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9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3A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8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6B088-C883-424B-9D13-0A22B56633AB}" type="datetimeFigureOut">
              <a:rPr kumimoji="1" lang="ja-JP" altLang="en-US" smtClean="0"/>
              <a:t>2025/10/27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10D70-3086-4DFC-84CA-567BFEF5DB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0945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6B088-C883-424B-9D13-0A22B56633AB}" type="datetimeFigureOut">
              <a:rPr kumimoji="1" lang="ja-JP" altLang="en-US" smtClean="0"/>
              <a:t>2025/10/27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10D70-3086-4DFC-84CA-567BFEF5DB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60994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6B088-C883-424B-9D13-0A22B56633AB}" type="datetimeFigureOut">
              <a:rPr kumimoji="1" lang="ja-JP" altLang="en-US" smtClean="0"/>
              <a:t>2025/10/27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10D70-3086-4DFC-84CA-567BFEF5DB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1771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6B088-C883-424B-9D13-0A22B56633AB}" type="datetimeFigureOut">
              <a:rPr kumimoji="1" lang="ja-JP" altLang="en-US" smtClean="0"/>
              <a:t>2025/10/27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10D70-3086-4DFC-84CA-567BFEF5DB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2053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6B088-C883-424B-9D13-0A22B56633AB}" type="datetimeFigureOut">
              <a:rPr kumimoji="1" lang="ja-JP" altLang="en-US" smtClean="0"/>
              <a:t>2025/10/27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10D70-3086-4DFC-84CA-567BFEF5DB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0088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6B088-C883-424B-9D13-0A22B56633AB}" type="datetimeFigureOut">
              <a:rPr kumimoji="1" lang="ja-JP" altLang="en-US" smtClean="0"/>
              <a:t>2025/10/27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10D70-3086-4DFC-84CA-567BFEF5DB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5139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6B088-C883-424B-9D13-0A22B56633AB}" type="datetimeFigureOut">
              <a:rPr kumimoji="1" lang="ja-JP" altLang="en-US" smtClean="0"/>
              <a:t>2025/10/27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10D70-3086-4DFC-84CA-567BFEF5DB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4786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6B088-C883-424B-9D13-0A22B56633AB}" type="datetimeFigureOut">
              <a:rPr kumimoji="1" lang="ja-JP" altLang="en-US" smtClean="0"/>
              <a:t>2025/10/27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10D70-3086-4DFC-84CA-567BFEF5DB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216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6B088-C883-424B-9D13-0A22B56633AB}" type="datetimeFigureOut">
              <a:rPr kumimoji="1" lang="ja-JP" altLang="en-US" smtClean="0"/>
              <a:t>2025/10/27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10D70-3086-4DFC-84CA-567BFEF5DB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2658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6B088-C883-424B-9D13-0A22B56633AB}" type="datetimeFigureOut">
              <a:rPr kumimoji="1" lang="ja-JP" altLang="en-US" smtClean="0"/>
              <a:t>2025/10/27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10D70-3086-4DFC-84CA-567BFEF5DB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488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6B088-C883-424B-9D13-0A22B56633AB}" type="datetimeFigureOut">
              <a:rPr kumimoji="1" lang="ja-JP" altLang="en-US" smtClean="0"/>
              <a:t>2025/10/27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10D70-3086-4DFC-84CA-567BFEF5DB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1053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06B088-C883-424B-9D13-0A22B56633AB}" type="datetimeFigureOut">
              <a:rPr kumimoji="1" lang="ja-JP" altLang="en-US" smtClean="0"/>
              <a:t>2025/10/27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10D70-3086-4DFC-84CA-567BFEF5DB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0048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4484DEC7-6D1C-4DA1-A6D4-659EE33F78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6457"/>
            <a:ext cx="9144000" cy="5723243"/>
          </a:xfrm>
          <a:prstGeom prst="rect">
            <a:avLst/>
          </a:prstGeom>
        </p:spPr>
      </p:pic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6AC594B9-A2FC-4EB2-9F69-3031C2C76F07}"/>
              </a:ext>
            </a:extLst>
          </p:cNvPr>
          <p:cNvSpPr/>
          <p:nvPr/>
        </p:nvSpPr>
        <p:spPr>
          <a:xfrm>
            <a:off x="-483" y="213925"/>
            <a:ext cx="7989903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ja-JP" altLang="en-US" sz="44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</a:rPr>
              <a:t> 薄暮時・夜間の外出時には</a:t>
            </a:r>
            <a:endParaRPr lang="en-US" altLang="ja-JP" sz="4400" b="1" dirty="0">
              <a:ln w="22225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</a:endParaRPr>
          </a:p>
          <a:p>
            <a:pPr algn="just"/>
            <a:r>
              <a:rPr lang="ja-JP" altLang="en-US" sz="44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</a:rPr>
              <a:t>　　　　　  </a:t>
            </a:r>
            <a:r>
              <a:rPr lang="ja-JP" altLang="en-US" sz="44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FFFF00"/>
                </a:highlight>
              </a:rPr>
              <a:t>反射材</a:t>
            </a:r>
            <a:r>
              <a:rPr lang="ja-JP" altLang="en-US" sz="44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</a:rPr>
              <a:t>の着用を</a:t>
            </a:r>
            <a:r>
              <a:rPr lang="en-US" altLang="ja-JP" sz="44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</a:rPr>
              <a:t>‼</a:t>
            </a:r>
            <a:endParaRPr lang="ja-JP" altLang="en-US" sz="4400" b="1" cap="none" spc="0" dirty="0">
              <a:ln w="22225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effectLst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0B33DB99-8359-4E37-BEE9-7728556B764D}"/>
              </a:ext>
            </a:extLst>
          </p:cNvPr>
          <p:cNvSpPr/>
          <p:nvPr/>
        </p:nvSpPr>
        <p:spPr>
          <a:xfrm>
            <a:off x="648069" y="2536034"/>
            <a:ext cx="798990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ja-JP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※</a:t>
            </a:r>
            <a:r>
              <a:rPr kumimoji="1" lang="ja-JP" altLang="en-US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夜間の高齢歩行者の死者</a:t>
            </a:r>
            <a:r>
              <a:rPr kumimoji="1" lang="en-US" altLang="ja-JP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55</a:t>
            </a:r>
            <a:r>
              <a:rPr kumimoji="1" lang="ja-JP" altLang="en-US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人のうち、反射材を着用していたのは６人で、それ以外の</a:t>
            </a:r>
            <a:r>
              <a:rPr kumimoji="1" lang="en-US" altLang="ja-JP" sz="2400" b="1" u="sng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4</a:t>
            </a:r>
            <a:r>
              <a:rPr lang="en-US" altLang="ja-JP" sz="2400" b="1" u="sng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9</a:t>
            </a:r>
            <a:r>
              <a:rPr kumimoji="1" lang="ja-JP" altLang="en-US" sz="2400" b="1" u="sng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人は反射材を着用していません</a:t>
            </a:r>
            <a:r>
              <a:rPr kumimoji="1" lang="ja-JP" altLang="en-US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でした。　　　　　　 </a:t>
            </a:r>
            <a:r>
              <a:rPr kumimoji="1" lang="ja-JP" altLang="en-US" sz="16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（</a:t>
            </a:r>
            <a:r>
              <a:rPr kumimoji="1" lang="en-US" altLang="ja-JP" sz="16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※</a:t>
            </a:r>
            <a:r>
              <a:rPr kumimoji="1" lang="ja-JP" altLang="en-US" sz="16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過去５年間の死亡事故から）</a:t>
            </a:r>
            <a:endParaRPr lang="ja-JP" altLang="en-US" sz="2400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08A891C-EB8E-459B-A890-6557181C81AA}"/>
              </a:ext>
            </a:extLst>
          </p:cNvPr>
          <p:cNvSpPr txBox="1"/>
          <p:nvPr/>
        </p:nvSpPr>
        <p:spPr>
          <a:xfrm>
            <a:off x="648070" y="1705040"/>
            <a:ext cx="81141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※</a:t>
            </a:r>
            <a:r>
              <a:rPr lang="ja-JP" altLang="en-US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高齢歩行者の死者の</a:t>
            </a:r>
            <a:r>
              <a:rPr lang="en-US" altLang="ja-JP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72.4</a:t>
            </a:r>
            <a:r>
              <a:rPr lang="ja-JP" altLang="en-US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％が夜間に被害に遭っており、特に</a:t>
            </a:r>
            <a:r>
              <a:rPr lang="ja-JP" altLang="en-US" sz="2400" b="1" u="sng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日没後１時間以内</a:t>
            </a:r>
            <a:r>
              <a:rPr lang="ja-JP" altLang="en-US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に多く発生しています。</a:t>
            </a:r>
            <a:endParaRPr lang="en-US" altLang="ja-JP" sz="1400" b="1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87ED911-6C32-4874-83EF-D0204CC10504}"/>
              </a:ext>
            </a:extLst>
          </p:cNvPr>
          <p:cNvSpPr txBox="1"/>
          <p:nvPr/>
        </p:nvSpPr>
        <p:spPr>
          <a:xfrm>
            <a:off x="967665" y="3829411"/>
            <a:ext cx="865572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36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◎ </a:t>
            </a:r>
            <a:r>
              <a:rPr kumimoji="1" lang="ja-JP" altLang="en-US" sz="3600" b="1" u="sng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明るい色の服を着用する</a:t>
            </a:r>
            <a:endParaRPr kumimoji="1" lang="en-US" altLang="ja-JP" sz="3600" b="1" u="sng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/>
            <a:r>
              <a:rPr kumimoji="1" lang="ja-JP" altLang="en-US" sz="36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◎ </a:t>
            </a:r>
            <a:r>
              <a:rPr kumimoji="1" lang="ja-JP" altLang="en-US" sz="3600" b="1" u="sng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反射材や光るものを身につける</a:t>
            </a:r>
            <a:endParaRPr kumimoji="1" lang="en-US" altLang="ja-JP" sz="3600" b="1" u="sng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/>
            <a:r>
              <a:rPr kumimoji="1" lang="ja-JP" altLang="en-US" sz="36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ことを意識しましょう！</a:t>
            </a:r>
            <a:r>
              <a:rPr kumimoji="1" lang="ja-JP" altLang="en-US" sz="28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endParaRPr kumimoji="1" lang="en-US" altLang="ja-JP" sz="2800" b="1" dirty="0">
              <a:solidFill>
                <a:schemeClr val="bg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41752C0B-BF13-434B-BB3F-B1F5C10D0F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223" y="5328633"/>
            <a:ext cx="1390786" cy="1967008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9480690A-D442-4911-919B-1D594D71FB8E}"/>
              </a:ext>
            </a:extLst>
          </p:cNvPr>
          <p:cNvSpPr txBox="1"/>
          <p:nvPr/>
        </p:nvSpPr>
        <p:spPr>
          <a:xfrm>
            <a:off x="-483" y="5945318"/>
            <a:ext cx="91444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2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大垣警察署</a:t>
            </a:r>
            <a:endParaRPr lang="en-US" altLang="ja-JP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44AAF3DA-E2F8-4886-8D4F-0820E5BFA0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066" y="5775414"/>
            <a:ext cx="1390785" cy="1050043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2A116033-C5B7-4FDB-996F-83A51AE1B3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751" y="10557"/>
            <a:ext cx="2123249" cy="169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531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</p:bld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419</TotalTime>
  <Words>129</Words>
  <Application>Microsoft Office PowerPoint</Application>
  <PresentationFormat>画面に合わせる (4:3)</PresentationFormat>
  <Paragraphs>8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ＭＳ ゴシック</vt:lpstr>
      <vt:lpstr>游ゴシック</vt:lpstr>
      <vt:lpstr>游ゴシック Light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武藤　秀樹</dc:creator>
  <cp:lastModifiedBy>武藤　秀樹</cp:lastModifiedBy>
  <cp:revision>45</cp:revision>
  <dcterms:created xsi:type="dcterms:W3CDTF">2025-10-08T02:37:10Z</dcterms:created>
  <dcterms:modified xsi:type="dcterms:W3CDTF">2025-10-27T06:18:43Z</dcterms:modified>
</cp:coreProperties>
</file>