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handoutMasterIdLst>
    <p:handoutMasterId r:id="rId5"/>
  </p:handoutMasterIdLst>
  <p:sldIdLst>
    <p:sldId id="417" r:id="rId2"/>
    <p:sldId id="418" r:id="rId3"/>
  </p:sldIdLst>
  <p:sldSz cx="9144000" cy="6858000" type="screen4x3"/>
  <p:notesSz cx="7102475" cy="10233025"/>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94" autoAdjust="0"/>
    <p:restoredTop sz="94434" autoAdjust="0"/>
  </p:normalViewPr>
  <p:slideViewPr>
    <p:cSldViewPr>
      <p:cViewPr varScale="1">
        <p:scale>
          <a:sx n="76" d="100"/>
          <a:sy n="76" d="100"/>
        </p:scale>
        <p:origin x="1814"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39BB69E-96ED-9761-9FEA-1C34A6E5E8DB}"/>
              </a:ext>
            </a:extLst>
          </p:cNvPr>
          <p:cNvSpPr>
            <a:spLocks noGrp="1"/>
          </p:cNvSpPr>
          <p:nvPr>
            <p:ph type="hdr" sz="quarter"/>
          </p:nvPr>
        </p:nvSpPr>
        <p:spPr>
          <a:xfrm>
            <a:off x="1" y="0"/>
            <a:ext cx="3079175" cy="513204"/>
          </a:xfrm>
          <a:prstGeom prst="rect">
            <a:avLst/>
          </a:prstGeom>
        </p:spPr>
        <p:txBody>
          <a:bodyPr vert="horz" lIns="95417" tIns="47710" rIns="95417" bIns="47710" rtlCol="0"/>
          <a:lstStyle>
            <a:lvl1pPr algn="l">
              <a:defRPr sz="1200"/>
            </a:lvl1pPr>
          </a:lstStyle>
          <a:p>
            <a:pPr>
              <a:defRPr/>
            </a:pPr>
            <a:endParaRPr lang="ja-JP" altLang="en-US"/>
          </a:p>
        </p:txBody>
      </p:sp>
      <p:sp>
        <p:nvSpPr>
          <p:cNvPr id="3" name="日付プレースホルダー 2">
            <a:extLst>
              <a:ext uri="{FF2B5EF4-FFF2-40B4-BE49-F238E27FC236}">
                <a16:creationId xmlns:a16="http://schemas.microsoft.com/office/drawing/2014/main" id="{CD00158F-E066-4966-E0E7-AEC89761ADFF}"/>
              </a:ext>
            </a:extLst>
          </p:cNvPr>
          <p:cNvSpPr>
            <a:spLocks noGrp="1"/>
          </p:cNvSpPr>
          <p:nvPr>
            <p:ph type="dt" sz="quarter" idx="1"/>
          </p:nvPr>
        </p:nvSpPr>
        <p:spPr>
          <a:xfrm>
            <a:off x="4021645" y="0"/>
            <a:ext cx="3079175" cy="513204"/>
          </a:xfrm>
          <a:prstGeom prst="rect">
            <a:avLst/>
          </a:prstGeom>
        </p:spPr>
        <p:txBody>
          <a:bodyPr vert="horz" lIns="95417" tIns="47710" rIns="95417" bIns="47710" rtlCol="0"/>
          <a:lstStyle>
            <a:lvl1pPr algn="r">
              <a:defRPr sz="1200"/>
            </a:lvl1pPr>
          </a:lstStyle>
          <a:p>
            <a:pPr>
              <a:defRPr/>
            </a:pPr>
            <a:fld id="{1CBCC231-4B33-4F4F-ACE7-49BF17FC1DAB}" type="datetimeFigureOut">
              <a:rPr lang="ja-JP" altLang="en-US"/>
              <a:pPr>
                <a:defRPr/>
              </a:pPr>
              <a:t>2025/7/29</a:t>
            </a:fld>
            <a:endParaRPr lang="ja-JP" altLang="en-US"/>
          </a:p>
        </p:txBody>
      </p:sp>
      <p:sp>
        <p:nvSpPr>
          <p:cNvPr id="4" name="フッター プレースホルダー 3">
            <a:extLst>
              <a:ext uri="{FF2B5EF4-FFF2-40B4-BE49-F238E27FC236}">
                <a16:creationId xmlns:a16="http://schemas.microsoft.com/office/drawing/2014/main" id="{9F18CE74-D516-1C74-3855-D3093DB14778}"/>
              </a:ext>
            </a:extLst>
          </p:cNvPr>
          <p:cNvSpPr>
            <a:spLocks noGrp="1"/>
          </p:cNvSpPr>
          <p:nvPr>
            <p:ph type="ftr" sz="quarter" idx="2"/>
          </p:nvPr>
        </p:nvSpPr>
        <p:spPr>
          <a:xfrm>
            <a:off x="1" y="9719822"/>
            <a:ext cx="3079175" cy="513204"/>
          </a:xfrm>
          <a:prstGeom prst="rect">
            <a:avLst/>
          </a:prstGeom>
        </p:spPr>
        <p:txBody>
          <a:bodyPr vert="horz" lIns="95417" tIns="47710" rIns="95417" bIns="47710" rtlCol="0" anchor="b"/>
          <a:lstStyle>
            <a:lvl1pPr algn="l">
              <a:defRPr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94D57729-780A-153B-191C-116789EED376}"/>
              </a:ext>
            </a:extLst>
          </p:cNvPr>
          <p:cNvSpPr>
            <a:spLocks noGrp="1"/>
          </p:cNvSpPr>
          <p:nvPr>
            <p:ph type="sldNum" sz="quarter" idx="3"/>
          </p:nvPr>
        </p:nvSpPr>
        <p:spPr>
          <a:xfrm>
            <a:off x="4021645" y="9719822"/>
            <a:ext cx="3079175" cy="513204"/>
          </a:xfrm>
          <a:prstGeom prst="rect">
            <a:avLst/>
          </a:prstGeom>
        </p:spPr>
        <p:txBody>
          <a:bodyPr vert="horz" wrap="square" lIns="95417" tIns="47710" rIns="95417" bIns="47710" numCol="1" anchor="b" anchorCtr="0" compatLnSpc="1">
            <a:prstTxWarp prst="textNoShape">
              <a:avLst/>
            </a:prstTxWarp>
          </a:bodyPr>
          <a:lstStyle>
            <a:lvl1pPr algn="r">
              <a:defRPr sz="1200"/>
            </a:lvl1pPr>
          </a:lstStyle>
          <a:p>
            <a:pPr>
              <a:defRPr/>
            </a:pPr>
            <a:fld id="{97BA9F3E-E054-4CBC-8617-FC998DD48B4A}"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FB489C5-E599-BCA7-35DE-83A578DAFE49}"/>
              </a:ext>
            </a:extLst>
          </p:cNvPr>
          <p:cNvSpPr>
            <a:spLocks noGrp="1"/>
          </p:cNvSpPr>
          <p:nvPr>
            <p:ph type="hdr" sz="quarter"/>
          </p:nvPr>
        </p:nvSpPr>
        <p:spPr>
          <a:xfrm>
            <a:off x="1" y="0"/>
            <a:ext cx="3079175" cy="511570"/>
          </a:xfrm>
          <a:prstGeom prst="rect">
            <a:avLst/>
          </a:prstGeom>
        </p:spPr>
        <p:txBody>
          <a:bodyPr vert="horz" lIns="95417" tIns="47710" rIns="95417" bIns="4771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C5A777C9-8077-90FF-26DA-AE30F2BE6F12}"/>
              </a:ext>
            </a:extLst>
          </p:cNvPr>
          <p:cNvSpPr>
            <a:spLocks noGrp="1"/>
          </p:cNvSpPr>
          <p:nvPr>
            <p:ph type="dt" idx="1"/>
          </p:nvPr>
        </p:nvSpPr>
        <p:spPr>
          <a:xfrm>
            <a:off x="4021645" y="0"/>
            <a:ext cx="3079175" cy="511570"/>
          </a:xfrm>
          <a:prstGeom prst="rect">
            <a:avLst/>
          </a:prstGeom>
        </p:spPr>
        <p:txBody>
          <a:bodyPr vert="horz" lIns="95417" tIns="47710" rIns="95417" bIns="47710" rtlCol="0"/>
          <a:lstStyle>
            <a:lvl1pPr algn="r" eaLnBrk="1" fontAlgn="auto" hangingPunct="1">
              <a:spcBef>
                <a:spcPts val="0"/>
              </a:spcBef>
              <a:spcAft>
                <a:spcPts val="0"/>
              </a:spcAft>
              <a:defRPr sz="1200">
                <a:latin typeface="+mn-lt"/>
                <a:ea typeface="+mn-ea"/>
              </a:defRPr>
            </a:lvl1pPr>
          </a:lstStyle>
          <a:p>
            <a:pPr>
              <a:defRPr/>
            </a:pPr>
            <a:fld id="{40F86073-AA85-43CB-9FB5-4B472CE1E337}" type="datetimeFigureOut">
              <a:rPr lang="ja-JP" altLang="en-US"/>
              <a:pPr>
                <a:defRPr/>
              </a:pPr>
              <a:t>2025/7/29</a:t>
            </a:fld>
            <a:endParaRPr lang="ja-JP" altLang="en-US"/>
          </a:p>
        </p:txBody>
      </p:sp>
      <p:sp>
        <p:nvSpPr>
          <p:cNvPr id="4" name="スライド イメージ プレースホルダー 3">
            <a:extLst>
              <a:ext uri="{FF2B5EF4-FFF2-40B4-BE49-F238E27FC236}">
                <a16:creationId xmlns:a16="http://schemas.microsoft.com/office/drawing/2014/main" id="{D062AFE2-4E09-1380-99C4-39F0EE9B2D95}"/>
              </a:ext>
            </a:extLst>
          </p:cNvPr>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5417" tIns="47710" rIns="95417" bIns="4771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BAB3E4F2-48A1-1332-9E3B-B107041821A0}"/>
              </a:ext>
            </a:extLst>
          </p:cNvPr>
          <p:cNvSpPr>
            <a:spLocks noGrp="1"/>
          </p:cNvSpPr>
          <p:nvPr>
            <p:ph type="body" sz="quarter" idx="3"/>
          </p:nvPr>
        </p:nvSpPr>
        <p:spPr>
          <a:xfrm>
            <a:off x="710580" y="4860728"/>
            <a:ext cx="5681317" cy="4604126"/>
          </a:xfrm>
          <a:prstGeom prst="rect">
            <a:avLst/>
          </a:prstGeom>
        </p:spPr>
        <p:txBody>
          <a:bodyPr vert="horz" lIns="95417" tIns="47710" rIns="95417" bIns="4771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EB63B473-6785-AF03-41A3-0820722FB48D}"/>
              </a:ext>
            </a:extLst>
          </p:cNvPr>
          <p:cNvSpPr>
            <a:spLocks noGrp="1"/>
          </p:cNvSpPr>
          <p:nvPr>
            <p:ph type="ftr" sz="quarter" idx="4"/>
          </p:nvPr>
        </p:nvSpPr>
        <p:spPr>
          <a:xfrm>
            <a:off x="1" y="9719822"/>
            <a:ext cx="3079175" cy="511569"/>
          </a:xfrm>
          <a:prstGeom prst="rect">
            <a:avLst/>
          </a:prstGeom>
        </p:spPr>
        <p:txBody>
          <a:bodyPr vert="horz" lIns="95417" tIns="47710" rIns="95417" bIns="4771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5060452C-3095-58C8-F72F-21A1D47C1E49}"/>
              </a:ext>
            </a:extLst>
          </p:cNvPr>
          <p:cNvSpPr>
            <a:spLocks noGrp="1"/>
          </p:cNvSpPr>
          <p:nvPr>
            <p:ph type="sldNum" sz="quarter" idx="5"/>
          </p:nvPr>
        </p:nvSpPr>
        <p:spPr>
          <a:xfrm>
            <a:off x="4021645" y="9719822"/>
            <a:ext cx="3079175" cy="511569"/>
          </a:xfrm>
          <a:prstGeom prst="rect">
            <a:avLst/>
          </a:prstGeom>
        </p:spPr>
        <p:txBody>
          <a:bodyPr vert="horz" wrap="square" lIns="95417" tIns="47710" rIns="95417" bIns="47710" numCol="1" anchor="b" anchorCtr="0" compatLnSpc="1">
            <a:prstTxWarp prst="textNoShape">
              <a:avLst/>
            </a:prstTxWarp>
          </a:bodyPr>
          <a:lstStyle>
            <a:lvl1pPr algn="r" eaLnBrk="1" hangingPunct="1">
              <a:defRPr sz="1200"/>
            </a:lvl1pPr>
          </a:lstStyle>
          <a:p>
            <a:pPr>
              <a:defRPr/>
            </a:pPr>
            <a:fld id="{15F0729E-F9EE-4DF3-8FE0-6CD91693888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a:extLst>
              <a:ext uri="{FF2B5EF4-FFF2-40B4-BE49-F238E27FC236}">
                <a16:creationId xmlns:a16="http://schemas.microsoft.com/office/drawing/2014/main" id="{EA7B0185-7A0B-241A-815B-25EB51FFB7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a:extLst>
              <a:ext uri="{FF2B5EF4-FFF2-40B4-BE49-F238E27FC236}">
                <a16:creationId xmlns:a16="http://schemas.microsoft.com/office/drawing/2014/main" id="{7FCD02C9-F740-12BD-1089-62FFB1ACE8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148" name="スライド番号プレースホルダー 3">
            <a:extLst>
              <a:ext uri="{FF2B5EF4-FFF2-40B4-BE49-F238E27FC236}">
                <a16:creationId xmlns:a16="http://schemas.microsoft.com/office/drawing/2014/main" id="{E4D4A826-9865-D8F5-D436-BF768D3976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72314" indent="-295780">
              <a:defRPr kumimoji="1">
                <a:solidFill>
                  <a:schemeClr val="tx1"/>
                </a:solidFill>
                <a:latin typeface="Calibri" panose="020F0502020204030204" pitchFamily="34" charset="0"/>
                <a:ea typeface="ＭＳ Ｐゴシック" panose="020B0600070205080204" pitchFamily="50" charset="-128"/>
              </a:defRPr>
            </a:lvl2pPr>
            <a:lvl3pPr marL="1189692" indent="-236624">
              <a:defRPr kumimoji="1">
                <a:solidFill>
                  <a:schemeClr val="tx1"/>
                </a:solidFill>
                <a:latin typeface="Calibri" panose="020F0502020204030204" pitchFamily="34" charset="0"/>
                <a:ea typeface="ＭＳ Ｐゴシック" panose="020B0600070205080204" pitchFamily="50" charset="-128"/>
              </a:defRPr>
            </a:lvl3pPr>
            <a:lvl4pPr marL="1667870" indent="-236624">
              <a:defRPr kumimoji="1">
                <a:solidFill>
                  <a:schemeClr val="tx1"/>
                </a:solidFill>
                <a:latin typeface="Calibri" panose="020F0502020204030204" pitchFamily="34" charset="0"/>
                <a:ea typeface="ＭＳ Ｐゴシック" panose="020B0600070205080204" pitchFamily="50" charset="-128"/>
              </a:defRPr>
            </a:lvl4pPr>
            <a:lvl5pPr marL="2144404" indent="-236624">
              <a:defRPr kumimoji="1">
                <a:solidFill>
                  <a:schemeClr val="tx1"/>
                </a:solidFill>
                <a:latin typeface="Calibri" panose="020F0502020204030204" pitchFamily="34" charset="0"/>
                <a:ea typeface="ＭＳ Ｐゴシック" panose="020B0600070205080204" pitchFamily="50" charset="-128"/>
              </a:defRPr>
            </a:lvl5pPr>
            <a:lvl6pPr marL="2617652" indent="-23662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3090900" indent="-23662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564147" indent="-23662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4037395" indent="-236624"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32D78A-5FDB-4C2C-847B-0C6DB2196B6E}" type="slidenum">
              <a:rPr lang="ja-JP" altLang="en-US" smtClean="0"/>
              <a:pPr/>
              <a:t>2</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7D5F0E9A-58E7-72CE-902A-06A7FE60010A}"/>
              </a:ext>
            </a:extLst>
          </p:cNvPr>
          <p:cNvSpPr>
            <a:spLocks noGrp="1"/>
          </p:cNvSpPr>
          <p:nvPr>
            <p:ph type="dt" sz="half" idx="10"/>
          </p:nvPr>
        </p:nvSpPr>
        <p:spPr/>
        <p:txBody>
          <a:bodyPr/>
          <a:lstStyle>
            <a:lvl1pPr>
              <a:defRPr/>
            </a:lvl1pPr>
          </a:lstStyle>
          <a:p>
            <a:pPr>
              <a:defRPr/>
            </a:pPr>
            <a:fld id="{1B0EBDF5-C0C5-412F-87A6-E87ACC947421}" type="datetime1">
              <a:rPr lang="ja-JP" altLang="en-US"/>
              <a:pPr>
                <a:defRPr/>
              </a:pPr>
              <a:t>2025/7/29</a:t>
            </a:fld>
            <a:endParaRPr lang="ja-JP" altLang="en-US"/>
          </a:p>
        </p:txBody>
      </p:sp>
      <p:sp>
        <p:nvSpPr>
          <p:cNvPr id="5" name="フッター プレースホルダー 4">
            <a:extLst>
              <a:ext uri="{FF2B5EF4-FFF2-40B4-BE49-F238E27FC236}">
                <a16:creationId xmlns:a16="http://schemas.microsoft.com/office/drawing/2014/main" id="{BC2FA964-9B3F-D538-AFA7-090A513ABF09}"/>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93CE293-A3BF-ED45-0394-990FF09DE971}"/>
              </a:ext>
            </a:extLst>
          </p:cNvPr>
          <p:cNvSpPr>
            <a:spLocks noGrp="1"/>
          </p:cNvSpPr>
          <p:nvPr>
            <p:ph type="sldNum" sz="quarter" idx="12"/>
          </p:nvPr>
        </p:nvSpPr>
        <p:spPr/>
        <p:txBody>
          <a:bodyPr/>
          <a:lstStyle>
            <a:lvl1pPr>
              <a:defRPr/>
            </a:lvl1pPr>
          </a:lstStyle>
          <a:p>
            <a:pPr>
              <a:defRPr/>
            </a:pPr>
            <a:fld id="{3B697396-E5F8-4EA2-BE90-3E4458E58004}" type="slidenum">
              <a:rPr lang="ja-JP" altLang="en-US"/>
              <a:pPr>
                <a:defRPr/>
              </a:pPr>
              <a:t>‹#›</a:t>
            </a:fld>
            <a:endParaRPr lang="ja-JP" altLang="en-US"/>
          </a:p>
        </p:txBody>
      </p:sp>
    </p:spTree>
    <p:extLst>
      <p:ext uri="{BB962C8B-B14F-4D97-AF65-F5344CB8AC3E}">
        <p14:creationId xmlns:p14="http://schemas.microsoft.com/office/powerpoint/2010/main" val="185709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63D6E4A-5CEA-276E-4978-B3EF8B9DB589}"/>
              </a:ext>
            </a:extLst>
          </p:cNvPr>
          <p:cNvSpPr>
            <a:spLocks noGrp="1"/>
          </p:cNvSpPr>
          <p:nvPr>
            <p:ph type="dt" sz="half" idx="10"/>
          </p:nvPr>
        </p:nvSpPr>
        <p:spPr/>
        <p:txBody>
          <a:bodyPr/>
          <a:lstStyle>
            <a:lvl1pPr>
              <a:defRPr/>
            </a:lvl1pPr>
          </a:lstStyle>
          <a:p>
            <a:pPr>
              <a:defRPr/>
            </a:pPr>
            <a:fld id="{BE00DAEB-0350-467B-B0E1-EE59CC357786}" type="datetime1">
              <a:rPr lang="ja-JP" altLang="en-US"/>
              <a:pPr>
                <a:defRPr/>
              </a:pPr>
              <a:t>2025/7/29</a:t>
            </a:fld>
            <a:endParaRPr lang="ja-JP" altLang="en-US"/>
          </a:p>
        </p:txBody>
      </p:sp>
      <p:sp>
        <p:nvSpPr>
          <p:cNvPr id="5" name="フッター プレースホルダー 4">
            <a:extLst>
              <a:ext uri="{FF2B5EF4-FFF2-40B4-BE49-F238E27FC236}">
                <a16:creationId xmlns:a16="http://schemas.microsoft.com/office/drawing/2014/main" id="{FB5E00F3-F05C-6E82-79E7-7E6D1EF1C22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3C88AE9-844F-4221-87BC-D0C5F05AD874}"/>
              </a:ext>
            </a:extLst>
          </p:cNvPr>
          <p:cNvSpPr>
            <a:spLocks noGrp="1"/>
          </p:cNvSpPr>
          <p:nvPr>
            <p:ph type="sldNum" sz="quarter" idx="12"/>
          </p:nvPr>
        </p:nvSpPr>
        <p:spPr/>
        <p:txBody>
          <a:bodyPr/>
          <a:lstStyle>
            <a:lvl1pPr>
              <a:defRPr/>
            </a:lvl1pPr>
          </a:lstStyle>
          <a:p>
            <a:pPr>
              <a:defRPr/>
            </a:pPr>
            <a:fld id="{A54A6AA8-FE6E-401A-81FA-3AA4A6C8CF82}" type="slidenum">
              <a:rPr lang="ja-JP" altLang="en-US"/>
              <a:pPr>
                <a:defRPr/>
              </a:pPr>
              <a:t>‹#›</a:t>
            </a:fld>
            <a:endParaRPr lang="ja-JP" altLang="en-US"/>
          </a:p>
        </p:txBody>
      </p:sp>
    </p:spTree>
    <p:extLst>
      <p:ext uri="{BB962C8B-B14F-4D97-AF65-F5344CB8AC3E}">
        <p14:creationId xmlns:p14="http://schemas.microsoft.com/office/powerpoint/2010/main" val="165331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710C935-504D-6A68-E839-F91C703E06ED}"/>
              </a:ext>
            </a:extLst>
          </p:cNvPr>
          <p:cNvSpPr>
            <a:spLocks noGrp="1"/>
          </p:cNvSpPr>
          <p:nvPr>
            <p:ph type="dt" sz="half" idx="10"/>
          </p:nvPr>
        </p:nvSpPr>
        <p:spPr/>
        <p:txBody>
          <a:bodyPr/>
          <a:lstStyle>
            <a:lvl1pPr>
              <a:defRPr/>
            </a:lvl1pPr>
          </a:lstStyle>
          <a:p>
            <a:pPr>
              <a:defRPr/>
            </a:pPr>
            <a:fld id="{8432A154-D749-4C7B-93D4-7C08C5E0AADC}" type="datetime1">
              <a:rPr lang="ja-JP" altLang="en-US"/>
              <a:pPr>
                <a:defRPr/>
              </a:pPr>
              <a:t>2025/7/29</a:t>
            </a:fld>
            <a:endParaRPr lang="ja-JP" altLang="en-US"/>
          </a:p>
        </p:txBody>
      </p:sp>
      <p:sp>
        <p:nvSpPr>
          <p:cNvPr id="5" name="フッター プレースホルダー 4">
            <a:extLst>
              <a:ext uri="{FF2B5EF4-FFF2-40B4-BE49-F238E27FC236}">
                <a16:creationId xmlns:a16="http://schemas.microsoft.com/office/drawing/2014/main" id="{ACC89D13-952D-BFC4-E688-51165AC36DC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5013C6F-9037-E90A-7255-9ED3FB28644E}"/>
              </a:ext>
            </a:extLst>
          </p:cNvPr>
          <p:cNvSpPr>
            <a:spLocks noGrp="1"/>
          </p:cNvSpPr>
          <p:nvPr>
            <p:ph type="sldNum" sz="quarter" idx="12"/>
          </p:nvPr>
        </p:nvSpPr>
        <p:spPr/>
        <p:txBody>
          <a:bodyPr/>
          <a:lstStyle>
            <a:lvl1pPr>
              <a:defRPr/>
            </a:lvl1pPr>
          </a:lstStyle>
          <a:p>
            <a:pPr>
              <a:defRPr/>
            </a:pPr>
            <a:fld id="{FE1ABABF-D9E0-42C7-88DD-278C3A5D5A3E}" type="slidenum">
              <a:rPr lang="ja-JP" altLang="en-US"/>
              <a:pPr>
                <a:defRPr/>
              </a:pPr>
              <a:t>‹#›</a:t>
            </a:fld>
            <a:endParaRPr lang="ja-JP" altLang="en-US"/>
          </a:p>
        </p:txBody>
      </p:sp>
    </p:spTree>
    <p:extLst>
      <p:ext uri="{BB962C8B-B14F-4D97-AF65-F5344CB8AC3E}">
        <p14:creationId xmlns:p14="http://schemas.microsoft.com/office/powerpoint/2010/main" val="424561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CE9293C-F69E-9B13-D2B2-B3F098C57FC8}"/>
              </a:ext>
            </a:extLst>
          </p:cNvPr>
          <p:cNvSpPr>
            <a:spLocks noGrp="1"/>
          </p:cNvSpPr>
          <p:nvPr>
            <p:ph type="dt" sz="half" idx="10"/>
          </p:nvPr>
        </p:nvSpPr>
        <p:spPr/>
        <p:txBody>
          <a:bodyPr/>
          <a:lstStyle>
            <a:lvl1pPr>
              <a:defRPr/>
            </a:lvl1pPr>
          </a:lstStyle>
          <a:p>
            <a:pPr>
              <a:defRPr/>
            </a:pPr>
            <a:fld id="{10D8135B-C57B-4B43-B1D8-3F9ECE534D05}" type="datetime1">
              <a:rPr lang="ja-JP" altLang="en-US"/>
              <a:pPr>
                <a:defRPr/>
              </a:pPr>
              <a:t>2025/7/29</a:t>
            </a:fld>
            <a:endParaRPr lang="ja-JP" altLang="en-US"/>
          </a:p>
        </p:txBody>
      </p:sp>
      <p:sp>
        <p:nvSpPr>
          <p:cNvPr id="5" name="フッター プレースホルダー 4">
            <a:extLst>
              <a:ext uri="{FF2B5EF4-FFF2-40B4-BE49-F238E27FC236}">
                <a16:creationId xmlns:a16="http://schemas.microsoft.com/office/drawing/2014/main" id="{34C3252B-61A6-0DF5-5541-64614107E7AC}"/>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5B5E9DC-95B4-D30C-0101-456B157AEB46}"/>
              </a:ext>
            </a:extLst>
          </p:cNvPr>
          <p:cNvSpPr>
            <a:spLocks noGrp="1"/>
          </p:cNvSpPr>
          <p:nvPr>
            <p:ph type="sldNum" sz="quarter" idx="12"/>
          </p:nvPr>
        </p:nvSpPr>
        <p:spPr/>
        <p:txBody>
          <a:bodyPr/>
          <a:lstStyle>
            <a:lvl1pPr>
              <a:defRPr/>
            </a:lvl1pPr>
          </a:lstStyle>
          <a:p>
            <a:pPr>
              <a:defRPr/>
            </a:pPr>
            <a:fld id="{6141AE6F-0C52-43A7-9D0B-08153C3C4F64}" type="slidenum">
              <a:rPr lang="ja-JP" altLang="en-US"/>
              <a:pPr>
                <a:defRPr/>
              </a:pPr>
              <a:t>‹#›</a:t>
            </a:fld>
            <a:endParaRPr lang="ja-JP" altLang="en-US"/>
          </a:p>
        </p:txBody>
      </p:sp>
    </p:spTree>
    <p:extLst>
      <p:ext uri="{BB962C8B-B14F-4D97-AF65-F5344CB8AC3E}">
        <p14:creationId xmlns:p14="http://schemas.microsoft.com/office/powerpoint/2010/main" val="412225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674D81AA-8958-B975-0AD4-865346748D6D}"/>
              </a:ext>
            </a:extLst>
          </p:cNvPr>
          <p:cNvSpPr>
            <a:spLocks noGrp="1"/>
          </p:cNvSpPr>
          <p:nvPr>
            <p:ph type="dt" sz="half" idx="10"/>
          </p:nvPr>
        </p:nvSpPr>
        <p:spPr/>
        <p:txBody>
          <a:bodyPr/>
          <a:lstStyle>
            <a:lvl1pPr>
              <a:defRPr/>
            </a:lvl1pPr>
          </a:lstStyle>
          <a:p>
            <a:pPr>
              <a:defRPr/>
            </a:pPr>
            <a:fld id="{6C02F9F5-625F-48BD-B87F-532C39A805E2}" type="datetime1">
              <a:rPr lang="ja-JP" altLang="en-US"/>
              <a:pPr>
                <a:defRPr/>
              </a:pPr>
              <a:t>2025/7/29</a:t>
            </a:fld>
            <a:endParaRPr lang="ja-JP" altLang="en-US"/>
          </a:p>
        </p:txBody>
      </p:sp>
      <p:sp>
        <p:nvSpPr>
          <p:cNvPr id="5" name="フッター プレースホルダー 4">
            <a:extLst>
              <a:ext uri="{FF2B5EF4-FFF2-40B4-BE49-F238E27FC236}">
                <a16:creationId xmlns:a16="http://schemas.microsoft.com/office/drawing/2014/main" id="{022BA914-1335-EDA9-9029-F881E26F4E61}"/>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4984D72-D458-63C0-5E86-56C247276F69}"/>
              </a:ext>
            </a:extLst>
          </p:cNvPr>
          <p:cNvSpPr>
            <a:spLocks noGrp="1"/>
          </p:cNvSpPr>
          <p:nvPr>
            <p:ph type="sldNum" sz="quarter" idx="12"/>
          </p:nvPr>
        </p:nvSpPr>
        <p:spPr/>
        <p:txBody>
          <a:bodyPr/>
          <a:lstStyle>
            <a:lvl1pPr>
              <a:defRPr/>
            </a:lvl1pPr>
          </a:lstStyle>
          <a:p>
            <a:pPr>
              <a:defRPr/>
            </a:pPr>
            <a:fld id="{621BD768-24F9-4EBB-8CEB-8AE35E80C571}" type="slidenum">
              <a:rPr lang="ja-JP" altLang="en-US"/>
              <a:pPr>
                <a:defRPr/>
              </a:pPr>
              <a:t>‹#›</a:t>
            </a:fld>
            <a:endParaRPr lang="ja-JP" altLang="en-US"/>
          </a:p>
        </p:txBody>
      </p:sp>
    </p:spTree>
    <p:extLst>
      <p:ext uri="{BB962C8B-B14F-4D97-AF65-F5344CB8AC3E}">
        <p14:creationId xmlns:p14="http://schemas.microsoft.com/office/powerpoint/2010/main" val="192713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0FF1481B-AFBC-3882-7351-2FD677E33CA4}"/>
              </a:ext>
            </a:extLst>
          </p:cNvPr>
          <p:cNvSpPr>
            <a:spLocks noGrp="1"/>
          </p:cNvSpPr>
          <p:nvPr>
            <p:ph type="dt" sz="half" idx="10"/>
          </p:nvPr>
        </p:nvSpPr>
        <p:spPr/>
        <p:txBody>
          <a:bodyPr/>
          <a:lstStyle>
            <a:lvl1pPr>
              <a:defRPr/>
            </a:lvl1pPr>
          </a:lstStyle>
          <a:p>
            <a:pPr>
              <a:defRPr/>
            </a:pPr>
            <a:fld id="{B281795A-E056-4CB9-A1ED-A440C78AE659}" type="datetime1">
              <a:rPr lang="ja-JP" altLang="en-US"/>
              <a:pPr>
                <a:defRPr/>
              </a:pPr>
              <a:t>2025/7/29</a:t>
            </a:fld>
            <a:endParaRPr lang="ja-JP" altLang="en-US"/>
          </a:p>
        </p:txBody>
      </p:sp>
      <p:sp>
        <p:nvSpPr>
          <p:cNvPr id="6" name="フッター プレースホルダー 4">
            <a:extLst>
              <a:ext uri="{FF2B5EF4-FFF2-40B4-BE49-F238E27FC236}">
                <a16:creationId xmlns:a16="http://schemas.microsoft.com/office/drawing/2014/main" id="{176802E6-74B6-FD3A-058B-7656EC028025}"/>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40409DDF-C938-EC0E-1C83-9E4A71A25F48}"/>
              </a:ext>
            </a:extLst>
          </p:cNvPr>
          <p:cNvSpPr>
            <a:spLocks noGrp="1"/>
          </p:cNvSpPr>
          <p:nvPr>
            <p:ph type="sldNum" sz="quarter" idx="12"/>
          </p:nvPr>
        </p:nvSpPr>
        <p:spPr/>
        <p:txBody>
          <a:bodyPr/>
          <a:lstStyle>
            <a:lvl1pPr>
              <a:defRPr/>
            </a:lvl1pPr>
          </a:lstStyle>
          <a:p>
            <a:pPr>
              <a:defRPr/>
            </a:pPr>
            <a:fld id="{EEE61000-7DB3-4299-97F4-B2328F9EE713}" type="slidenum">
              <a:rPr lang="ja-JP" altLang="en-US"/>
              <a:pPr>
                <a:defRPr/>
              </a:pPr>
              <a:t>‹#›</a:t>
            </a:fld>
            <a:endParaRPr lang="ja-JP" altLang="en-US"/>
          </a:p>
        </p:txBody>
      </p:sp>
    </p:spTree>
    <p:extLst>
      <p:ext uri="{BB962C8B-B14F-4D97-AF65-F5344CB8AC3E}">
        <p14:creationId xmlns:p14="http://schemas.microsoft.com/office/powerpoint/2010/main" val="394742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05C3176E-F03A-26E5-67E6-BE79E6DB532D}"/>
              </a:ext>
            </a:extLst>
          </p:cNvPr>
          <p:cNvSpPr>
            <a:spLocks noGrp="1"/>
          </p:cNvSpPr>
          <p:nvPr>
            <p:ph type="dt" sz="half" idx="10"/>
          </p:nvPr>
        </p:nvSpPr>
        <p:spPr/>
        <p:txBody>
          <a:bodyPr/>
          <a:lstStyle>
            <a:lvl1pPr>
              <a:defRPr/>
            </a:lvl1pPr>
          </a:lstStyle>
          <a:p>
            <a:pPr>
              <a:defRPr/>
            </a:pPr>
            <a:fld id="{77C0121A-F374-46CE-B589-FC2E42FDD87A}" type="datetime1">
              <a:rPr lang="ja-JP" altLang="en-US"/>
              <a:pPr>
                <a:defRPr/>
              </a:pPr>
              <a:t>2025/7/29</a:t>
            </a:fld>
            <a:endParaRPr lang="ja-JP" altLang="en-US"/>
          </a:p>
        </p:txBody>
      </p:sp>
      <p:sp>
        <p:nvSpPr>
          <p:cNvPr id="8" name="フッター プレースホルダー 4">
            <a:extLst>
              <a:ext uri="{FF2B5EF4-FFF2-40B4-BE49-F238E27FC236}">
                <a16:creationId xmlns:a16="http://schemas.microsoft.com/office/drawing/2014/main" id="{0A03C9DC-ECBE-6FDE-845A-C05010043668}"/>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79C7B092-DC2A-85AF-16E5-E8F666382787}"/>
              </a:ext>
            </a:extLst>
          </p:cNvPr>
          <p:cNvSpPr>
            <a:spLocks noGrp="1"/>
          </p:cNvSpPr>
          <p:nvPr>
            <p:ph type="sldNum" sz="quarter" idx="12"/>
          </p:nvPr>
        </p:nvSpPr>
        <p:spPr/>
        <p:txBody>
          <a:bodyPr/>
          <a:lstStyle>
            <a:lvl1pPr>
              <a:defRPr/>
            </a:lvl1pPr>
          </a:lstStyle>
          <a:p>
            <a:pPr>
              <a:defRPr/>
            </a:pPr>
            <a:fld id="{7DC29997-5483-4E56-9E87-8648D4997E92}" type="slidenum">
              <a:rPr lang="ja-JP" altLang="en-US"/>
              <a:pPr>
                <a:defRPr/>
              </a:pPr>
              <a:t>‹#›</a:t>
            </a:fld>
            <a:endParaRPr lang="ja-JP" altLang="en-US"/>
          </a:p>
        </p:txBody>
      </p:sp>
    </p:spTree>
    <p:extLst>
      <p:ext uri="{BB962C8B-B14F-4D97-AF65-F5344CB8AC3E}">
        <p14:creationId xmlns:p14="http://schemas.microsoft.com/office/powerpoint/2010/main" val="70909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A83FF298-94A1-A231-18CF-E8349E1E2B77}"/>
              </a:ext>
            </a:extLst>
          </p:cNvPr>
          <p:cNvSpPr>
            <a:spLocks noGrp="1"/>
          </p:cNvSpPr>
          <p:nvPr>
            <p:ph type="dt" sz="half" idx="10"/>
          </p:nvPr>
        </p:nvSpPr>
        <p:spPr/>
        <p:txBody>
          <a:bodyPr/>
          <a:lstStyle>
            <a:lvl1pPr>
              <a:defRPr/>
            </a:lvl1pPr>
          </a:lstStyle>
          <a:p>
            <a:pPr>
              <a:defRPr/>
            </a:pPr>
            <a:fld id="{6205A98B-A870-4B80-A3B6-13B9E7DCF45A}" type="datetime1">
              <a:rPr lang="ja-JP" altLang="en-US"/>
              <a:pPr>
                <a:defRPr/>
              </a:pPr>
              <a:t>2025/7/29</a:t>
            </a:fld>
            <a:endParaRPr lang="ja-JP" altLang="en-US"/>
          </a:p>
        </p:txBody>
      </p:sp>
      <p:sp>
        <p:nvSpPr>
          <p:cNvPr id="4" name="フッター プレースホルダー 4">
            <a:extLst>
              <a:ext uri="{FF2B5EF4-FFF2-40B4-BE49-F238E27FC236}">
                <a16:creationId xmlns:a16="http://schemas.microsoft.com/office/drawing/2014/main" id="{30EE4CD2-3066-658B-6DD9-74525B6F8D8A}"/>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DC45D041-BBE8-E12B-22F9-E2307D4851AB}"/>
              </a:ext>
            </a:extLst>
          </p:cNvPr>
          <p:cNvSpPr>
            <a:spLocks noGrp="1"/>
          </p:cNvSpPr>
          <p:nvPr>
            <p:ph type="sldNum" sz="quarter" idx="12"/>
          </p:nvPr>
        </p:nvSpPr>
        <p:spPr/>
        <p:txBody>
          <a:bodyPr/>
          <a:lstStyle>
            <a:lvl1pPr>
              <a:defRPr/>
            </a:lvl1pPr>
          </a:lstStyle>
          <a:p>
            <a:pPr>
              <a:defRPr/>
            </a:pPr>
            <a:fld id="{B19BC39B-106E-4F50-95E3-81DCEB0FBF3C}" type="slidenum">
              <a:rPr lang="ja-JP" altLang="en-US"/>
              <a:pPr>
                <a:defRPr/>
              </a:pPr>
              <a:t>‹#›</a:t>
            </a:fld>
            <a:endParaRPr lang="ja-JP" altLang="en-US"/>
          </a:p>
        </p:txBody>
      </p:sp>
    </p:spTree>
    <p:extLst>
      <p:ext uri="{BB962C8B-B14F-4D97-AF65-F5344CB8AC3E}">
        <p14:creationId xmlns:p14="http://schemas.microsoft.com/office/powerpoint/2010/main" val="3085173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E3F9B60F-35C3-A99C-A093-331C1EE9C63C}"/>
              </a:ext>
            </a:extLst>
          </p:cNvPr>
          <p:cNvSpPr>
            <a:spLocks noGrp="1"/>
          </p:cNvSpPr>
          <p:nvPr>
            <p:ph type="dt" sz="half" idx="10"/>
          </p:nvPr>
        </p:nvSpPr>
        <p:spPr/>
        <p:txBody>
          <a:bodyPr/>
          <a:lstStyle>
            <a:lvl1pPr>
              <a:defRPr/>
            </a:lvl1pPr>
          </a:lstStyle>
          <a:p>
            <a:pPr>
              <a:defRPr/>
            </a:pPr>
            <a:fld id="{CDA6F5D3-7473-4F2B-8674-037602E8AEBB}" type="datetime1">
              <a:rPr lang="ja-JP" altLang="en-US"/>
              <a:pPr>
                <a:defRPr/>
              </a:pPr>
              <a:t>2025/7/29</a:t>
            </a:fld>
            <a:endParaRPr lang="ja-JP" altLang="en-US"/>
          </a:p>
        </p:txBody>
      </p:sp>
      <p:sp>
        <p:nvSpPr>
          <p:cNvPr id="3" name="フッター プレースホルダー 4">
            <a:extLst>
              <a:ext uri="{FF2B5EF4-FFF2-40B4-BE49-F238E27FC236}">
                <a16:creationId xmlns:a16="http://schemas.microsoft.com/office/drawing/2014/main" id="{7F7A14A0-9B0C-8707-D385-EE9BD8B3E8AF}"/>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BD1DBBE6-CBA3-ECB9-EA6B-DF8671A7F124}"/>
              </a:ext>
            </a:extLst>
          </p:cNvPr>
          <p:cNvSpPr>
            <a:spLocks noGrp="1"/>
          </p:cNvSpPr>
          <p:nvPr>
            <p:ph type="sldNum" sz="quarter" idx="12"/>
          </p:nvPr>
        </p:nvSpPr>
        <p:spPr/>
        <p:txBody>
          <a:bodyPr/>
          <a:lstStyle>
            <a:lvl1pPr>
              <a:defRPr/>
            </a:lvl1pPr>
          </a:lstStyle>
          <a:p>
            <a:pPr>
              <a:defRPr/>
            </a:pPr>
            <a:fld id="{2FACFF41-17F4-4C59-9390-87B30BA0CE12}" type="slidenum">
              <a:rPr lang="ja-JP" altLang="en-US"/>
              <a:pPr>
                <a:defRPr/>
              </a:pPr>
              <a:t>‹#›</a:t>
            </a:fld>
            <a:endParaRPr lang="ja-JP" altLang="en-US"/>
          </a:p>
        </p:txBody>
      </p:sp>
    </p:spTree>
    <p:extLst>
      <p:ext uri="{BB962C8B-B14F-4D97-AF65-F5344CB8AC3E}">
        <p14:creationId xmlns:p14="http://schemas.microsoft.com/office/powerpoint/2010/main" val="145085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AD789379-DFE5-8FC9-1340-496299FF2238}"/>
              </a:ext>
            </a:extLst>
          </p:cNvPr>
          <p:cNvSpPr>
            <a:spLocks noGrp="1"/>
          </p:cNvSpPr>
          <p:nvPr>
            <p:ph type="dt" sz="half" idx="10"/>
          </p:nvPr>
        </p:nvSpPr>
        <p:spPr/>
        <p:txBody>
          <a:bodyPr/>
          <a:lstStyle>
            <a:lvl1pPr>
              <a:defRPr/>
            </a:lvl1pPr>
          </a:lstStyle>
          <a:p>
            <a:pPr>
              <a:defRPr/>
            </a:pPr>
            <a:fld id="{8E8E9846-8631-48F0-8D64-6CAA8AA3AF38}" type="datetime1">
              <a:rPr lang="ja-JP" altLang="en-US"/>
              <a:pPr>
                <a:defRPr/>
              </a:pPr>
              <a:t>2025/7/29</a:t>
            </a:fld>
            <a:endParaRPr lang="ja-JP" altLang="en-US"/>
          </a:p>
        </p:txBody>
      </p:sp>
      <p:sp>
        <p:nvSpPr>
          <p:cNvPr id="6" name="フッター プレースホルダー 4">
            <a:extLst>
              <a:ext uri="{FF2B5EF4-FFF2-40B4-BE49-F238E27FC236}">
                <a16:creationId xmlns:a16="http://schemas.microsoft.com/office/drawing/2014/main" id="{F07A068B-90DE-7EC9-66FC-BD7FCE834967}"/>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8CE282D0-52AF-E23A-3E11-AB0381377F35}"/>
              </a:ext>
            </a:extLst>
          </p:cNvPr>
          <p:cNvSpPr>
            <a:spLocks noGrp="1"/>
          </p:cNvSpPr>
          <p:nvPr>
            <p:ph type="sldNum" sz="quarter" idx="12"/>
          </p:nvPr>
        </p:nvSpPr>
        <p:spPr/>
        <p:txBody>
          <a:bodyPr/>
          <a:lstStyle>
            <a:lvl1pPr>
              <a:defRPr/>
            </a:lvl1pPr>
          </a:lstStyle>
          <a:p>
            <a:pPr>
              <a:defRPr/>
            </a:pPr>
            <a:fld id="{92D95211-08E7-4ECC-AB51-CDAC921DF72C}" type="slidenum">
              <a:rPr lang="ja-JP" altLang="en-US"/>
              <a:pPr>
                <a:defRPr/>
              </a:pPr>
              <a:t>‹#›</a:t>
            </a:fld>
            <a:endParaRPr lang="ja-JP" altLang="en-US"/>
          </a:p>
        </p:txBody>
      </p:sp>
    </p:spTree>
    <p:extLst>
      <p:ext uri="{BB962C8B-B14F-4D97-AF65-F5344CB8AC3E}">
        <p14:creationId xmlns:p14="http://schemas.microsoft.com/office/powerpoint/2010/main" val="4079841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3E3BB5A8-D4B0-C378-9332-4610B2DE435C}"/>
              </a:ext>
            </a:extLst>
          </p:cNvPr>
          <p:cNvSpPr>
            <a:spLocks noGrp="1"/>
          </p:cNvSpPr>
          <p:nvPr>
            <p:ph type="dt" sz="half" idx="10"/>
          </p:nvPr>
        </p:nvSpPr>
        <p:spPr/>
        <p:txBody>
          <a:bodyPr/>
          <a:lstStyle>
            <a:lvl1pPr>
              <a:defRPr/>
            </a:lvl1pPr>
          </a:lstStyle>
          <a:p>
            <a:pPr>
              <a:defRPr/>
            </a:pPr>
            <a:fld id="{365993F4-40A8-464D-90F1-AFA6E2AA1128}" type="datetime1">
              <a:rPr lang="ja-JP" altLang="en-US"/>
              <a:pPr>
                <a:defRPr/>
              </a:pPr>
              <a:t>2025/7/29</a:t>
            </a:fld>
            <a:endParaRPr lang="ja-JP" altLang="en-US"/>
          </a:p>
        </p:txBody>
      </p:sp>
      <p:sp>
        <p:nvSpPr>
          <p:cNvPr id="6" name="フッター プレースホルダー 4">
            <a:extLst>
              <a:ext uri="{FF2B5EF4-FFF2-40B4-BE49-F238E27FC236}">
                <a16:creationId xmlns:a16="http://schemas.microsoft.com/office/drawing/2014/main" id="{5C735F80-4AA0-7C8A-7DB3-DDEBAF6F2395}"/>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438A51E2-1146-0BA9-8CF6-F6831A048832}"/>
              </a:ext>
            </a:extLst>
          </p:cNvPr>
          <p:cNvSpPr>
            <a:spLocks noGrp="1"/>
          </p:cNvSpPr>
          <p:nvPr>
            <p:ph type="sldNum" sz="quarter" idx="12"/>
          </p:nvPr>
        </p:nvSpPr>
        <p:spPr/>
        <p:txBody>
          <a:bodyPr/>
          <a:lstStyle>
            <a:lvl1pPr>
              <a:defRPr/>
            </a:lvl1pPr>
          </a:lstStyle>
          <a:p>
            <a:pPr>
              <a:defRPr/>
            </a:pPr>
            <a:fld id="{812AA8ED-8710-4A0A-A20D-8B80C4EF0A3D}" type="slidenum">
              <a:rPr lang="ja-JP" altLang="en-US"/>
              <a:pPr>
                <a:defRPr/>
              </a:pPr>
              <a:t>‹#›</a:t>
            </a:fld>
            <a:endParaRPr lang="ja-JP" altLang="en-US"/>
          </a:p>
        </p:txBody>
      </p:sp>
    </p:spTree>
    <p:extLst>
      <p:ext uri="{BB962C8B-B14F-4D97-AF65-F5344CB8AC3E}">
        <p14:creationId xmlns:p14="http://schemas.microsoft.com/office/powerpoint/2010/main" val="2958890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9FE7CD18-D5B7-5539-C537-8C8DF2E8EC5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75811126-4815-39E1-0D70-0CE63320BB7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E151D09-38F7-E721-BB7F-E5A7698225E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CE5E160-8A94-4D79-8E7C-D8478DC4F5A3}" type="datetime1">
              <a:rPr lang="ja-JP" altLang="en-US"/>
              <a:pPr>
                <a:defRPr/>
              </a:pPr>
              <a:t>2025/7/29</a:t>
            </a:fld>
            <a:endParaRPr lang="ja-JP" altLang="en-US"/>
          </a:p>
        </p:txBody>
      </p:sp>
      <p:sp>
        <p:nvSpPr>
          <p:cNvPr id="5" name="フッター プレースホルダー 4">
            <a:extLst>
              <a:ext uri="{FF2B5EF4-FFF2-40B4-BE49-F238E27FC236}">
                <a16:creationId xmlns:a16="http://schemas.microsoft.com/office/drawing/2014/main" id="{52505A28-C739-38EA-197C-9997496FE97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852558A-F0EA-B7C0-2E25-211F71B2373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F0B6775-9747-4459-BD0B-5A890855330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a:extLst>
              <a:ext uri="{FF2B5EF4-FFF2-40B4-BE49-F238E27FC236}">
                <a16:creationId xmlns:a16="http://schemas.microsoft.com/office/drawing/2014/main" id="{5029FF07-C3A6-9191-3E64-A06CB89AA375}"/>
              </a:ext>
            </a:extLst>
          </p:cNvPr>
          <p:cNvSpPr/>
          <p:nvPr/>
        </p:nvSpPr>
        <p:spPr>
          <a:xfrm>
            <a:off x="35496" y="908720"/>
            <a:ext cx="9056687" cy="587375"/>
          </a:xfrm>
          <a:prstGeom prst="roundRect">
            <a:avLst>
              <a:gd name="adj" fmla="val 7403"/>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7279" tIns="0" rIns="87279" bIns="0" anchor="ctr"/>
          <a:lstStyle/>
          <a:p>
            <a:pPr>
              <a:defRPr/>
            </a:pPr>
            <a:r>
              <a:rPr lang="ja-JP" altLang="en-US" sz="1300" dirty="0">
                <a:solidFill>
                  <a:schemeClr val="tx1"/>
                </a:solidFill>
                <a:latin typeface="+mn-ea"/>
              </a:rPr>
              <a:t>産学金官が参画するコンソーシアムにおける、省エネ・再エネ関連の技術やサービスの開発、社会実装、ビジネスモデルの確立等に向けた取組みを支援することを目的に平成２６年９月に設立。　令和６年度より「岐阜県エネルギー関連産業コンソーシアム」に改名。</a:t>
            </a:r>
            <a:r>
              <a:rPr lang="en-US" altLang="ja-JP" sz="1300" dirty="0">
                <a:solidFill>
                  <a:schemeClr val="tx1"/>
                </a:solidFill>
                <a:latin typeface="+mn-ea"/>
              </a:rPr>
              <a:t>〔</a:t>
            </a:r>
            <a:r>
              <a:rPr lang="ja-JP" altLang="en-US" sz="1300" dirty="0">
                <a:solidFill>
                  <a:schemeClr val="tx1"/>
                </a:solidFill>
                <a:latin typeface="+mn-ea"/>
              </a:rPr>
              <a:t>大学・県内外企業・自治体・個人等 ４０会員（</a:t>
            </a:r>
            <a:r>
              <a:rPr lang="en-US" altLang="ja-JP" sz="1300" dirty="0">
                <a:solidFill>
                  <a:schemeClr val="tx1"/>
                </a:solidFill>
                <a:latin typeface="+mn-ea"/>
              </a:rPr>
              <a:t>R7.3</a:t>
            </a:r>
            <a:r>
              <a:rPr lang="ja-JP" altLang="en-US" sz="1300" dirty="0">
                <a:solidFill>
                  <a:schemeClr val="tx1"/>
                </a:solidFill>
                <a:latin typeface="+mn-ea"/>
              </a:rPr>
              <a:t>末時点）</a:t>
            </a:r>
            <a:r>
              <a:rPr lang="en-US" altLang="ja-JP" sz="1300" dirty="0">
                <a:solidFill>
                  <a:schemeClr val="tx1"/>
                </a:solidFill>
                <a:latin typeface="+mn-ea"/>
              </a:rPr>
              <a:t>〕</a:t>
            </a:r>
          </a:p>
        </p:txBody>
      </p:sp>
      <p:sp>
        <p:nvSpPr>
          <p:cNvPr id="47" name="正方形/長方形 46">
            <a:extLst>
              <a:ext uri="{FF2B5EF4-FFF2-40B4-BE49-F238E27FC236}">
                <a16:creationId xmlns:a16="http://schemas.microsoft.com/office/drawing/2014/main" id="{8B44CB55-09E0-D4BD-5A62-D5571F0B0E66}"/>
              </a:ext>
            </a:extLst>
          </p:cNvPr>
          <p:cNvSpPr/>
          <p:nvPr/>
        </p:nvSpPr>
        <p:spPr>
          <a:xfrm>
            <a:off x="0" y="0"/>
            <a:ext cx="9144000" cy="647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300" dirty="0">
                <a:latin typeface="HGP創英角ｺﾞｼｯｸUB" panose="020B0900000000000000" pitchFamily="50" charset="-128"/>
                <a:ea typeface="HGP創英角ｺﾞｼｯｸUB" panose="020B0900000000000000" pitchFamily="50" charset="-128"/>
              </a:rPr>
              <a:t>　令和６年度のコンソーシアムの活動内容の紹介</a:t>
            </a:r>
            <a:endParaRPr lang="en-US" altLang="ja-JP" sz="2300" dirty="0">
              <a:latin typeface="HGP創英角ｺﾞｼｯｸUB" panose="020B0900000000000000" pitchFamily="50" charset="-128"/>
              <a:ea typeface="HGP創英角ｺﾞｼｯｸUB" panose="020B0900000000000000" pitchFamily="50" charset="-128"/>
            </a:endParaRPr>
          </a:p>
        </p:txBody>
      </p:sp>
      <p:sp>
        <p:nvSpPr>
          <p:cNvPr id="4100" name="スライド番号プレースホルダー 1">
            <a:extLst>
              <a:ext uri="{FF2B5EF4-FFF2-40B4-BE49-F238E27FC236}">
                <a16:creationId xmlns:a16="http://schemas.microsoft.com/office/drawing/2014/main" id="{FC2DBCC0-B7D6-C0AA-27E4-C71DE40C6C79}"/>
              </a:ext>
            </a:extLst>
          </p:cNvPr>
          <p:cNvSpPr>
            <a:spLocks noGrp="1"/>
          </p:cNvSpPr>
          <p:nvPr>
            <p:ph type="sldNum" sz="quarter" idx="12"/>
          </p:nvPr>
        </p:nvSpPr>
        <p:spPr bwMode="auto">
          <a:xfrm>
            <a:off x="7070725" y="6465888"/>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3B6B279-5B3B-4BF2-BA82-7BDD96E0E3AB}" type="slidenum">
              <a:rPr lang="ja-JP" altLang="en-US" sz="1700" smtClean="0"/>
              <a:pPr>
                <a:spcBef>
                  <a:spcPct val="0"/>
                </a:spcBef>
                <a:buFontTx/>
                <a:buNone/>
              </a:pPr>
              <a:t>1</a:t>
            </a:fld>
            <a:endParaRPr lang="ja-JP" altLang="en-US" sz="1700"/>
          </a:p>
        </p:txBody>
      </p:sp>
      <p:sp>
        <p:nvSpPr>
          <p:cNvPr id="7" name="角丸四角形 20">
            <a:extLst>
              <a:ext uri="{FF2B5EF4-FFF2-40B4-BE49-F238E27FC236}">
                <a16:creationId xmlns:a16="http://schemas.microsoft.com/office/drawing/2014/main" id="{B18F9562-03E2-F88F-2C7D-A2DD62606DC0}"/>
              </a:ext>
            </a:extLst>
          </p:cNvPr>
          <p:cNvSpPr/>
          <p:nvPr/>
        </p:nvSpPr>
        <p:spPr>
          <a:xfrm>
            <a:off x="71438" y="692150"/>
            <a:ext cx="1081087" cy="215900"/>
          </a:xfrm>
          <a:prstGeom prst="roundRect">
            <a:avLst>
              <a:gd name="adj" fmla="val 34475"/>
            </a:avLst>
          </a:prstGeom>
          <a:solidFill>
            <a:srgbClr val="0070C0"/>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87279" tIns="0" rIns="87279" bIns="0" anchor="ctr"/>
          <a:lstStyle/>
          <a:p>
            <a:pPr algn="ctr">
              <a:defRPr/>
            </a:pPr>
            <a:r>
              <a:rPr lang="ja-JP" altLang="en-US" sz="1357" b="1" dirty="0">
                <a:solidFill>
                  <a:schemeClr val="bg1"/>
                </a:solidFill>
              </a:rPr>
              <a:t>設立趣旨</a:t>
            </a:r>
          </a:p>
        </p:txBody>
      </p:sp>
      <p:sp>
        <p:nvSpPr>
          <p:cNvPr id="9" name="角丸四角形 22">
            <a:extLst>
              <a:ext uri="{FF2B5EF4-FFF2-40B4-BE49-F238E27FC236}">
                <a16:creationId xmlns:a16="http://schemas.microsoft.com/office/drawing/2014/main" id="{DD2D8329-A536-A0C6-CE6E-CC28F793DA22}"/>
              </a:ext>
            </a:extLst>
          </p:cNvPr>
          <p:cNvSpPr/>
          <p:nvPr/>
        </p:nvSpPr>
        <p:spPr>
          <a:xfrm>
            <a:off x="71438" y="1628775"/>
            <a:ext cx="1081087" cy="215900"/>
          </a:xfrm>
          <a:prstGeom prst="roundRect">
            <a:avLst>
              <a:gd name="adj" fmla="val 34475"/>
            </a:avLst>
          </a:prstGeom>
          <a:solidFill>
            <a:srgbClr val="0070C0"/>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87279" tIns="0" rIns="87279" bIns="0" anchor="ctr"/>
          <a:lstStyle/>
          <a:p>
            <a:pPr algn="ctr">
              <a:defRPr/>
            </a:pPr>
            <a:r>
              <a:rPr lang="ja-JP" altLang="en-US" sz="1357" b="1" dirty="0">
                <a:solidFill>
                  <a:schemeClr val="bg1"/>
                </a:solidFill>
              </a:rPr>
              <a:t>活動内容</a:t>
            </a:r>
          </a:p>
        </p:txBody>
      </p:sp>
      <p:sp>
        <p:nvSpPr>
          <p:cNvPr id="10" name="角丸四角形 21">
            <a:extLst>
              <a:ext uri="{FF2B5EF4-FFF2-40B4-BE49-F238E27FC236}">
                <a16:creationId xmlns:a16="http://schemas.microsoft.com/office/drawing/2014/main" id="{0BFC9135-69C4-5B2C-34ED-F89A6F7439A1}"/>
              </a:ext>
            </a:extLst>
          </p:cNvPr>
          <p:cNvSpPr/>
          <p:nvPr/>
        </p:nvSpPr>
        <p:spPr>
          <a:xfrm>
            <a:off x="71438" y="1844675"/>
            <a:ext cx="9001125" cy="4953000"/>
          </a:xfrm>
          <a:prstGeom prst="roundRect">
            <a:avLst>
              <a:gd name="adj" fmla="val 1348"/>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7279" tIns="0" rIns="87279" bIns="0" anchor="ctr"/>
          <a:lstStyle/>
          <a:p>
            <a:pPr>
              <a:defRPr/>
            </a:pPr>
            <a:endParaRPr lang="en-US" altLang="ja-JP" sz="1143" dirty="0">
              <a:solidFill>
                <a:schemeClr val="tx1"/>
              </a:solidFill>
            </a:endParaRPr>
          </a:p>
        </p:txBody>
      </p:sp>
      <p:sp>
        <p:nvSpPr>
          <p:cNvPr id="12" name="テキスト ボックス 11">
            <a:extLst>
              <a:ext uri="{FF2B5EF4-FFF2-40B4-BE49-F238E27FC236}">
                <a16:creationId xmlns:a16="http://schemas.microsoft.com/office/drawing/2014/main" id="{334F0D14-53B5-DCFA-6F28-9FDF98656E02}"/>
              </a:ext>
            </a:extLst>
          </p:cNvPr>
          <p:cNvSpPr txBox="1"/>
          <p:nvPr/>
        </p:nvSpPr>
        <p:spPr>
          <a:xfrm>
            <a:off x="136525" y="1878013"/>
            <a:ext cx="7718425" cy="338137"/>
          </a:xfrm>
          <a:prstGeom prst="rect">
            <a:avLst/>
          </a:prstGeom>
          <a:noFill/>
        </p:spPr>
        <p:txBody>
          <a:bodyPr wrap="none">
            <a:spAutoFit/>
          </a:bodyPr>
          <a:lstStyle/>
          <a:p>
            <a:pPr>
              <a:defRPr/>
            </a:pPr>
            <a:r>
              <a:rPr lang="ja-JP" altLang="en-US" sz="1600" b="1" dirty="0">
                <a:latin typeface="+mj-ea"/>
                <a:ea typeface="+mj-ea"/>
              </a:rPr>
              <a:t>（１）ワーキンググループ活動支援事業</a:t>
            </a:r>
            <a:r>
              <a:rPr lang="ja-JP" altLang="en-US" sz="1200" dirty="0">
                <a:latin typeface="+mj-ea"/>
                <a:ea typeface="+mj-ea"/>
              </a:rPr>
              <a:t>（補助率：</a:t>
            </a:r>
            <a:r>
              <a:rPr lang="en-US" altLang="ja-JP" sz="1200" dirty="0">
                <a:latin typeface="+mj-ea"/>
                <a:ea typeface="+mj-ea"/>
              </a:rPr>
              <a:t>1/2</a:t>
            </a:r>
            <a:r>
              <a:rPr lang="ja-JP" altLang="en-US" sz="1200" dirty="0">
                <a:latin typeface="+mj-ea"/>
                <a:ea typeface="+mj-ea"/>
              </a:rPr>
              <a:t>以内、補助上限：</a:t>
            </a:r>
            <a:r>
              <a:rPr lang="en-US" altLang="ja-JP" sz="1200" dirty="0">
                <a:latin typeface="+mj-ea"/>
                <a:ea typeface="+mj-ea"/>
              </a:rPr>
              <a:t>200</a:t>
            </a:r>
            <a:r>
              <a:rPr lang="ja-JP" altLang="en-US" sz="1200" dirty="0">
                <a:latin typeface="+mj-ea"/>
                <a:ea typeface="+mj-ea"/>
              </a:rPr>
              <a:t>万円（重点事業は</a:t>
            </a:r>
            <a:r>
              <a:rPr lang="en-US" altLang="ja-JP" sz="1200" dirty="0">
                <a:latin typeface="+mj-ea"/>
                <a:ea typeface="+mj-ea"/>
              </a:rPr>
              <a:t>400</a:t>
            </a:r>
            <a:r>
              <a:rPr lang="ja-JP" altLang="en-US" sz="1200" dirty="0">
                <a:latin typeface="+mj-ea"/>
                <a:ea typeface="+mj-ea"/>
              </a:rPr>
              <a:t>万円））</a:t>
            </a:r>
          </a:p>
        </p:txBody>
      </p:sp>
      <p:sp>
        <p:nvSpPr>
          <p:cNvPr id="13" name="テキスト ボックス 12">
            <a:extLst>
              <a:ext uri="{FF2B5EF4-FFF2-40B4-BE49-F238E27FC236}">
                <a16:creationId xmlns:a16="http://schemas.microsoft.com/office/drawing/2014/main" id="{946D22F3-7969-1B72-46DC-EF985D69765A}"/>
              </a:ext>
            </a:extLst>
          </p:cNvPr>
          <p:cNvSpPr txBox="1"/>
          <p:nvPr/>
        </p:nvSpPr>
        <p:spPr>
          <a:xfrm>
            <a:off x="579438" y="2144713"/>
            <a:ext cx="8248650" cy="492125"/>
          </a:xfrm>
          <a:prstGeom prst="rect">
            <a:avLst/>
          </a:prstGeom>
          <a:noFill/>
        </p:spPr>
        <p:txBody>
          <a:bodyPr>
            <a:spAutoFit/>
          </a:bodyPr>
          <a:lstStyle/>
          <a:p>
            <a:pPr>
              <a:defRPr/>
            </a:pPr>
            <a:r>
              <a:rPr lang="ja-JP" altLang="en-US" sz="1300" dirty="0">
                <a:latin typeface="+mn-ea"/>
              </a:rPr>
              <a:t>２者以上のコンソーシアム会員で構成されるＷＧが行う、エネルギーに関する研究開発等の活動に対し、コンソーシアムから補助金を交付。令和６年度は、以下の３件のＷＧ活動に対して支援を行った。</a:t>
            </a:r>
          </a:p>
        </p:txBody>
      </p:sp>
      <p:sp>
        <p:nvSpPr>
          <p:cNvPr id="14" name="角丸四角形 23">
            <a:extLst>
              <a:ext uri="{FF2B5EF4-FFF2-40B4-BE49-F238E27FC236}">
                <a16:creationId xmlns:a16="http://schemas.microsoft.com/office/drawing/2014/main" id="{9CBAC549-F156-A3F2-F9ED-70415A73E415}"/>
              </a:ext>
            </a:extLst>
          </p:cNvPr>
          <p:cNvSpPr/>
          <p:nvPr/>
        </p:nvSpPr>
        <p:spPr bwMode="auto">
          <a:xfrm>
            <a:off x="136525" y="2674938"/>
            <a:ext cx="2879725" cy="3197225"/>
          </a:xfrm>
          <a:prstGeom prst="roundRect">
            <a:avLst>
              <a:gd name="adj" fmla="val 34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1300" b="1" dirty="0">
                <a:latin typeface="ＭＳ Ｐゴシック" panose="020B0600070205080204" pitchFamily="50" charset="-128"/>
              </a:rPr>
              <a:t>バナジウムレドックスフロー電池用</a:t>
            </a:r>
            <a:endParaRPr lang="en-US" altLang="ja-JP" sz="1300" b="1" dirty="0">
              <a:latin typeface="ＭＳ Ｐゴシック" panose="020B0600070205080204" pitchFamily="50" charset="-128"/>
            </a:endParaRPr>
          </a:p>
          <a:p>
            <a:pPr algn="ctr">
              <a:defRPr/>
            </a:pPr>
            <a:r>
              <a:rPr lang="ja-JP" altLang="en-US" sz="1300" b="1" dirty="0">
                <a:latin typeface="ＭＳ Ｐゴシック" panose="020B0600070205080204" pitchFamily="50" charset="-128"/>
              </a:rPr>
              <a:t>セル研究会</a:t>
            </a:r>
            <a:endParaRPr lang="en-US" altLang="ja-JP" sz="1300" dirty="0">
              <a:latin typeface="ＭＳ Ｐゴシック" panose="020B0600070205080204" pitchFamily="50" charset="-128"/>
            </a:endParaRPr>
          </a:p>
        </p:txBody>
      </p:sp>
      <p:sp>
        <p:nvSpPr>
          <p:cNvPr id="15" name="下矢印 4">
            <a:extLst>
              <a:ext uri="{FF2B5EF4-FFF2-40B4-BE49-F238E27FC236}">
                <a16:creationId xmlns:a16="http://schemas.microsoft.com/office/drawing/2014/main" id="{675DF01F-621B-FE00-F732-B8B9C8760AAA}"/>
              </a:ext>
            </a:extLst>
          </p:cNvPr>
          <p:cNvSpPr/>
          <p:nvPr/>
        </p:nvSpPr>
        <p:spPr>
          <a:xfrm>
            <a:off x="3844925" y="5138738"/>
            <a:ext cx="1739900" cy="263525"/>
          </a:xfrm>
          <a:prstGeom prst="downArrow">
            <a:avLst>
              <a:gd name="adj1" fmla="val 50000"/>
              <a:gd name="adj2" fmla="val 78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108" name="テキスト ボックス 16">
            <a:extLst>
              <a:ext uri="{FF2B5EF4-FFF2-40B4-BE49-F238E27FC236}">
                <a16:creationId xmlns:a16="http://schemas.microsoft.com/office/drawing/2014/main" id="{855A9AEB-3F84-65D5-F52D-4312E71322D9}"/>
              </a:ext>
            </a:extLst>
          </p:cNvPr>
          <p:cNvSpPr txBox="1">
            <a:spLocks noChangeArrowheads="1"/>
          </p:cNvSpPr>
          <p:nvPr/>
        </p:nvSpPr>
        <p:spPr bwMode="auto">
          <a:xfrm>
            <a:off x="3651250" y="5441950"/>
            <a:ext cx="2127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a:solidFill>
                  <a:schemeClr val="bg1"/>
                </a:solidFill>
              </a:rPr>
              <a:t>目標：遠隔監視システムを構築</a:t>
            </a:r>
            <a:endParaRPr lang="en-US" altLang="ja-JP" sz="1100">
              <a:solidFill>
                <a:schemeClr val="bg1"/>
              </a:solidFill>
            </a:endParaRPr>
          </a:p>
          <a:p>
            <a:pPr>
              <a:spcBef>
                <a:spcPct val="0"/>
              </a:spcBef>
              <a:buFontTx/>
              <a:buNone/>
            </a:pPr>
            <a:r>
              <a:rPr lang="ja-JP" altLang="en-US" sz="1100">
                <a:solidFill>
                  <a:schemeClr val="bg1"/>
                </a:solidFill>
              </a:rPr>
              <a:t>　　　　必要な人件費等の経費削減</a:t>
            </a:r>
          </a:p>
        </p:txBody>
      </p:sp>
      <p:sp>
        <p:nvSpPr>
          <p:cNvPr id="18" name="下矢印 32">
            <a:extLst>
              <a:ext uri="{FF2B5EF4-FFF2-40B4-BE49-F238E27FC236}">
                <a16:creationId xmlns:a16="http://schemas.microsoft.com/office/drawing/2014/main" id="{8E6802DB-7FE5-CC22-880B-A87CE650C4E3}"/>
              </a:ext>
            </a:extLst>
          </p:cNvPr>
          <p:cNvSpPr/>
          <p:nvPr/>
        </p:nvSpPr>
        <p:spPr>
          <a:xfrm>
            <a:off x="231775" y="5062538"/>
            <a:ext cx="2700338" cy="323850"/>
          </a:xfrm>
          <a:prstGeom prst="downArrow">
            <a:avLst>
              <a:gd name="adj1" fmla="val 47047"/>
              <a:gd name="adj2" fmla="val 6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110" name="テキスト ボックス 18">
            <a:extLst>
              <a:ext uri="{FF2B5EF4-FFF2-40B4-BE49-F238E27FC236}">
                <a16:creationId xmlns:a16="http://schemas.microsoft.com/office/drawing/2014/main" id="{8333107E-A7FF-7AD4-C314-08E9CE973ACD}"/>
              </a:ext>
            </a:extLst>
          </p:cNvPr>
          <p:cNvSpPr txBox="1">
            <a:spLocks noChangeArrowheads="1"/>
          </p:cNvSpPr>
          <p:nvPr/>
        </p:nvSpPr>
        <p:spPr bwMode="auto">
          <a:xfrm>
            <a:off x="179388" y="4586288"/>
            <a:ext cx="27828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a:solidFill>
                  <a:schemeClr val="bg1"/>
                </a:solidFill>
              </a:rPr>
              <a:t>海外製セルスタックの課題解決のため、双極板、電極、セルを高品質化</a:t>
            </a:r>
            <a:endParaRPr lang="en-US" altLang="ja-JP" sz="1100">
              <a:solidFill>
                <a:schemeClr val="bg1"/>
              </a:solidFill>
            </a:endParaRPr>
          </a:p>
        </p:txBody>
      </p:sp>
      <p:sp>
        <p:nvSpPr>
          <p:cNvPr id="25" name="角丸四角形 43">
            <a:extLst>
              <a:ext uri="{FF2B5EF4-FFF2-40B4-BE49-F238E27FC236}">
                <a16:creationId xmlns:a16="http://schemas.microsoft.com/office/drawing/2014/main" id="{078A9F33-3F84-E742-B7BC-E84623AF44E1}"/>
              </a:ext>
            </a:extLst>
          </p:cNvPr>
          <p:cNvSpPr/>
          <p:nvPr/>
        </p:nvSpPr>
        <p:spPr bwMode="auto">
          <a:xfrm>
            <a:off x="3138488" y="2684463"/>
            <a:ext cx="2879725" cy="3197225"/>
          </a:xfrm>
          <a:prstGeom prst="roundRect">
            <a:avLst>
              <a:gd name="adj" fmla="val 34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300" b="1" dirty="0">
                <a:latin typeface="ＭＳ Ｐゴシック" panose="020B0600070205080204" pitchFamily="50" charset="-128"/>
              </a:rPr>
              <a:t>Mg</a:t>
            </a:r>
            <a:r>
              <a:rPr lang="ja-JP" altLang="en-US" sz="1300" b="1" dirty="0">
                <a:latin typeface="ＭＳ Ｐゴシック" panose="020B0600070205080204" pitchFamily="50" charset="-128"/>
              </a:rPr>
              <a:t>系顕熱蓄熱槽事業化研究会</a:t>
            </a:r>
          </a:p>
        </p:txBody>
      </p:sp>
      <p:sp>
        <p:nvSpPr>
          <p:cNvPr id="27" name="角丸四角形 44">
            <a:extLst>
              <a:ext uri="{FF2B5EF4-FFF2-40B4-BE49-F238E27FC236}">
                <a16:creationId xmlns:a16="http://schemas.microsoft.com/office/drawing/2014/main" id="{09EC314C-1834-8696-E0D3-5D90898DFB7A}"/>
              </a:ext>
            </a:extLst>
          </p:cNvPr>
          <p:cNvSpPr/>
          <p:nvPr/>
        </p:nvSpPr>
        <p:spPr bwMode="auto">
          <a:xfrm>
            <a:off x="6138863" y="2693988"/>
            <a:ext cx="2881312" cy="3197225"/>
          </a:xfrm>
          <a:prstGeom prst="roundRect">
            <a:avLst>
              <a:gd name="adj" fmla="val 34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TW" altLang="en-US" sz="1300" b="1" dirty="0">
                <a:latin typeface="ＭＳ Ｐゴシック" panose="020B0600070205080204" pitchFamily="50" charset="-128"/>
              </a:rPr>
              <a:t>太陽光発電性能回復事業</a:t>
            </a:r>
            <a:endParaRPr lang="en-US" altLang="zh-TW" sz="1300" b="1" dirty="0">
              <a:latin typeface="ＭＳ Ｐゴシック" panose="020B0600070205080204" pitchFamily="50" charset="-128"/>
            </a:endParaRPr>
          </a:p>
          <a:p>
            <a:pPr algn="ctr">
              <a:defRPr/>
            </a:pPr>
            <a:r>
              <a:rPr lang="zh-TW" altLang="en-US" sz="1300" b="1" dirty="0">
                <a:latin typeface="ＭＳ Ｐゴシック" panose="020B0600070205080204" pitchFamily="50" charset="-128"/>
              </a:rPr>
              <a:t>研究会</a:t>
            </a:r>
            <a:endParaRPr lang="en-US" altLang="ja-JP" sz="1300" dirty="0">
              <a:latin typeface="ＭＳ Ｐゴシック" panose="020B0600070205080204" pitchFamily="50" charset="-128"/>
            </a:endParaRPr>
          </a:p>
        </p:txBody>
      </p:sp>
      <p:sp>
        <p:nvSpPr>
          <p:cNvPr id="4113" name="テキスト ボックス 27">
            <a:extLst>
              <a:ext uri="{FF2B5EF4-FFF2-40B4-BE49-F238E27FC236}">
                <a16:creationId xmlns:a16="http://schemas.microsoft.com/office/drawing/2014/main" id="{DC85600B-6B35-E6C8-E40E-6F9F5DEAD903}"/>
              </a:ext>
            </a:extLst>
          </p:cNvPr>
          <p:cNvSpPr txBox="1">
            <a:spLocks noChangeArrowheads="1"/>
          </p:cNvSpPr>
          <p:nvPr/>
        </p:nvSpPr>
        <p:spPr bwMode="auto">
          <a:xfrm>
            <a:off x="190500" y="5419725"/>
            <a:ext cx="2771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a:solidFill>
                  <a:schemeClr val="bg1"/>
                </a:solidFill>
              </a:rPr>
              <a:t>目標：</a:t>
            </a:r>
            <a:r>
              <a:rPr lang="en-US" altLang="ja-JP" sz="1100">
                <a:solidFill>
                  <a:schemeClr val="bg1"/>
                </a:solidFill>
              </a:rPr>
              <a:t>VRFB</a:t>
            </a:r>
            <a:r>
              <a:rPr lang="ja-JP" altLang="en-US" sz="1100">
                <a:solidFill>
                  <a:schemeClr val="bg1"/>
                </a:solidFill>
              </a:rPr>
              <a:t>用のセルスタックの開発</a:t>
            </a:r>
            <a:endParaRPr lang="en-US" altLang="ja-JP" sz="1100">
              <a:solidFill>
                <a:schemeClr val="bg1"/>
              </a:solidFill>
            </a:endParaRPr>
          </a:p>
        </p:txBody>
      </p:sp>
      <p:sp>
        <p:nvSpPr>
          <p:cNvPr id="4115" name="テキスト ボックス 29">
            <a:extLst>
              <a:ext uri="{FF2B5EF4-FFF2-40B4-BE49-F238E27FC236}">
                <a16:creationId xmlns:a16="http://schemas.microsoft.com/office/drawing/2014/main" id="{B332542E-FEDA-6FDB-46C6-E9F543240607}"/>
              </a:ext>
            </a:extLst>
          </p:cNvPr>
          <p:cNvSpPr txBox="1">
            <a:spLocks noChangeArrowheads="1"/>
          </p:cNvSpPr>
          <p:nvPr/>
        </p:nvSpPr>
        <p:spPr bwMode="auto">
          <a:xfrm>
            <a:off x="3173413" y="4625975"/>
            <a:ext cx="2743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dirty="0">
                <a:solidFill>
                  <a:schemeClr val="bg1"/>
                </a:solidFill>
              </a:rPr>
              <a:t>蓄放熱する</a:t>
            </a:r>
            <a:r>
              <a:rPr lang="en-US" altLang="ja-JP" sz="1100" dirty="0">
                <a:solidFill>
                  <a:schemeClr val="bg1"/>
                </a:solidFill>
              </a:rPr>
              <a:t>MgO</a:t>
            </a:r>
            <a:r>
              <a:rPr lang="ja-JP" altLang="en-US" sz="1100" dirty="0">
                <a:solidFill>
                  <a:schemeClr val="bg1"/>
                </a:solidFill>
              </a:rPr>
              <a:t>（マグネシア）を用いた顕熱蓄熱槽の開発</a:t>
            </a:r>
            <a:endParaRPr lang="en-US" altLang="ja-JP" sz="1100" dirty="0">
              <a:solidFill>
                <a:schemeClr val="bg1"/>
              </a:solidFill>
            </a:endParaRPr>
          </a:p>
        </p:txBody>
      </p:sp>
      <p:sp>
        <p:nvSpPr>
          <p:cNvPr id="4116" name="テキスト ボックス 30">
            <a:extLst>
              <a:ext uri="{FF2B5EF4-FFF2-40B4-BE49-F238E27FC236}">
                <a16:creationId xmlns:a16="http://schemas.microsoft.com/office/drawing/2014/main" id="{9E2DB73D-EE35-5A85-1FB6-C1F9C0A2BE40}"/>
              </a:ext>
            </a:extLst>
          </p:cNvPr>
          <p:cNvSpPr txBox="1">
            <a:spLocks noChangeArrowheads="1"/>
          </p:cNvSpPr>
          <p:nvPr/>
        </p:nvSpPr>
        <p:spPr bwMode="auto">
          <a:xfrm>
            <a:off x="3187700" y="5419725"/>
            <a:ext cx="27717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dirty="0">
                <a:solidFill>
                  <a:schemeClr val="bg1"/>
                </a:solidFill>
              </a:rPr>
              <a:t>目標：</a:t>
            </a:r>
            <a:r>
              <a:rPr lang="en-US" altLang="ja-JP" sz="1100" dirty="0">
                <a:solidFill>
                  <a:schemeClr val="bg1"/>
                </a:solidFill>
              </a:rPr>
              <a:t>Mg</a:t>
            </a:r>
            <a:r>
              <a:rPr lang="ja-JP" altLang="en-US" sz="1100" dirty="0">
                <a:solidFill>
                  <a:schemeClr val="bg1"/>
                </a:solidFill>
              </a:rPr>
              <a:t>系顕熱蓄熱槽の開発及び事業化</a:t>
            </a:r>
          </a:p>
        </p:txBody>
      </p:sp>
      <p:pic>
        <p:nvPicPr>
          <p:cNvPr id="4117" name="図 7167">
            <a:extLst>
              <a:ext uri="{FF2B5EF4-FFF2-40B4-BE49-F238E27FC236}">
                <a16:creationId xmlns:a16="http://schemas.microsoft.com/office/drawing/2014/main" id="{870312F6-70F1-8082-7A5F-7EFF111BC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04" t="13194" r="17996" b="57719"/>
          <a:stretch>
            <a:fillRect/>
          </a:stretch>
        </p:blipFill>
        <p:spPr bwMode="auto">
          <a:xfrm>
            <a:off x="6207125" y="3211513"/>
            <a:ext cx="2747963"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 name="正方形/長方形 7168">
            <a:extLst>
              <a:ext uri="{FF2B5EF4-FFF2-40B4-BE49-F238E27FC236}">
                <a16:creationId xmlns:a16="http://schemas.microsoft.com/office/drawing/2014/main" id="{47FF75A3-D246-8982-C4F9-0FFC34015533}"/>
              </a:ext>
            </a:extLst>
          </p:cNvPr>
          <p:cNvSpPr/>
          <p:nvPr/>
        </p:nvSpPr>
        <p:spPr>
          <a:xfrm>
            <a:off x="6313488" y="3211513"/>
            <a:ext cx="1031875" cy="6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19" name="テキスト ボックス 7169">
            <a:extLst>
              <a:ext uri="{FF2B5EF4-FFF2-40B4-BE49-F238E27FC236}">
                <a16:creationId xmlns:a16="http://schemas.microsoft.com/office/drawing/2014/main" id="{B5B581A4-59D6-6B9A-B527-08BE9F83B625}"/>
              </a:ext>
            </a:extLst>
          </p:cNvPr>
          <p:cNvSpPr txBox="1">
            <a:spLocks noChangeArrowheads="1"/>
          </p:cNvSpPr>
          <p:nvPr/>
        </p:nvSpPr>
        <p:spPr bwMode="auto">
          <a:xfrm>
            <a:off x="6216650" y="4740275"/>
            <a:ext cx="2747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a:solidFill>
                  <a:schemeClr val="bg1"/>
                </a:solidFill>
              </a:rPr>
              <a:t>劣化した太陽光パネルを低コストで性能回復</a:t>
            </a:r>
            <a:endParaRPr lang="en-US" altLang="ja-JP" sz="1100">
              <a:solidFill>
                <a:schemeClr val="bg1"/>
              </a:solidFill>
            </a:endParaRPr>
          </a:p>
        </p:txBody>
      </p:sp>
      <p:sp>
        <p:nvSpPr>
          <p:cNvPr id="4120" name="テキスト ボックス 7170">
            <a:extLst>
              <a:ext uri="{FF2B5EF4-FFF2-40B4-BE49-F238E27FC236}">
                <a16:creationId xmlns:a16="http://schemas.microsoft.com/office/drawing/2014/main" id="{0FAA4710-DF4D-C43E-5B04-2FDE799ABC79}"/>
              </a:ext>
            </a:extLst>
          </p:cNvPr>
          <p:cNvSpPr txBox="1">
            <a:spLocks noChangeArrowheads="1"/>
          </p:cNvSpPr>
          <p:nvPr/>
        </p:nvSpPr>
        <p:spPr bwMode="auto">
          <a:xfrm>
            <a:off x="6205538" y="5414963"/>
            <a:ext cx="27717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a:solidFill>
                  <a:schemeClr val="bg1"/>
                </a:solidFill>
              </a:rPr>
              <a:t>目標：電圧誘起劣化検出と性能回復技術の</a:t>
            </a:r>
            <a:endParaRPr lang="en-US" altLang="ja-JP" sz="1100">
              <a:solidFill>
                <a:schemeClr val="bg1"/>
              </a:solidFill>
            </a:endParaRPr>
          </a:p>
          <a:p>
            <a:pPr>
              <a:spcBef>
                <a:spcPct val="0"/>
              </a:spcBef>
              <a:buFontTx/>
              <a:buNone/>
            </a:pPr>
            <a:r>
              <a:rPr lang="en-US" altLang="ja-JP" sz="1100">
                <a:solidFill>
                  <a:schemeClr val="bg1"/>
                </a:solidFill>
              </a:rPr>
              <a:t>           </a:t>
            </a:r>
            <a:r>
              <a:rPr lang="ja-JP" altLang="en-US" sz="1100">
                <a:solidFill>
                  <a:schemeClr val="bg1"/>
                </a:solidFill>
              </a:rPr>
              <a:t>開発</a:t>
            </a:r>
          </a:p>
        </p:txBody>
      </p:sp>
      <p:sp>
        <p:nvSpPr>
          <p:cNvPr id="2" name="下矢印 46">
            <a:extLst>
              <a:ext uri="{FF2B5EF4-FFF2-40B4-BE49-F238E27FC236}">
                <a16:creationId xmlns:a16="http://schemas.microsoft.com/office/drawing/2014/main" id="{86FE080C-DB0E-7525-9E62-70C6B2411922}"/>
              </a:ext>
            </a:extLst>
          </p:cNvPr>
          <p:cNvSpPr/>
          <p:nvPr/>
        </p:nvSpPr>
        <p:spPr>
          <a:xfrm>
            <a:off x="3216275" y="5062538"/>
            <a:ext cx="2700338" cy="323850"/>
          </a:xfrm>
          <a:prstGeom prst="downArrow">
            <a:avLst>
              <a:gd name="adj1" fmla="val 47047"/>
              <a:gd name="adj2" fmla="val 6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173" name="下矢印 55">
            <a:extLst>
              <a:ext uri="{FF2B5EF4-FFF2-40B4-BE49-F238E27FC236}">
                <a16:creationId xmlns:a16="http://schemas.microsoft.com/office/drawing/2014/main" id="{21AE406B-4599-5962-6F70-FA4B778F4DE0}"/>
              </a:ext>
            </a:extLst>
          </p:cNvPr>
          <p:cNvSpPr/>
          <p:nvPr/>
        </p:nvSpPr>
        <p:spPr>
          <a:xfrm>
            <a:off x="6229350" y="5062538"/>
            <a:ext cx="2700338" cy="323850"/>
          </a:xfrm>
          <a:prstGeom prst="downArrow">
            <a:avLst>
              <a:gd name="adj1" fmla="val 47047"/>
              <a:gd name="adj2" fmla="val 6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174" name="正方形/長方形 7173">
            <a:extLst>
              <a:ext uri="{FF2B5EF4-FFF2-40B4-BE49-F238E27FC236}">
                <a16:creationId xmlns:a16="http://schemas.microsoft.com/office/drawing/2014/main" id="{FC2B36F5-9BEC-FF74-C05E-B3BE91EDF6E2}"/>
              </a:ext>
            </a:extLst>
          </p:cNvPr>
          <p:cNvSpPr/>
          <p:nvPr/>
        </p:nvSpPr>
        <p:spPr>
          <a:xfrm>
            <a:off x="166688" y="3211513"/>
            <a:ext cx="2808287" cy="140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pic>
        <p:nvPicPr>
          <p:cNvPr id="4124" name="図 7174">
            <a:extLst>
              <a:ext uri="{FF2B5EF4-FFF2-40B4-BE49-F238E27FC236}">
                <a16:creationId xmlns:a16="http://schemas.microsoft.com/office/drawing/2014/main" id="{305C4FA8-1A9E-BB96-6261-B16485B3C7AB}"/>
              </a:ext>
            </a:extLst>
          </p:cNvPr>
          <p:cNvPicPr>
            <a:picLocks noChangeAspect="1"/>
          </p:cNvPicPr>
          <p:nvPr/>
        </p:nvPicPr>
        <p:blipFill>
          <a:blip r:embed="rId3">
            <a:extLst>
              <a:ext uri="{28A0092B-C50C-407E-A947-70E740481C1C}">
                <a14:useLocalDpi xmlns:a14="http://schemas.microsoft.com/office/drawing/2010/main" val="0"/>
              </a:ext>
            </a:extLst>
          </a:blip>
          <a:srcRect l="49840" t="15213" r="2562" b="4932"/>
          <a:stretch>
            <a:fillRect/>
          </a:stretch>
        </p:blipFill>
        <p:spPr bwMode="auto">
          <a:xfrm>
            <a:off x="231775" y="3267075"/>
            <a:ext cx="1800225" cy="963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25" name="図 7175">
            <a:extLst>
              <a:ext uri="{FF2B5EF4-FFF2-40B4-BE49-F238E27FC236}">
                <a16:creationId xmlns:a16="http://schemas.microsoft.com/office/drawing/2014/main" id="{4C4D6C95-9D62-9069-FC85-0AB05AC45A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1025" y="3792538"/>
            <a:ext cx="1081088" cy="760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26" name="テキスト ボックス 7176">
            <a:extLst>
              <a:ext uri="{FF2B5EF4-FFF2-40B4-BE49-F238E27FC236}">
                <a16:creationId xmlns:a16="http://schemas.microsoft.com/office/drawing/2014/main" id="{3EDBEB43-E94E-971D-6A31-CECE15CFB6DB}"/>
              </a:ext>
            </a:extLst>
          </p:cNvPr>
          <p:cNvSpPr txBox="1">
            <a:spLocks noChangeArrowheads="1"/>
          </p:cNvSpPr>
          <p:nvPr/>
        </p:nvSpPr>
        <p:spPr bwMode="auto">
          <a:xfrm>
            <a:off x="1947863" y="3606800"/>
            <a:ext cx="1084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800"/>
              <a:t>電極を兼ねた双極板</a:t>
            </a:r>
          </a:p>
        </p:txBody>
      </p:sp>
      <p:sp>
        <p:nvSpPr>
          <p:cNvPr id="4127" name="テキスト ボックス 7178">
            <a:extLst>
              <a:ext uri="{FF2B5EF4-FFF2-40B4-BE49-F238E27FC236}">
                <a16:creationId xmlns:a16="http://schemas.microsoft.com/office/drawing/2014/main" id="{56E184BF-5B88-1B75-9161-B718FE3CCF8F}"/>
              </a:ext>
            </a:extLst>
          </p:cNvPr>
          <p:cNvSpPr txBox="1">
            <a:spLocks noChangeArrowheads="1"/>
          </p:cNvSpPr>
          <p:nvPr/>
        </p:nvSpPr>
        <p:spPr bwMode="auto">
          <a:xfrm>
            <a:off x="469900" y="4208463"/>
            <a:ext cx="11001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800"/>
              <a:t>セル構造（分割構造）</a:t>
            </a:r>
          </a:p>
        </p:txBody>
      </p:sp>
      <p:sp>
        <p:nvSpPr>
          <p:cNvPr id="4128" name="テキスト ボックス 7182">
            <a:extLst>
              <a:ext uri="{FF2B5EF4-FFF2-40B4-BE49-F238E27FC236}">
                <a16:creationId xmlns:a16="http://schemas.microsoft.com/office/drawing/2014/main" id="{8240C59B-FBCF-E7D9-C878-8BD73A0421BF}"/>
              </a:ext>
            </a:extLst>
          </p:cNvPr>
          <p:cNvSpPr txBox="1">
            <a:spLocks noChangeArrowheads="1"/>
          </p:cNvSpPr>
          <p:nvPr/>
        </p:nvSpPr>
        <p:spPr bwMode="auto">
          <a:xfrm>
            <a:off x="190500" y="5867400"/>
            <a:ext cx="90185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300"/>
              <a:t>補助対象</a:t>
            </a:r>
            <a:endParaRPr lang="en-US" altLang="ja-JP" sz="1300"/>
          </a:p>
          <a:p>
            <a:pPr>
              <a:spcBef>
                <a:spcPct val="0"/>
              </a:spcBef>
              <a:buFontTx/>
              <a:buNone/>
            </a:pPr>
            <a:r>
              <a:rPr lang="ja-JP" altLang="en-US" sz="1300"/>
              <a:t>　１　調　 査　 費 ：人件費、旅費、消耗品費、印刷製本費、委託費、会議費、その他（理事長が特に必要と認める経費）</a:t>
            </a:r>
            <a:endParaRPr lang="en-US" altLang="ja-JP" sz="1300"/>
          </a:p>
          <a:p>
            <a:pPr>
              <a:spcBef>
                <a:spcPct val="0"/>
              </a:spcBef>
              <a:buFontTx/>
              <a:buNone/>
            </a:pPr>
            <a:r>
              <a:rPr lang="ja-JP" altLang="en-US" sz="1300"/>
              <a:t>　２　研究開発費：人件費、旅費、消耗品費、製品試作費及び性能試験費、委託費、その他（　　　　　同上　　　　　　　）</a:t>
            </a:r>
            <a:endParaRPr lang="en-US" altLang="ja-JP" sz="1300"/>
          </a:p>
          <a:p>
            <a:pPr>
              <a:spcBef>
                <a:spcPct val="0"/>
              </a:spcBef>
              <a:buFontTx/>
              <a:buNone/>
            </a:pPr>
            <a:r>
              <a:rPr lang="ja-JP" altLang="en-US" sz="1300"/>
              <a:t>　３　ﾌｫﾛｰｱｯﾌﾟ事業費：　人件費、旅費、消耗品費、製品試作費及び性能試験費、販売促進費、委託費、その他（同上）</a:t>
            </a:r>
          </a:p>
        </p:txBody>
      </p:sp>
      <p:sp>
        <p:nvSpPr>
          <p:cNvPr id="16" name="正方形/長方形 15">
            <a:extLst>
              <a:ext uri="{FF2B5EF4-FFF2-40B4-BE49-F238E27FC236}">
                <a16:creationId xmlns:a16="http://schemas.microsoft.com/office/drawing/2014/main" id="{8F69B857-1D8B-E9DA-7C98-0438E8C4C28E}"/>
              </a:ext>
            </a:extLst>
          </p:cNvPr>
          <p:cNvSpPr/>
          <p:nvPr/>
        </p:nvSpPr>
        <p:spPr>
          <a:xfrm>
            <a:off x="3177381" y="3206433"/>
            <a:ext cx="2808287" cy="1403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9E2D89F2-2537-6478-FA74-EE5542BCA303}"/>
              </a:ext>
            </a:extLst>
          </p:cNvPr>
          <p:cNvPicPr>
            <a:picLocks noChangeAspect="1"/>
          </p:cNvPicPr>
          <p:nvPr/>
        </p:nvPicPr>
        <p:blipFill>
          <a:blip r:embed="rId5"/>
          <a:stretch>
            <a:fillRect/>
          </a:stretch>
        </p:blipFill>
        <p:spPr>
          <a:xfrm>
            <a:off x="4239437" y="3211655"/>
            <a:ext cx="1700729" cy="1357491"/>
          </a:xfrm>
          <a:prstGeom prst="rect">
            <a:avLst/>
          </a:prstGeom>
        </p:spPr>
      </p:pic>
      <p:pic>
        <p:nvPicPr>
          <p:cNvPr id="17" name="図 16">
            <a:extLst>
              <a:ext uri="{FF2B5EF4-FFF2-40B4-BE49-F238E27FC236}">
                <a16:creationId xmlns:a16="http://schemas.microsoft.com/office/drawing/2014/main" id="{E8A89059-8FCD-C0C1-870B-0D1186A5F9B2}"/>
              </a:ext>
            </a:extLst>
          </p:cNvPr>
          <p:cNvPicPr>
            <a:picLocks noChangeAspect="1"/>
          </p:cNvPicPr>
          <p:nvPr/>
        </p:nvPicPr>
        <p:blipFill>
          <a:blip r:embed="rId6"/>
          <a:stretch>
            <a:fillRect/>
          </a:stretch>
        </p:blipFill>
        <p:spPr>
          <a:xfrm>
            <a:off x="3202810" y="3379642"/>
            <a:ext cx="1071288" cy="625422"/>
          </a:xfrm>
          <a:prstGeom prst="rect">
            <a:avLst/>
          </a:prstGeom>
        </p:spPr>
      </p:pic>
      <p:sp>
        <p:nvSpPr>
          <p:cNvPr id="19" name="矢印: 折線 18">
            <a:extLst>
              <a:ext uri="{FF2B5EF4-FFF2-40B4-BE49-F238E27FC236}">
                <a16:creationId xmlns:a16="http://schemas.microsoft.com/office/drawing/2014/main" id="{A224A3F1-2BA9-0603-6D84-FD0F130DD6AD}"/>
              </a:ext>
            </a:extLst>
          </p:cNvPr>
          <p:cNvSpPr/>
          <p:nvPr/>
        </p:nvSpPr>
        <p:spPr>
          <a:xfrm flipV="1">
            <a:off x="3659997" y="4108436"/>
            <a:ext cx="317490" cy="310927"/>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建物, 人, 立つ, 民衆 が含まれている画像&#10;&#10;自動的に生成された説明">
            <a:extLst>
              <a:ext uri="{FF2B5EF4-FFF2-40B4-BE49-F238E27FC236}">
                <a16:creationId xmlns:a16="http://schemas.microsoft.com/office/drawing/2014/main" id="{7A107C9B-0664-2744-74E9-03DE737B5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129" y="3947755"/>
            <a:ext cx="2350871" cy="1763153"/>
          </a:xfrm>
          <a:prstGeom prst="rect">
            <a:avLst/>
          </a:prstGeom>
        </p:spPr>
      </p:pic>
      <p:sp>
        <p:nvSpPr>
          <p:cNvPr id="5122" name="スライド番号プレースホルダー 1">
            <a:extLst>
              <a:ext uri="{FF2B5EF4-FFF2-40B4-BE49-F238E27FC236}">
                <a16:creationId xmlns:a16="http://schemas.microsoft.com/office/drawing/2014/main" id="{A922334A-4FFE-661E-D7E2-45D47B51D42B}"/>
              </a:ext>
            </a:extLst>
          </p:cNvPr>
          <p:cNvSpPr txBox="1">
            <a:spLocks noChangeArrowheads="1"/>
          </p:cNvSpPr>
          <p:nvPr/>
        </p:nvSpPr>
        <p:spPr bwMode="auto">
          <a:xfrm>
            <a:off x="7070725" y="6465888"/>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nchor="ctr"/>
          <a:lstStyle>
            <a:lvl1pPr defTabSz="1074738">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536575" indent="-285750" defTabSz="1074738">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074738" indent="-228600" defTabSz="1074738">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11313" indent="-228600" defTabSz="1074738">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149475" indent="-228600" defTabSz="1074738">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606675" indent="-228600" defTabSz="1074738"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3063875" indent="-228600" defTabSz="1074738"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521075" indent="-228600" defTabSz="1074738"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978275" indent="-228600" defTabSz="1074738"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4AB26EA8-3EDA-4205-B9AD-6E347EEEAEF6}" type="slidenum">
              <a:rPr lang="ja-JP" altLang="en-US" sz="1700"/>
              <a:pPr algn="r" eaLnBrk="1" hangingPunct="1">
                <a:spcBef>
                  <a:spcPct val="0"/>
                </a:spcBef>
                <a:buFontTx/>
                <a:buNone/>
              </a:pPr>
              <a:t>2</a:t>
            </a:fld>
            <a:endParaRPr lang="ja-JP" altLang="en-US" sz="1700"/>
          </a:p>
        </p:txBody>
      </p:sp>
      <p:sp>
        <p:nvSpPr>
          <p:cNvPr id="3" name="角丸四角形 22">
            <a:extLst>
              <a:ext uri="{FF2B5EF4-FFF2-40B4-BE49-F238E27FC236}">
                <a16:creationId xmlns:a16="http://schemas.microsoft.com/office/drawing/2014/main" id="{458750DF-16DC-244F-FD54-D5D28D18698B}"/>
              </a:ext>
            </a:extLst>
          </p:cNvPr>
          <p:cNvSpPr/>
          <p:nvPr/>
        </p:nvSpPr>
        <p:spPr>
          <a:xfrm>
            <a:off x="71438" y="692150"/>
            <a:ext cx="1081087" cy="215900"/>
          </a:xfrm>
          <a:prstGeom prst="roundRect">
            <a:avLst>
              <a:gd name="adj" fmla="val 34475"/>
            </a:avLst>
          </a:prstGeom>
          <a:solidFill>
            <a:srgbClr val="0070C0"/>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87279" tIns="0" rIns="87279" bIns="0" anchor="ctr"/>
          <a:lstStyle/>
          <a:p>
            <a:pPr algn="ctr">
              <a:defRPr/>
            </a:pPr>
            <a:r>
              <a:rPr lang="ja-JP" altLang="en-US" sz="1357" b="1" dirty="0">
                <a:solidFill>
                  <a:schemeClr val="bg1"/>
                </a:solidFill>
              </a:rPr>
              <a:t>活動内容</a:t>
            </a:r>
          </a:p>
        </p:txBody>
      </p:sp>
      <p:sp>
        <p:nvSpPr>
          <p:cNvPr id="5" name="角丸四角形 21">
            <a:extLst>
              <a:ext uri="{FF2B5EF4-FFF2-40B4-BE49-F238E27FC236}">
                <a16:creationId xmlns:a16="http://schemas.microsoft.com/office/drawing/2014/main" id="{7772C453-53E7-763A-0302-4A21004EEC05}"/>
              </a:ext>
            </a:extLst>
          </p:cNvPr>
          <p:cNvSpPr/>
          <p:nvPr/>
        </p:nvSpPr>
        <p:spPr>
          <a:xfrm>
            <a:off x="71438" y="908050"/>
            <a:ext cx="9001125" cy="5557838"/>
          </a:xfrm>
          <a:prstGeom prst="roundRect">
            <a:avLst>
              <a:gd name="adj" fmla="val 1348"/>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7279" tIns="0" rIns="87279" bIns="0" anchor="ctr"/>
          <a:lstStyle/>
          <a:p>
            <a:pPr>
              <a:defRPr/>
            </a:pPr>
            <a:endParaRPr lang="en-US" altLang="ja-JP" sz="1143" dirty="0">
              <a:solidFill>
                <a:schemeClr val="tx1"/>
              </a:solidFill>
            </a:endParaRPr>
          </a:p>
        </p:txBody>
      </p:sp>
      <p:sp>
        <p:nvSpPr>
          <p:cNvPr id="7" name="テキスト ボックス 6">
            <a:extLst>
              <a:ext uri="{FF2B5EF4-FFF2-40B4-BE49-F238E27FC236}">
                <a16:creationId xmlns:a16="http://schemas.microsoft.com/office/drawing/2014/main" id="{4B45D650-18A7-4BC1-0D5C-354E2BC7B07C}"/>
              </a:ext>
            </a:extLst>
          </p:cNvPr>
          <p:cNvSpPr txBox="1"/>
          <p:nvPr/>
        </p:nvSpPr>
        <p:spPr>
          <a:xfrm>
            <a:off x="-16328" y="1025525"/>
            <a:ext cx="2187575" cy="338138"/>
          </a:xfrm>
          <a:prstGeom prst="rect">
            <a:avLst/>
          </a:prstGeom>
          <a:noFill/>
        </p:spPr>
        <p:txBody>
          <a:bodyPr wrap="none">
            <a:spAutoFit/>
          </a:bodyPr>
          <a:lstStyle/>
          <a:p>
            <a:pPr>
              <a:defRPr/>
            </a:pPr>
            <a:r>
              <a:rPr lang="ja-JP" altLang="en-US" sz="1600" b="1" dirty="0">
                <a:latin typeface="+mj-ea"/>
                <a:ea typeface="+mj-ea"/>
              </a:rPr>
              <a:t>（２）講習会等開催事業</a:t>
            </a:r>
            <a:endParaRPr lang="ja-JP" altLang="en-US" sz="1200" dirty="0">
              <a:latin typeface="+mj-ea"/>
              <a:ea typeface="+mj-ea"/>
            </a:endParaRPr>
          </a:p>
        </p:txBody>
      </p:sp>
      <p:sp>
        <p:nvSpPr>
          <p:cNvPr id="9" name="テキスト ボックス 8">
            <a:extLst>
              <a:ext uri="{FF2B5EF4-FFF2-40B4-BE49-F238E27FC236}">
                <a16:creationId xmlns:a16="http://schemas.microsoft.com/office/drawing/2014/main" id="{D8D7D92F-1E35-9697-9295-8608058F24C8}"/>
              </a:ext>
            </a:extLst>
          </p:cNvPr>
          <p:cNvSpPr txBox="1"/>
          <p:nvPr/>
        </p:nvSpPr>
        <p:spPr>
          <a:xfrm>
            <a:off x="-16328" y="2765425"/>
            <a:ext cx="3919663" cy="338554"/>
          </a:xfrm>
          <a:prstGeom prst="rect">
            <a:avLst/>
          </a:prstGeom>
          <a:noFill/>
        </p:spPr>
        <p:txBody>
          <a:bodyPr wrap="none">
            <a:spAutoFit/>
          </a:bodyPr>
          <a:lstStyle/>
          <a:p>
            <a:pPr>
              <a:defRPr/>
            </a:pPr>
            <a:r>
              <a:rPr lang="ja-JP" altLang="en-US" sz="1600" b="1" dirty="0">
                <a:latin typeface="+mj-ea"/>
                <a:ea typeface="+mj-ea"/>
              </a:rPr>
              <a:t>（３）エネルギー関係展示会出展支援事業</a:t>
            </a:r>
            <a:endParaRPr lang="ja-JP" altLang="en-US" sz="1200" dirty="0">
              <a:latin typeface="+mj-ea"/>
              <a:ea typeface="+mj-ea"/>
            </a:endParaRPr>
          </a:p>
        </p:txBody>
      </p:sp>
      <p:sp>
        <p:nvSpPr>
          <p:cNvPr id="10" name="テキスト ボックス 9">
            <a:extLst>
              <a:ext uri="{FF2B5EF4-FFF2-40B4-BE49-F238E27FC236}">
                <a16:creationId xmlns:a16="http://schemas.microsoft.com/office/drawing/2014/main" id="{55EA5CFA-592D-A995-FE2D-9F27ABB16B25}"/>
              </a:ext>
            </a:extLst>
          </p:cNvPr>
          <p:cNvSpPr txBox="1"/>
          <p:nvPr/>
        </p:nvSpPr>
        <p:spPr>
          <a:xfrm>
            <a:off x="-16328" y="4513263"/>
            <a:ext cx="2135521" cy="338554"/>
          </a:xfrm>
          <a:prstGeom prst="rect">
            <a:avLst/>
          </a:prstGeom>
          <a:noFill/>
        </p:spPr>
        <p:txBody>
          <a:bodyPr wrap="none">
            <a:spAutoFit/>
          </a:bodyPr>
          <a:lstStyle/>
          <a:p>
            <a:pPr>
              <a:defRPr/>
            </a:pPr>
            <a:r>
              <a:rPr lang="ja-JP" altLang="en-US" sz="1600" b="1" dirty="0">
                <a:latin typeface="+mj-ea"/>
                <a:ea typeface="+mj-ea"/>
              </a:rPr>
              <a:t>（４）重点テーマ勉強会</a:t>
            </a:r>
            <a:endParaRPr lang="ja-JP" altLang="en-US" sz="1200" dirty="0">
              <a:latin typeface="+mj-ea"/>
              <a:ea typeface="+mj-ea"/>
            </a:endParaRPr>
          </a:p>
        </p:txBody>
      </p:sp>
      <p:sp>
        <p:nvSpPr>
          <p:cNvPr id="11" name="テキスト ボックス 10">
            <a:extLst>
              <a:ext uri="{FF2B5EF4-FFF2-40B4-BE49-F238E27FC236}">
                <a16:creationId xmlns:a16="http://schemas.microsoft.com/office/drawing/2014/main" id="{6E718C6C-D48C-D868-D6E6-0BD6F35DD0AF}"/>
              </a:ext>
            </a:extLst>
          </p:cNvPr>
          <p:cNvSpPr txBox="1"/>
          <p:nvPr/>
        </p:nvSpPr>
        <p:spPr>
          <a:xfrm>
            <a:off x="147185" y="1363663"/>
            <a:ext cx="4103687" cy="1169551"/>
          </a:xfrm>
          <a:prstGeom prst="rect">
            <a:avLst/>
          </a:prstGeom>
          <a:noFill/>
        </p:spPr>
        <p:txBody>
          <a:bodyPr>
            <a:spAutoFit/>
          </a:bodyPr>
          <a:lstStyle/>
          <a:p>
            <a:pPr>
              <a:defRPr/>
            </a:pPr>
            <a:r>
              <a:rPr lang="ja-JP" altLang="en-US" sz="1400" dirty="0">
                <a:latin typeface="+mn-ea"/>
              </a:rPr>
              <a:t>エネルギー関連の先進的な研究開発を行う大学や、脱炭素化に向けた企業の取り組みなどを紹介する</a:t>
            </a:r>
            <a:endParaRPr lang="en-US" altLang="ja-JP" sz="1400" dirty="0">
              <a:latin typeface="+mn-ea"/>
            </a:endParaRPr>
          </a:p>
          <a:p>
            <a:pPr>
              <a:defRPr/>
            </a:pPr>
            <a:r>
              <a:rPr lang="ja-JP" altLang="en-US" sz="1400" dirty="0">
                <a:latin typeface="+mn-ea"/>
              </a:rPr>
              <a:t>講習会および見学会を開催する。</a:t>
            </a:r>
            <a:endParaRPr lang="en-US" altLang="ja-JP" sz="1400" dirty="0">
              <a:latin typeface="+mn-ea"/>
            </a:endParaRPr>
          </a:p>
          <a:p>
            <a:pPr>
              <a:defRPr/>
            </a:pPr>
            <a:r>
              <a:rPr lang="ja-JP" altLang="en-US" sz="1400" dirty="0">
                <a:latin typeface="+mn-ea"/>
              </a:rPr>
              <a:t>令和６年度は、水素利用および再生可能エネルギーの事例講演会と</a:t>
            </a:r>
            <a:r>
              <a:rPr lang="en-US" altLang="ja-JP" sz="1400" dirty="0" err="1">
                <a:latin typeface="+mn-ea"/>
              </a:rPr>
              <a:t>CaN</a:t>
            </a:r>
            <a:r>
              <a:rPr lang="en-US" altLang="ja-JP" sz="1400" dirty="0">
                <a:latin typeface="+mn-ea"/>
              </a:rPr>
              <a:t>-Lab</a:t>
            </a:r>
            <a:r>
              <a:rPr lang="ja-JP" altLang="en-US" sz="1400" dirty="0">
                <a:latin typeface="+mn-ea"/>
              </a:rPr>
              <a:t>の見学を実施した。</a:t>
            </a:r>
            <a:endParaRPr lang="en-US" altLang="ja-JP" sz="1400" dirty="0">
              <a:latin typeface="+mn-ea"/>
            </a:endParaRPr>
          </a:p>
        </p:txBody>
      </p:sp>
      <p:sp>
        <p:nvSpPr>
          <p:cNvPr id="12" name="テキスト ボックス 11">
            <a:extLst>
              <a:ext uri="{FF2B5EF4-FFF2-40B4-BE49-F238E27FC236}">
                <a16:creationId xmlns:a16="http://schemas.microsoft.com/office/drawing/2014/main" id="{C6368AF7-7651-CDCC-4A44-14F6541E87A7}"/>
              </a:ext>
            </a:extLst>
          </p:cNvPr>
          <p:cNvSpPr txBox="1"/>
          <p:nvPr/>
        </p:nvSpPr>
        <p:spPr>
          <a:xfrm>
            <a:off x="147185" y="3103563"/>
            <a:ext cx="4103687" cy="1384995"/>
          </a:xfrm>
          <a:prstGeom prst="rect">
            <a:avLst/>
          </a:prstGeom>
          <a:noFill/>
        </p:spPr>
        <p:txBody>
          <a:bodyPr>
            <a:spAutoFit/>
          </a:bodyPr>
          <a:lstStyle/>
          <a:p>
            <a:pPr>
              <a:defRPr/>
            </a:pPr>
            <a:r>
              <a:rPr lang="en-US" altLang="ja-JP" sz="1400" dirty="0">
                <a:latin typeface="+mn-ea"/>
              </a:rPr>
              <a:t>WG</a:t>
            </a:r>
            <a:r>
              <a:rPr lang="ja-JP" altLang="en-US" sz="1400" dirty="0">
                <a:latin typeface="+mn-ea"/>
              </a:rPr>
              <a:t>活動による成果や、会員企業によるエネルギー関連の取組について広く情報発信を行うため、コン</a:t>
            </a:r>
            <a:endParaRPr lang="en-US" altLang="ja-JP" sz="1400" dirty="0">
              <a:latin typeface="+mn-ea"/>
            </a:endParaRPr>
          </a:p>
          <a:p>
            <a:pPr>
              <a:defRPr/>
            </a:pPr>
            <a:r>
              <a:rPr lang="ja-JP" altLang="en-US" sz="1400" dirty="0">
                <a:latin typeface="+mn-ea"/>
              </a:rPr>
              <a:t>ソーシアムとして展示会に共同出展を行う。</a:t>
            </a:r>
            <a:endParaRPr lang="en-US" altLang="ja-JP" sz="1400" dirty="0">
              <a:latin typeface="+mn-ea"/>
            </a:endParaRPr>
          </a:p>
          <a:p>
            <a:pPr>
              <a:defRPr/>
            </a:pPr>
            <a:r>
              <a:rPr lang="ja-JP" altLang="en-US" sz="1400" dirty="0">
                <a:latin typeface="+mn-ea"/>
              </a:rPr>
              <a:t>令和６年度は、ＡＸＩＡ </a:t>
            </a:r>
            <a:r>
              <a:rPr lang="en-US" altLang="ja-JP" sz="1400" dirty="0">
                <a:latin typeface="+mn-ea"/>
              </a:rPr>
              <a:t>EXPO </a:t>
            </a:r>
            <a:r>
              <a:rPr lang="ja-JP" altLang="en-US" sz="1400" dirty="0">
                <a:latin typeface="+mn-ea"/>
              </a:rPr>
              <a:t>２０２４、メッセナゴヤ</a:t>
            </a:r>
            <a:endParaRPr lang="en-US" altLang="ja-JP" sz="1400" dirty="0">
              <a:latin typeface="+mn-ea"/>
            </a:endParaRPr>
          </a:p>
          <a:p>
            <a:pPr>
              <a:defRPr/>
            </a:pPr>
            <a:r>
              <a:rPr lang="ja-JP" altLang="en-US" sz="1400" dirty="0">
                <a:latin typeface="+mn-ea"/>
              </a:rPr>
              <a:t>２０２４、ものつくりテクノフェア ２０２４、</a:t>
            </a:r>
            <a:r>
              <a:rPr lang="en-US" altLang="ja-JP" sz="1400" dirty="0">
                <a:latin typeface="+mn-ea"/>
              </a:rPr>
              <a:t>ENEX</a:t>
            </a:r>
            <a:r>
              <a:rPr lang="ja-JP" altLang="en-US" sz="1400" dirty="0">
                <a:latin typeface="+mn-ea"/>
              </a:rPr>
              <a:t> </a:t>
            </a:r>
            <a:r>
              <a:rPr lang="en-US" altLang="ja-JP" sz="1400">
                <a:latin typeface="+mn-ea"/>
              </a:rPr>
              <a:t>EXPO</a:t>
            </a:r>
          </a:p>
          <a:p>
            <a:pPr>
              <a:defRPr/>
            </a:pPr>
            <a:r>
              <a:rPr lang="ja-JP" altLang="en-US" sz="1400">
                <a:latin typeface="+mn-ea"/>
              </a:rPr>
              <a:t>２０２５</a:t>
            </a:r>
            <a:r>
              <a:rPr lang="ja-JP" altLang="en-US" sz="1400" dirty="0">
                <a:latin typeface="+mn-ea"/>
              </a:rPr>
              <a:t>への出展した。</a:t>
            </a:r>
          </a:p>
        </p:txBody>
      </p:sp>
      <p:sp>
        <p:nvSpPr>
          <p:cNvPr id="13" name="テキスト ボックス 12">
            <a:extLst>
              <a:ext uri="{FF2B5EF4-FFF2-40B4-BE49-F238E27FC236}">
                <a16:creationId xmlns:a16="http://schemas.microsoft.com/office/drawing/2014/main" id="{2B711781-9188-F9C2-263A-BDB516376696}"/>
              </a:ext>
            </a:extLst>
          </p:cNvPr>
          <p:cNvSpPr txBox="1"/>
          <p:nvPr/>
        </p:nvSpPr>
        <p:spPr>
          <a:xfrm>
            <a:off x="147185" y="4851400"/>
            <a:ext cx="4103687" cy="1600438"/>
          </a:xfrm>
          <a:prstGeom prst="rect">
            <a:avLst/>
          </a:prstGeom>
          <a:noFill/>
        </p:spPr>
        <p:txBody>
          <a:bodyPr>
            <a:spAutoFit/>
          </a:bodyPr>
          <a:lstStyle/>
          <a:p>
            <a:pPr>
              <a:defRPr/>
            </a:pPr>
            <a:r>
              <a:rPr lang="ja-JP" altLang="en-US" sz="1400" dirty="0">
                <a:latin typeface="+mn-ea"/>
              </a:rPr>
              <a:t>再エネや省エネに関する特定の分野ごとの部会を</a:t>
            </a:r>
            <a:endParaRPr lang="en-US" altLang="ja-JP" sz="1400" dirty="0">
              <a:latin typeface="+mn-ea"/>
            </a:endParaRPr>
          </a:p>
          <a:p>
            <a:pPr>
              <a:defRPr/>
            </a:pPr>
            <a:r>
              <a:rPr lang="ja-JP" altLang="en-US" sz="1400" dirty="0">
                <a:latin typeface="+mn-ea"/>
              </a:rPr>
              <a:t>構築し、勉強会等を行うことで、</a:t>
            </a:r>
            <a:r>
              <a:rPr lang="en-US" altLang="ja-JP" sz="1400" dirty="0">
                <a:latin typeface="+mn-ea"/>
              </a:rPr>
              <a:t>WG</a:t>
            </a:r>
            <a:r>
              <a:rPr lang="ja-JP" altLang="en-US" sz="1400" dirty="0">
                <a:latin typeface="+mn-ea"/>
              </a:rPr>
              <a:t>の形成や会員</a:t>
            </a:r>
            <a:endParaRPr lang="en-US" altLang="ja-JP" sz="1400" dirty="0">
              <a:latin typeface="+mn-ea"/>
            </a:endParaRPr>
          </a:p>
          <a:p>
            <a:pPr>
              <a:defRPr/>
            </a:pPr>
            <a:r>
              <a:rPr lang="ja-JP" altLang="en-US" sz="1400" dirty="0">
                <a:latin typeface="+mn-ea"/>
              </a:rPr>
              <a:t>企業の事業活動を促進する。</a:t>
            </a:r>
            <a:endParaRPr lang="en-US" altLang="ja-JP" sz="1400" dirty="0">
              <a:latin typeface="+mn-ea"/>
            </a:endParaRPr>
          </a:p>
          <a:p>
            <a:pPr>
              <a:defRPr/>
            </a:pPr>
            <a:r>
              <a:rPr lang="ja-JP" altLang="en-US" sz="1400" dirty="0">
                <a:latin typeface="+mn-ea"/>
              </a:rPr>
              <a:t>令和６年度は、スマートエネルギーシステムにより、エリア全体での徹底した省エネルギー化や</a:t>
            </a:r>
            <a:r>
              <a:rPr lang="en-US" altLang="ja-JP" sz="1400" dirty="0">
                <a:latin typeface="+mn-ea"/>
              </a:rPr>
              <a:t>CO2 </a:t>
            </a:r>
            <a:r>
              <a:rPr lang="ja-JP" altLang="en-US" sz="1400" dirty="0">
                <a:latin typeface="+mn-ea"/>
              </a:rPr>
              <a:t>削減に取り組んでいる「みなとアクルス」の見学会を実施した。</a:t>
            </a:r>
          </a:p>
        </p:txBody>
      </p:sp>
      <p:sp>
        <p:nvSpPr>
          <p:cNvPr id="5136" name="テキスト ボックス 21">
            <a:extLst>
              <a:ext uri="{FF2B5EF4-FFF2-40B4-BE49-F238E27FC236}">
                <a16:creationId xmlns:a16="http://schemas.microsoft.com/office/drawing/2014/main" id="{2BD0583B-3B50-C0F2-7647-F2D5FF10B3A3}"/>
              </a:ext>
            </a:extLst>
          </p:cNvPr>
          <p:cNvSpPr txBox="1">
            <a:spLocks noChangeArrowheads="1"/>
          </p:cNvSpPr>
          <p:nvPr/>
        </p:nvSpPr>
        <p:spPr bwMode="auto">
          <a:xfrm>
            <a:off x="4140661" y="5740425"/>
            <a:ext cx="2555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dirty="0">
                <a:latin typeface="HGP創英角ｺﾞｼｯｸUB" panose="020B0900000000000000" pitchFamily="50" charset="-128"/>
                <a:ea typeface="HGP創英角ｺﾞｼｯｸUB" panose="020B0900000000000000" pitchFamily="50" charset="-128"/>
              </a:rPr>
              <a:t>R6.10.30</a:t>
            </a:r>
            <a:r>
              <a:rPr lang="ja-JP" altLang="en-US" sz="1200" dirty="0">
                <a:latin typeface="HGP創英角ｺﾞｼｯｸUB" panose="020B0900000000000000" pitchFamily="50" charset="-128"/>
                <a:ea typeface="HGP創英角ｺﾞｼｯｸUB" panose="020B0900000000000000" pitchFamily="50" charset="-128"/>
              </a:rPr>
              <a:t>～</a:t>
            </a:r>
            <a:r>
              <a:rPr lang="en-US" altLang="ja-JP" sz="1200" dirty="0">
                <a:latin typeface="HGP創英角ｺﾞｼｯｸUB" panose="020B0900000000000000" pitchFamily="50" charset="-128"/>
                <a:ea typeface="HGP創英角ｺﾞｼｯｸUB" panose="020B0900000000000000" pitchFamily="50" charset="-128"/>
              </a:rPr>
              <a:t>11.1</a:t>
            </a:r>
            <a:r>
              <a:rPr lang="ja-JP" altLang="en-US" sz="1200" dirty="0">
                <a:latin typeface="HGP創英角ｺﾞｼｯｸUB" panose="020B0900000000000000" pitchFamily="50" charset="-128"/>
                <a:ea typeface="HGP創英角ｺﾞｼｯｸUB" panose="020B0900000000000000" pitchFamily="50" charset="-128"/>
              </a:rPr>
              <a:t>　メッセナゴヤ</a:t>
            </a:r>
            <a:r>
              <a:rPr lang="en-US" altLang="ja-JP" sz="1200" dirty="0">
                <a:latin typeface="HGP創英角ｺﾞｼｯｸUB" panose="020B0900000000000000" pitchFamily="50" charset="-128"/>
                <a:ea typeface="HGP創英角ｺﾞｼｯｸUB" panose="020B0900000000000000" pitchFamily="50" charset="-128"/>
              </a:rPr>
              <a:t>2024</a:t>
            </a:r>
          </a:p>
          <a:p>
            <a:pPr algn="ctr">
              <a:spcBef>
                <a:spcPct val="0"/>
              </a:spcBef>
              <a:buFontTx/>
              <a:buNone/>
            </a:pPr>
            <a:r>
              <a:rPr lang="ja-JP" altLang="en-US" sz="1200" dirty="0">
                <a:latin typeface="HGP創英角ｺﾞｼｯｸUB" panose="020B0900000000000000" pitchFamily="50" charset="-128"/>
                <a:ea typeface="HGP創英角ｺﾞｼｯｸUB" panose="020B0900000000000000" pitchFamily="50" charset="-128"/>
              </a:rPr>
              <a:t>（ポートメッセなごや）　</a:t>
            </a:r>
            <a:endParaRPr lang="en-US" altLang="ja-JP" sz="1200" dirty="0">
              <a:latin typeface="HGP創英角ｺﾞｼｯｸUB" panose="020B0900000000000000" pitchFamily="50" charset="-128"/>
              <a:ea typeface="HGP創英角ｺﾞｼｯｸUB" panose="020B0900000000000000" pitchFamily="50" charset="-128"/>
            </a:endParaRPr>
          </a:p>
        </p:txBody>
      </p:sp>
      <p:sp>
        <p:nvSpPr>
          <p:cNvPr id="5137" name="テキスト ボックス 22">
            <a:extLst>
              <a:ext uri="{FF2B5EF4-FFF2-40B4-BE49-F238E27FC236}">
                <a16:creationId xmlns:a16="http://schemas.microsoft.com/office/drawing/2014/main" id="{D07AC4CB-E8BA-CA21-A62E-2AD21B16B35F}"/>
              </a:ext>
            </a:extLst>
          </p:cNvPr>
          <p:cNvSpPr txBox="1">
            <a:spLocks noChangeArrowheads="1"/>
          </p:cNvSpPr>
          <p:nvPr/>
        </p:nvSpPr>
        <p:spPr bwMode="auto">
          <a:xfrm>
            <a:off x="6660324" y="5740425"/>
            <a:ext cx="2400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dirty="0">
                <a:latin typeface="HGP創英角ｺﾞｼｯｸUB" panose="020B0900000000000000" pitchFamily="50" charset="-128"/>
                <a:ea typeface="HGP創英角ｺﾞｼｯｸUB" panose="020B0900000000000000" pitchFamily="50" charset="-128"/>
              </a:rPr>
              <a:t>R7.1.29</a:t>
            </a:r>
            <a:r>
              <a:rPr lang="ja-JP" altLang="en-US" sz="1200" dirty="0">
                <a:latin typeface="HGP創英角ｺﾞｼｯｸUB" panose="020B0900000000000000" pitchFamily="50" charset="-128"/>
                <a:ea typeface="HGP創英角ｺﾞｼｯｸUB" panose="020B0900000000000000" pitchFamily="50" charset="-128"/>
              </a:rPr>
              <a:t>～</a:t>
            </a:r>
            <a:r>
              <a:rPr lang="en-US" altLang="ja-JP" sz="1200" dirty="0">
                <a:latin typeface="HGP創英角ｺﾞｼｯｸUB" panose="020B0900000000000000" pitchFamily="50" charset="-128"/>
                <a:ea typeface="HGP創英角ｺﾞｼｯｸUB" panose="020B0900000000000000" pitchFamily="50" charset="-128"/>
              </a:rPr>
              <a:t>31</a:t>
            </a:r>
            <a:r>
              <a:rPr lang="ja-JP" altLang="en-US" sz="1200" dirty="0">
                <a:latin typeface="HGP創英角ｺﾞｼｯｸUB" panose="020B0900000000000000" pitchFamily="50" charset="-128"/>
                <a:ea typeface="HGP創英角ｺﾞｼｯｸUB" panose="020B0900000000000000" pitchFamily="50" charset="-128"/>
              </a:rPr>
              <a:t>　</a:t>
            </a:r>
            <a:r>
              <a:rPr lang="en-US" altLang="ja-JP" sz="1200" dirty="0">
                <a:latin typeface="HGP創英角ｺﾞｼｯｸUB" panose="020B0900000000000000" pitchFamily="50" charset="-128"/>
                <a:ea typeface="HGP創英角ｺﾞｼｯｸUB" panose="020B0900000000000000" pitchFamily="50" charset="-128"/>
              </a:rPr>
              <a:t>ENEX2025</a:t>
            </a:r>
          </a:p>
          <a:p>
            <a:pPr algn="ctr">
              <a:spcBef>
                <a:spcPct val="0"/>
              </a:spcBef>
              <a:buFontTx/>
              <a:buNone/>
            </a:pPr>
            <a:r>
              <a:rPr lang="ja-JP" altLang="en-US" sz="1200" dirty="0">
                <a:latin typeface="HGP創英角ｺﾞｼｯｸUB" panose="020B0900000000000000" pitchFamily="50" charset="-128"/>
                <a:ea typeface="HGP創英角ｺﾞｼｯｸUB" panose="020B0900000000000000" pitchFamily="50" charset="-128"/>
              </a:rPr>
              <a:t>（東京ビックサイト）　</a:t>
            </a:r>
            <a:endParaRPr lang="en-US" altLang="ja-JP" sz="1200" dirty="0">
              <a:latin typeface="HGP創英角ｺﾞｼｯｸUB" panose="020B0900000000000000" pitchFamily="50" charset="-128"/>
              <a:ea typeface="HGP創英角ｺﾞｼｯｸUB" panose="020B0900000000000000" pitchFamily="50" charset="-128"/>
            </a:endParaRPr>
          </a:p>
        </p:txBody>
      </p:sp>
      <p:sp>
        <p:nvSpPr>
          <p:cNvPr id="4" name="正方形/長方形 3">
            <a:extLst>
              <a:ext uri="{FF2B5EF4-FFF2-40B4-BE49-F238E27FC236}">
                <a16:creationId xmlns:a16="http://schemas.microsoft.com/office/drawing/2014/main" id="{1155171C-320B-E8F5-CE72-9BB173C45748}"/>
              </a:ext>
            </a:extLst>
          </p:cNvPr>
          <p:cNvSpPr/>
          <p:nvPr/>
        </p:nvSpPr>
        <p:spPr>
          <a:xfrm>
            <a:off x="0" y="0"/>
            <a:ext cx="9144000" cy="647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300" dirty="0">
                <a:latin typeface="HGP創英角ｺﾞｼｯｸUB" panose="020B0900000000000000" pitchFamily="50" charset="-128"/>
                <a:ea typeface="HGP創英角ｺﾞｼｯｸUB" panose="020B0900000000000000" pitchFamily="50" charset="-128"/>
              </a:rPr>
              <a:t>　令和６年度のコンソーシアムの活動内容の紹介</a:t>
            </a:r>
            <a:endParaRPr lang="en-US" altLang="ja-JP" sz="2300" dirty="0">
              <a:latin typeface="HGP創英角ｺﾞｼｯｸUB" panose="020B0900000000000000" pitchFamily="50" charset="-128"/>
              <a:ea typeface="HGP創英角ｺﾞｼｯｸUB" panose="020B0900000000000000" pitchFamily="50" charset="-128"/>
            </a:endParaRPr>
          </a:p>
        </p:txBody>
      </p:sp>
      <p:grpSp>
        <p:nvGrpSpPr>
          <p:cNvPr id="17" name="グループ化 16">
            <a:extLst>
              <a:ext uri="{FF2B5EF4-FFF2-40B4-BE49-F238E27FC236}">
                <a16:creationId xmlns:a16="http://schemas.microsoft.com/office/drawing/2014/main" id="{4AF71304-DD31-6FEE-F286-B51945303735}"/>
              </a:ext>
            </a:extLst>
          </p:cNvPr>
          <p:cNvGrpSpPr/>
          <p:nvPr/>
        </p:nvGrpSpPr>
        <p:grpSpPr>
          <a:xfrm>
            <a:off x="6559332" y="1412776"/>
            <a:ext cx="2572222" cy="2320525"/>
            <a:chOff x="6595274" y="1254126"/>
            <a:chExt cx="2572222" cy="2320525"/>
          </a:xfrm>
        </p:grpSpPr>
        <p:sp>
          <p:nvSpPr>
            <p:cNvPr id="5135" name="テキスト ボックス 20">
              <a:extLst>
                <a:ext uri="{FF2B5EF4-FFF2-40B4-BE49-F238E27FC236}">
                  <a16:creationId xmlns:a16="http://schemas.microsoft.com/office/drawing/2014/main" id="{1DE688A7-D7FB-00C2-AACB-66C8DE2CAFA9}"/>
                </a:ext>
              </a:extLst>
            </p:cNvPr>
            <p:cNvSpPr txBox="1">
              <a:spLocks noChangeArrowheads="1"/>
            </p:cNvSpPr>
            <p:nvPr/>
          </p:nvSpPr>
          <p:spPr bwMode="auto">
            <a:xfrm>
              <a:off x="6595274" y="2928320"/>
              <a:ext cx="2572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dirty="0">
                  <a:latin typeface="HGP創英角ｺﾞｼｯｸUB" panose="020B0900000000000000" pitchFamily="50" charset="-128"/>
                  <a:ea typeface="HGP創英角ｺﾞｼｯｸUB" panose="020B0900000000000000" pitchFamily="50" charset="-128"/>
                </a:rPr>
                <a:t>R7.2.5</a:t>
              </a:r>
              <a:r>
                <a:rPr lang="ja-JP" altLang="en-US" sz="1200" dirty="0">
                  <a:latin typeface="HGP創英角ｺﾞｼｯｸUB" panose="020B0900000000000000" pitchFamily="50" charset="-128"/>
                  <a:ea typeface="HGP創英角ｺﾞｼｯｸUB" panose="020B0900000000000000" pitchFamily="50" charset="-128"/>
                </a:rPr>
                <a:t>　再生可能エネルギー・水素の</a:t>
              </a:r>
              <a:endParaRPr lang="en-US" altLang="ja-JP" sz="1200" dirty="0">
                <a:latin typeface="HGP創英角ｺﾞｼｯｸUB" panose="020B0900000000000000" pitchFamily="50" charset="-128"/>
                <a:ea typeface="HGP創英角ｺﾞｼｯｸUB" panose="020B0900000000000000" pitchFamily="50" charset="-128"/>
              </a:endParaRPr>
            </a:p>
            <a:p>
              <a:pPr algn="ctr">
                <a:spcBef>
                  <a:spcPct val="0"/>
                </a:spcBef>
                <a:buFontTx/>
                <a:buNone/>
              </a:pPr>
              <a:r>
                <a:rPr lang="ja-JP" altLang="en-US" sz="1200" dirty="0">
                  <a:latin typeface="HGP創英角ｺﾞｼｯｸUB" panose="020B0900000000000000" pitchFamily="50" charset="-128"/>
                  <a:ea typeface="HGP創英角ｺﾞｼｯｸUB" panose="020B0900000000000000" pitchFamily="50" charset="-128"/>
                </a:rPr>
                <a:t>先進事例講演会</a:t>
              </a:r>
              <a:endParaRPr lang="en-US" altLang="ja-JP" sz="1200" dirty="0">
                <a:latin typeface="HGP創英角ｺﾞｼｯｸUB" panose="020B0900000000000000" pitchFamily="50" charset="-128"/>
                <a:ea typeface="HGP創英角ｺﾞｼｯｸUB" panose="020B0900000000000000" pitchFamily="50" charset="-128"/>
              </a:endParaRPr>
            </a:p>
            <a:p>
              <a:pPr algn="ctr">
                <a:spcBef>
                  <a:spcPct val="0"/>
                </a:spcBef>
                <a:buFontTx/>
                <a:buNone/>
              </a:pPr>
              <a:r>
                <a:rPr lang="ja-JP" altLang="en-US" sz="1200" dirty="0">
                  <a:latin typeface="HGP創英角ｺﾞｼｯｸUB" panose="020B0900000000000000" pitchFamily="50" charset="-128"/>
                  <a:ea typeface="HGP創英角ｺﾞｼｯｸUB" panose="020B0900000000000000" pitchFamily="50" charset="-128"/>
                </a:rPr>
                <a:t>（岐阜県庁　</a:t>
              </a:r>
              <a:r>
                <a:rPr lang="en-US" altLang="ja-JP" sz="1200" dirty="0">
                  <a:latin typeface="HGP創英角ｺﾞｼｯｸUB" panose="020B0900000000000000" pitchFamily="50" charset="-128"/>
                  <a:ea typeface="HGP創英角ｺﾞｼｯｸUB" panose="020B0900000000000000" pitchFamily="50" charset="-128"/>
                </a:rPr>
                <a:t>3</a:t>
              </a:r>
              <a:r>
                <a:rPr lang="ja-JP" altLang="en-US" sz="1200" dirty="0">
                  <a:latin typeface="HGP創英角ｺﾞｼｯｸUB" panose="020B0900000000000000" pitchFamily="50" charset="-128"/>
                  <a:ea typeface="HGP創英角ｺﾞｼｯｸUB" panose="020B0900000000000000" pitchFamily="50" charset="-128"/>
                </a:rPr>
                <a:t>階</a:t>
              </a:r>
              <a:r>
                <a:rPr lang="en-US" altLang="ja-JP" sz="1200" dirty="0">
                  <a:latin typeface="HGP創英角ｺﾞｼｯｸUB" panose="020B0900000000000000" pitchFamily="50" charset="-128"/>
                  <a:ea typeface="HGP創英角ｺﾞｼｯｸUB" panose="020B0900000000000000" pitchFamily="50" charset="-128"/>
                </a:rPr>
                <a:t>304</a:t>
              </a:r>
              <a:r>
                <a:rPr lang="ja-JP" altLang="en-US" sz="1200" dirty="0">
                  <a:latin typeface="HGP創英角ｺﾞｼｯｸUB" panose="020B0900000000000000" pitchFamily="50" charset="-128"/>
                  <a:ea typeface="HGP創英角ｺﾞｼｯｸUB" panose="020B0900000000000000" pitchFamily="50" charset="-128"/>
                </a:rPr>
                <a:t>会議室）　</a:t>
              </a:r>
              <a:endParaRPr lang="en-US" altLang="ja-JP" sz="1200" dirty="0">
                <a:latin typeface="HGP創英角ｺﾞｼｯｸUB" panose="020B0900000000000000" pitchFamily="50" charset="-128"/>
                <a:ea typeface="HGP創英角ｺﾞｼｯｸUB" panose="020B0900000000000000" pitchFamily="50" charset="-128"/>
              </a:endParaRPr>
            </a:p>
          </p:txBody>
        </p:sp>
        <p:pic>
          <p:nvPicPr>
            <p:cNvPr id="6" name="図 5" descr="会議室に集まる人々&#10;&#10;自動的に生成された説明">
              <a:extLst>
                <a:ext uri="{FF2B5EF4-FFF2-40B4-BE49-F238E27FC236}">
                  <a16:creationId xmlns:a16="http://schemas.microsoft.com/office/drawing/2014/main" id="{7D7B53A1-0D76-BDBA-6141-82B66BD15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146" y="1254126"/>
              <a:ext cx="2167467" cy="1562487"/>
            </a:xfrm>
            <a:prstGeom prst="rect">
              <a:avLst/>
            </a:prstGeom>
          </p:spPr>
        </p:pic>
      </p:grpSp>
      <p:grpSp>
        <p:nvGrpSpPr>
          <p:cNvPr id="16" name="グループ化 15">
            <a:extLst>
              <a:ext uri="{FF2B5EF4-FFF2-40B4-BE49-F238E27FC236}">
                <a16:creationId xmlns:a16="http://schemas.microsoft.com/office/drawing/2014/main" id="{81EDC210-C7F4-1B54-838E-D3E2DDC24A45}"/>
              </a:ext>
            </a:extLst>
          </p:cNvPr>
          <p:cNvGrpSpPr/>
          <p:nvPr/>
        </p:nvGrpSpPr>
        <p:grpSpPr>
          <a:xfrm>
            <a:off x="4136832" y="1416022"/>
            <a:ext cx="2536416" cy="2129583"/>
            <a:chOff x="4105375" y="1241132"/>
            <a:chExt cx="2656343" cy="2230273"/>
          </a:xfrm>
        </p:grpSpPr>
        <p:sp>
          <p:nvSpPr>
            <p:cNvPr id="8" name="テキスト ボックス 20">
              <a:extLst>
                <a:ext uri="{FF2B5EF4-FFF2-40B4-BE49-F238E27FC236}">
                  <a16:creationId xmlns:a16="http://schemas.microsoft.com/office/drawing/2014/main" id="{DAE65A26-9EB1-9C01-6F0A-B5EA2C872974}"/>
                </a:ext>
              </a:extLst>
            </p:cNvPr>
            <p:cNvSpPr txBox="1">
              <a:spLocks noChangeArrowheads="1"/>
            </p:cNvSpPr>
            <p:nvPr/>
          </p:nvSpPr>
          <p:spPr bwMode="auto">
            <a:xfrm>
              <a:off x="4105375" y="2987912"/>
              <a:ext cx="2656343" cy="4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dirty="0">
                  <a:latin typeface="HGP創英角ｺﾞｼｯｸUB" panose="020B0900000000000000" pitchFamily="50" charset="-128"/>
                  <a:ea typeface="HGP創英角ｺﾞｼｯｸUB" panose="020B0900000000000000" pitchFamily="50" charset="-128"/>
                </a:rPr>
                <a:t>R6.7.25</a:t>
              </a:r>
              <a:r>
                <a:rPr lang="ja-JP" altLang="en-US" sz="1200" dirty="0">
                  <a:latin typeface="HGP創英角ｺﾞｼｯｸUB" panose="020B0900000000000000" pitchFamily="50" charset="-128"/>
                  <a:ea typeface="HGP創英角ｺﾞｼｯｸUB" panose="020B0900000000000000" pitchFamily="50" charset="-128"/>
                </a:rPr>
                <a:t>　講演会と</a:t>
              </a:r>
              <a:r>
                <a:rPr lang="en-US" altLang="ja-JP" sz="1200" dirty="0">
                  <a:latin typeface="HGP創英角ｺﾞｼｯｸUB" panose="020B0900000000000000" pitchFamily="50" charset="-128"/>
                  <a:ea typeface="HGP創英角ｺﾞｼｯｸUB" panose="020B0900000000000000" pitchFamily="50" charset="-128"/>
                </a:rPr>
                <a:t>『</a:t>
              </a:r>
              <a:r>
                <a:rPr lang="en-US" altLang="ja-JP" sz="1200" dirty="0" err="1">
                  <a:latin typeface="HGP創英角ｺﾞｼｯｸUB" panose="020B0900000000000000" pitchFamily="50" charset="-128"/>
                  <a:ea typeface="HGP創英角ｺﾞｼｯｸUB" panose="020B0900000000000000" pitchFamily="50" charset="-128"/>
                </a:rPr>
                <a:t>CaN</a:t>
              </a:r>
              <a:r>
                <a:rPr lang="en-US" altLang="ja-JP" sz="1200" dirty="0">
                  <a:latin typeface="HGP創英角ｺﾞｼｯｸUB" panose="020B0900000000000000" pitchFamily="50" charset="-128"/>
                  <a:ea typeface="HGP創英角ｺﾞｼｯｸUB" panose="020B0900000000000000" pitchFamily="50" charset="-128"/>
                </a:rPr>
                <a:t>-Lab』</a:t>
              </a:r>
              <a:r>
                <a:rPr lang="ja-JP" altLang="en-US" sz="1200" dirty="0">
                  <a:latin typeface="HGP創英角ｺﾞｼｯｸUB" panose="020B0900000000000000" pitchFamily="50" charset="-128"/>
                  <a:ea typeface="HGP創英角ｺﾞｼｯｸUB" panose="020B0900000000000000" pitchFamily="50" charset="-128"/>
                </a:rPr>
                <a:t>見学</a:t>
              </a:r>
              <a:endParaRPr lang="en-US" altLang="ja-JP" sz="1200" dirty="0">
                <a:latin typeface="HGP創英角ｺﾞｼｯｸUB" panose="020B0900000000000000" pitchFamily="50" charset="-128"/>
                <a:ea typeface="HGP創英角ｺﾞｼｯｸUB" panose="020B0900000000000000" pitchFamily="50" charset="-128"/>
              </a:endParaRPr>
            </a:p>
            <a:p>
              <a:pPr algn="ctr">
                <a:spcBef>
                  <a:spcPct val="0"/>
                </a:spcBef>
                <a:buFontTx/>
                <a:buNone/>
              </a:pPr>
              <a:r>
                <a:rPr lang="ja-JP" altLang="en-US" sz="1200" dirty="0">
                  <a:latin typeface="HGP創英角ｺﾞｼｯｸUB" panose="020B0900000000000000" pitchFamily="50" charset="-128"/>
                  <a:ea typeface="HGP創英角ｺﾞｼｯｸUB" panose="020B0900000000000000" pitchFamily="50" charset="-128"/>
                </a:rPr>
                <a:t>（東邦ガス株式会社 技術研究所）　</a:t>
              </a:r>
              <a:endParaRPr lang="en-US" altLang="ja-JP" sz="1200" dirty="0">
                <a:latin typeface="HGP創英角ｺﾞｼｯｸUB" panose="020B0900000000000000" pitchFamily="50" charset="-128"/>
                <a:ea typeface="HGP創英角ｺﾞｼｯｸUB" panose="020B0900000000000000" pitchFamily="50" charset="-128"/>
              </a:endParaRPr>
            </a:p>
          </p:txBody>
        </p:sp>
        <p:pic>
          <p:nvPicPr>
            <p:cNvPr id="15" name="図 14" descr="部屋に集まっている人々&#10;&#10;中程度の精度で自動的に生成された説明">
              <a:extLst>
                <a:ext uri="{FF2B5EF4-FFF2-40B4-BE49-F238E27FC236}">
                  <a16:creationId xmlns:a16="http://schemas.microsoft.com/office/drawing/2014/main" id="{25834048-4D73-F5AB-6587-71BFE05F5D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1241132"/>
              <a:ext cx="2448000" cy="1636364"/>
            </a:xfrm>
            <a:prstGeom prst="rect">
              <a:avLst/>
            </a:prstGeom>
          </p:spPr>
        </p:pic>
      </p:grpSp>
      <p:pic>
        <p:nvPicPr>
          <p:cNvPr id="21" name="図 20" descr="屋内, 天井, 立つ, 建物 が含まれている画像&#10;&#10;自動的に生成された説明">
            <a:extLst>
              <a:ext uri="{FF2B5EF4-FFF2-40B4-BE49-F238E27FC236}">
                <a16:creationId xmlns:a16="http://schemas.microsoft.com/office/drawing/2014/main" id="{1A4E866A-6F3D-F5EB-DED8-D7B88D6C9C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4323" y="3949201"/>
            <a:ext cx="2350872" cy="1763154"/>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4105</TotalTime>
  <Words>614</Words>
  <Application>Microsoft Office PowerPoint</Application>
  <PresentationFormat>画面に合わせる (4:3)</PresentationFormat>
  <Paragraphs>55</Paragraphs>
  <Slides>2</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HGP創英角ｺﾞｼｯｸUB</vt:lpstr>
      <vt:lpstr>ＭＳ Ｐゴシック</vt:lpstr>
      <vt:lpstr>Arial</vt:lpstr>
      <vt:lpstr>Calibri</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岐阜県のエネルギー関連施策について</dc:title>
  <dc:creator>Gifu</dc:creator>
  <cp:lastModifiedBy>鈴木 貴行</cp:lastModifiedBy>
  <cp:revision>235</cp:revision>
  <cp:lastPrinted>2024-02-14T04:46:28Z</cp:lastPrinted>
  <dcterms:created xsi:type="dcterms:W3CDTF">2019-01-09T05:13:49Z</dcterms:created>
  <dcterms:modified xsi:type="dcterms:W3CDTF">2025-07-29T10:32:38Z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2023-12-15T01:36:25Z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b3aceacd-ceff-4204-ad98-1574a3312f69</vt:lpwstr>
  </property>
  <property fmtid="{D5CDD505-2E9C-101B-9397-08002B2CF9AE}" pid="7" name="MSIP_Label_defa4170-0d19-0005-0004-bc88714345d2_ActionId">
    <vt:lpwstr>b04dfb1e-4a7c-4596-940d-e6e74a73c902</vt:lpwstr>
  </property>
  <property fmtid="{D5CDD505-2E9C-101B-9397-08002B2CF9AE}" pid="8" name="MSIP_Label_defa4170-0d19-0005-0004-bc88714345d2_ContentBits">
    <vt:lpwstr>0</vt:lpwstr>
  </property>
</Properties>
</file>