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4.xml" ContentType="application/vnd.openxmlformats-officedocument.theme+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theme/theme5.xml" ContentType="application/vnd.openxmlformats-officedocument.theme+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37" r:id="rId1"/>
    <p:sldMasterId id="2147483888" r:id="rId2"/>
    <p:sldMasterId id="2147483889" r:id="rId3"/>
    <p:sldMasterId id="2147483890" r:id="rId4"/>
    <p:sldMasterId id="2147483891" r:id="rId5"/>
    <p:sldMasterId id="2147483892" r:id="rId6"/>
  </p:sldMasterIdLst>
  <p:notesMasterIdLst>
    <p:notesMasterId r:id="rId24"/>
  </p:notesMasterIdLst>
  <p:handoutMasterIdLst>
    <p:handoutMasterId r:id="rId25"/>
  </p:handoutMasterIdLst>
  <p:sldIdLst>
    <p:sldId id="448" r:id="rId7"/>
    <p:sldId id="507" r:id="rId8"/>
    <p:sldId id="509" r:id="rId9"/>
    <p:sldId id="510" r:id="rId10"/>
    <p:sldId id="512" r:id="rId11"/>
    <p:sldId id="518" r:id="rId12"/>
    <p:sldId id="517" r:id="rId13"/>
    <p:sldId id="498" r:id="rId14"/>
    <p:sldId id="514" r:id="rId15"/>
    <p:sldId id="513" r:id="rId16"/>
    <p:sldId id="506" r:id="rId17"/>
    <p:sldId id="519" r:id="rId18"/>
    <p:sldId id="515" r:id="rId19"/>
    <p:sldId id="521" r:id="rId20"/>
    <p:sldId id="516" r:id="rId21"/>
    <p:sldId id="522" r:id="rId22"/>
    <p:sldId id="523" r:id="rId23"/>
  </p:sldIdLst>
  <p:sldSz cx="9144000" cy="6858000" type="screen4x3"/>
  <p:notesSz cx="9939338" cy="6807200"/>
  <p:custDataLst>
    <p:tags r:id="rId26"/>
  </p:custDataLst>
  <p:defaultTextStyle>
    <a:defPPr>
      <a:defRPr lang="ja-JP"/>
    </a:defPPr>
    <a:lvl1pPr algn="l" defTabSz="457200"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50" charset="-128"/>
        <a:cs typeface="+mn-cs"/>
      </a:defRPr>
    </a:lvl1pPr>
    <a:lvl2pPr marL="457200" algn="l" defTabSz="457200"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50" charset="-128"/>
        <a:cs typeface="+mn-cs"/>
      </a:defRPr>
    </a:lvl2pPr>
    <a:lvl3pPr marL="914400" algn="l" defTabSz="457200"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50" charset="-128"/>
        <a:cs typeface="+mn-cs"/>
      </a:defRPr>
    </a:lvl3pPr>
    <a:lvl4pPr marL="1371600" algn="l" defTabSz="457200"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50" charset="-128"/>
        <a:cs typeface="+mn-cs"/>
      </a:defRPr>
    </a:lvl4pPr>
    <a:lvl5pPr marL="1828800" algn="l" defTabSz="457200"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50" charset="-128"/>
        <a:cs typeface="+mn-cs"/>
      </a:defRPr>
    </a:lvl5pPr>
    <a:lvl6pPr marL="2286000" algn="l" defTabSz="914400" rtl="0" eaLnBrk="1" latinLnBrk="0" hangingPunct="1">
      <a:defRPr kern="1200">
        <a:solidFill>
          <a:schemeClr val="tx1"/>
        </a:solidFill>
        <a:latin typeface="Arial" panose="020B0604020202020204" pitchFamily="34" charset="0"/>
        <a:ea typeface="ＭＳ Ｐゴシック" panose="020B0600070205080204" pitchFamily="50" charset="-128"/>
        <a:cs typeface="+mn-cs"/>
      </a:defRPr>
    </a:lvl6pPr>
    <a:lvl7pPr marL="2743200" algn="l" defTabSz="914400" rtl="0" eaLnBrk="1" latinLnBrk="0" hangingPunct="1">
      <a:defRPr kern="1200">
        <a:solidFill>
          <a:schemeClr val="tx1"/>
        </a:solidFill>
        <a:latin typeface="Arial" panose="020B0604020202020204" pitchFamily="34" charset="0"/>
        <a:ea typeface="ＭＳ Ｐゴシック" panose="020B0600070205080204" pitchFamily="50" charset="-128"/>
        <a:cs typeface="+mn-cs"/>
      </a:defRPr>
    </a:lvl7pPr>
    <a:lvl8pPr marL="3200400" algn="l" defTabSz="914400" rtl="0" eaLnBrk="1" latinLnBrk="0" hangingPunct="1">
      <a:defRPr kern="1200">
        <a:solidFill>
          <a:schemeClr val="tx1"/>
        </a:solidFill>
        <a:latin typeface="Arial" panose="020B0604020202020204" pitchFamily="34" charset="0"/>
        <a:ea typeface="ＭＳ Ｐゴシック" panose="020B0600070205080204" pitchFamily="50" charset="-128"/>
        <a:cs typeface="+mn-cs"/>
      </a:defRPr>
    </a:lvl8pPr>
    <a:lvl9pPr marL="3657600" algn="l" defTabSz="914400" rtl="0" eaLnBrk="1" latinLnBrk="0" hangingPunct="1">
      <a:defRPr kern="1200">
        <a:solidFill>
          <a:schemeClr val="tx1"/>
        </a:solidFill>
        <a:latin typeface="Arial" panose="020B0604020202020204" pitchFamily="34" charset="0"/>
        <a:ea typeface="ＭＳ Ｐゴシック" panose="020B0600070205080204" pitchFamily="50"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1608" userDrawn="1">
          <p15:clr>
            <a:srgbClr val="A4A3A4"/>
          </p15:clr>
        </p15:guide>
        <p15:guide id="2" pos="4174"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983C3"/>
    <a:srgbClr val="C7C7C7"/>
    <a:srgbClr val="134263"/>
    <a:srgbClr val="627C8E"/>
    <a:srgbClr val="FFC000"/>
    <a:srgbClr val="2683C6"/>
    <a:srgbClr val="FFFFFF"/>
    <a:srgbClr val="E1FFE1"/>
    <a:srgbClr val="FFCCFF"/>
    <a:srgbClr val="FFCC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292" autoAdjust="0"/>
    <p:restoredTop sz="94434" autoAdjust="0"/>
  </p:normalViewPr>
  <p:slideViewPr>
    <p:cSldViewPr>
      <p:cViewPr varScale="1">
        <p:scale>
          <a:sx n="106" d="100"/>
          <a:sy n="106" d="100"/>
        </p:scale>
        <p:origin x="108" y="1338"/>
      </p:cViewPr>
      <p:guideLst>
        <p:guide orient="horz" pos="2160"/>
        <p:guide pos="2880"/>
      </p:guideLst>
    </p:cSldViewPr>
  </p:slideViewPr>
  <p:notesTextViewPr>
    <p:cViewPr>
      <p:scale>
        <a:sx n="100" d="100"/>
        <a:sy n="100" d="100"/>
      </p:scale>
      <p:origin x="0" y="0"/>
    </p:cViewPr>
  </p:notesTextViewPr>
  <p:notesViewPr>
    <p:cSldViewPr>
      <p:cViewPr varScale="1">
        <p:scale>
          <a:sx n="52" d="100"/>
          <a:sy n="52" d="100"/>
        </p:scale>
        <p:origin x="2958" y="96"/>
      </p:cViewPr>
      <p:guideLst>
        <p:guide orient="horz" pos="1608"/>
        <p:guide pos="4174"/>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slide" Target="slides/slide7.xml"/><Relationship Id="rId18" Type="http://schemas.openxmlformats.org/officeDocument/2006/relationships/slide" Target="slides/slide12.xml"/><Relationship Id="rId26" Type="http://schemas.openxmlformats.org/officeDocument/2006/relationships/tags" Target="tags/tag1.xml"/><Relationship Id="rId3" Type="http://schemas.openxmlformats.org/officeDocument/2006/relationships/slideMaster" Target="slideMasters/slideMaster3.xml"/><Relationship Id="rId21" Type="http://schemas.openxmlformats.org/officeDocument/2006/relationships/slide" Target="slides/slide15.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slide" Target="slides/slide11.xml"/><Relationship Id="rId25" Type="http://schemas.openxmlformats.org/officeDocument/2006/relationships/handoutMaster" Target="handoutMasters/handoutMaster1.xml"/><Relationship Id="rId2" Type="http://schemas.openxmlformats.org/officeDocument/2006/relationships/slideMaster" Target="slideMasters/slideMaster2.xml"/><Relationship Id="rId16" Type="http://schemas.openxmlformats.org/officeDocument/2006/relationships/slide" Target="slides/slide10.xml"/><Relationship Id="rId20" Type="http://schemas.openxmlformats.org/officeDocument/2006/relationships/slide" Target="slides/slide14.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slide" Target="slides/slide5.xml"/><Relationship Id="rId24" Type="http://schemas.openxmlformats.org/officeDocument/2006/relationships/notesMaster" Target="notesMasters/notesMaster1.xml"/><Relationship Id="rId5" Type="http://schemas.openxmlformats.org/officeDocument/2006/relationships/slideMaster" Target="slideMasters/slideMaster5.xml"/><Relationship Id="rId15" Type="http://schemas.openxmlformats.org/officeDocument/2006/relationships/slide" Target="slides/slide9.xml"/><Relationship Id="rId23" Type="http://schemas.openxmlformats.org/officeDocument/2006/relationships/slide" Target="slides/slide17.xml"/><Relationship Id="rId28" Type="http://schemas.openxmlformats.org/officeDocument/2006/relationships/viewProps" Target="viewProps.xml"/><Relationship Id="rId10" Type="http://schemas.openxmlformats.org/officeDocument/2006/relationships/slide" Target="slides/slide4.xml"/><Relationship Id="rId19" Type="http://schemas.openxmlformats.org/officeDocument/2006/relationships/slide" Target="slides/slide13.xml"/><Relationship Id="rId4" Type="http://schemas.openxmlformats.org/officeDocument/2006/relationships/slideMaster" Target="slideMasters/slideMaster4.xml"/><Relationship Id="rId9" Type="http://schemas.openxmlformats.org/officeDocument/2006/relationships/slide" Target="slides/slide3.xml"/><Relationship Id="rId14" Type="http://schemas.openxmlformats.org/officeDocument/2006/relationships/slide" Target="slides/slide8.xml"/><Relationship Id="rId22" Type="http://schemas.openxmlformats.org/officeDocument/2006/relationships/slide" Target="slides/slide16.xml"/><Relationship Id="rId27" Type="http://schemas.openxmlformats.org/officeDocument/2006/relationships/presProps" Target="presProps.xml"/><Relationship Id="rId30"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8.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6" name="スライド番号プレースホルダー 5"/>
          <p:cNvSpPr>
            <a:spLocks noGrp="1"/>
          </p:cNvSpPr>
          <p:nvPr>
            <p:ph type="sldNum" sz="quarter" idx="3"/>
          </p:nvPr>
        </p:nvSpPr>
        <p:spPr>
          <a:xfrm>
            <a:off x="5628888" y="6466458"/>
            <a:ext cx="4308130" cy="340742"/>
          </a:xfrm>
          <a:prstGeom prst="rect">
            <a:avLst/>
          </a:prstGeom>
        </p:spPr>
        <p:txBody>
          <a:bodyPr vert="horz" lIns="91559" tIns="45779" rIns="91559" bIns="45779" rtlCol="0" anchor="b"/>
          <a:lstStyle>
            <a:lvl1pPr algn="r">
              <a:defRPr sz="1200"/>
            </a:lvl1pPr>
          </a:lstStyle>
          <a:p>
            <a:fld id="{9B0F4BE5-1597-48A3-AD34-2A9D911A3A7A}" type="slidenum">
              <a:rPr kumimoji="1" lang="ja-JP" altLang="en-US" smtClean="0"/>
              <a:t>‹#›</a:t>
            </a:fld>
            <a:endParaRPr kumimoji="1" lang="ja-JP" altLang="en-US"/>
          </a:p>
        </p:txBody>
      </p:sp>
      <p:sp>
        <p:nvSpPr>
          <p:cNvPr id="7" name="ヘッダー プレースホルダー 6"/>
          <p:cNvSpPr>
            <a:spLocks noGrp="1"/>
          </p:cNvSpPr>
          <p:nvPr>
            <p:ph type="hdr" sz="quarter"/>
          </p:nvPr>
        </p:nvSpPr>
        <p:spPr>
          <a:xfrm>
            <a:off x="1" y="0"/>
            <a:ext cx="4308130" cy="340742"/>
          </a:xfrm>
          <a:prstGeom prst="rect">
            <a:avLst/>
          </a:prstGeom>
        </p:spPr>
        <p:txBody>
          <a:bodyPr vert="horz" lIns="91559" tIns="45779" rIns="91559" bIns="45779" rtlCol="0"/>
          <a:lstStyle>
            <a:lvl1pPr algn="l">
              <a:defRPr sz="1200"/>
            </a:lvl1pPr>
          </a:lstStyle>
          <a:p>
            <a:endParaRPr kumimoji="1" lang="ja-JP" altLang="en-US"/>
          </a:p>
        </p:txBody>
      </p:sp>
      <p:sp>
        <p:nvSpPr>
          <p:cNvPr id="8" name="フッター プレースホルダー 7"/>
          <p:cNvSpPr>
            <a:spLocks noGrp="1"/>
          </p:cNvSpPr>
          <p:nvPr>
            <p:ph type="ftr" sz="quarter" idx="2"/>
          </p:nvPr>
        </p:nvSpPr>
        <p:spPr>
          <a:xfrm>
            <a:off x="1" y="6466458"/>
            <a:ext cx="4308130" cy="340742"/>
          </a:xfrm>
          <a:prstGeom prst="rect">
            <a:avLst/>
          </a:prstGeom>
        </p:spPr>
        <p:txBody>
          <a:bodyPr vert="horz" lIns="91559" tIns="45779" rIns="91559" bIns="45779" rtlCol="0" anchor="b"/>
          <a:lstStyle>
            <a:lvl1pPr algn="l">
              <a:defRPr sz="1200"/>
            </a:lvl1pPr>
          </a:lstStyle>
          <a:p>
            <a:endParaRPr kumimoji="1" lang="ja-JP" altLang="en-US"/>
          </a:p>
        </p:txBody>
      </p:sp>
    </p:spTree>
    <p:extLst>
      <p:ext uri="{BB962C8B-B14F-4D97-AF65-F5344CB8AC3E}">
        <p14:creationId xmlns:p14="http://schemas.microsoft.com/office/powerpoint/2010/main" val="17005788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7.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7574" name="ヘッダー プレースホルダ 1"/>
          <p:cNvSpPr>
            <a:spLocks noGrp="1" noChangeArrowheads="1"/>
          </p:cNvSpPr>
          <p:nvPr>
            <p:ph type="hdr" sz="quarter"/>
          </p:nvPr>
        </p:nvSpPr>
        <p:spPr bwMode="auto">
          <a:xfrm>
            <a:off x="3" y="0"/>
            <a:ext cx="4307045" cy="34036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559" tIns="45779" rIns="91559" bIns="45779" numCol="1" anchor="t" anchorCtr="0" compatLnSpc="1">
            <a:prstTxWarp prst="textNoShape">
              <a:avLst/>
            </a:prstTxWarp>
          </a:bodyPr>
          <a:lstStyle>
            <a:lvl1pPr defTabSz="915589" eaLnBrk="1" hangingPunct="1">
              <a:buSzPct val="100000"/>
              <a:buFont typeface="Arial" panose="020B0604020202020204" pitchFamily="34" charset="0"/>
              <a:buNone/>
              <a:defRPr sz="1200">
                <a:latin typeface="ＭＳ Ｐゴシック" panose="020B0600070205080204" pitchFamily="50" charset="-128"/>
              </a:defRPr>
            </a:lvl1pPr>
          </a:lstStyle>
          <a:p>
            <a:pPr>
              <a:defRPr/>
            </a:pPr>
            <a:endParaRPr lang="ja-JP" altLang="en-US"/>
          </a:p>
        </p:txBody>
      </p:sp>
      <p:sp>
        <p:nvSpPr>
          <p:cNvPr id="147575" name="日付プレースホルダ 2"/>
          <p:cNvSpPr>
            <a:spLocks noGrp="1" noChangeArrowheads="1"/>
          </p:cNvSpPr>
          <p:nvPr>
            <p:ph type="dt" idx="1"/>
          </p:nvPr>
        </p:nvSpPr>
        <p:spPr bwMode="auto">
          <a:xfrm>
            <a:off x="5629995" y="0"/>
            <a:ext cx="4307045" cy="34036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559" tIns="45779" rIns="91559" bIns="45779" numCol="1" anchor="t" anchorCtr="0" compatLnSpc="1">
            <a:prstTxWarp prst="textNoShape">
              <a:avLst/>
            </a:prstTxWarp>
          </a:bodyPr>
          <a:lstStyle>
            <a:lvl1pPr algn="r" defTabSz="915589" eaLnBrk="1" hangingPunct="1">
              <a:buSzPct val="100000"/>
              <a:buFont typeface="Arial" panose="020B0604020202020204" pitchFamily="34" charset="0"/>
              <a:buNone/>
              <a:defRPr sz="1200">
                <a:latin typeface="ＭＳ Ｐゴシック" panose="020B0600070205080204" pitchFamily="50" charset="-128"/>
              </a:defRPr>
            </a:lvl1pPr>
          </a:lstStyle>
          <a:p>
            <a:pPr>
              <a:defRPr/>
            </a:pPr>
            <a:fld id="{1211280A-4A07-4BE8-93C1-CCAE02A0F1A9}" type="datetime1">
              <a:rPr lang="ja-JP" altLang="en-US"/>
              <a:pPr>
                <a:defRPr/>
              </a:pPr>
              <a:t>2024/11/29</a:t>
            </a:fld>
            <a:endParaRPr lang="ja-JP" altLang="en-US"/>
          </a:p>
        </p:txBody>
      </p:sp>
      <p:sp>
        <p:nvSpPr>
          <p:cNvPr id="7172" name="スライド イメージ プレースホルダ 3"/>
          <p:cNvSpPr>
            <a:spLocks noGrp="1" noRot="1" noChangeAspect="1" noChangeArrowheads="1"/>
          </p:cNvSpPr>
          <p:nvPr>
            <p:ph type="sldImg" idx="2"/>
          </p:nvPr>
        </p:nvSpPr>
        <p:spPr bwMode="auto">
          <a:xfrm>
            <a:off x="3267075" y="511175"/>
            <a:ext cx="3405188" cy="2552700"/>
          </a:xfrm>
          <a:prstGeom prst="rect">
            <a:avLst/>
          </a:prstGeom>
          <a:noFill/>
          <a:ln w="12700" algn="ctr">
            <a:solidFill>
              <a:srgbClr val="000000"/>
            </a:solidFill>
            <a:round/>
            <a:headEnd/>
            <a:tailEnd/>
          </a:ln>
          <a:extLst>
            <a:ext uri="{909E8E84-426E-40DD-AFC4-6F175D3DCCD1}">
              <a14:hiddenFill xmlns:a14="http://schemas.microsoft.com/office/drawing/2010/main">
                <a:solidFill>
                  <a:srgbClr val="FFFFFF"/>
                </a:solidFill>
              </a14:hiddenFill>
            </a:ext>
          </a:extLst>
        </p:spPr>
      </p:sp>
      <p:sp>
        <p:nvSpPr>
          <p:cNvPr id="147577" name="ノート プレースホルダ 4"/>
          <p:cNvSpPr>
            <a:spLocks noGrp="1" noChangeArrowheads="1"/>
          </p:cNvSpPr>
          <p:nvPr>
            <p:ph type="body" sz="quarter" idx="3"/>
          </p:nvPr>
        </p:nvSpPr>
        <p:spPr bwMode="auto">
          <a:xfrm>
            <a:off x="993935" y="3233421"/>
            <a:ext cx="7951470" cy="306324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559" tIns="45779" rIns="91559" bIns="45779" numCol="1" anchor="t" anchorCtr="0" compatLnSpc="1">
            <a:prstTxWarp prst="textNoShape">
              <a:avLst/>
            </a:prstTxWarp>
          </a:bodyPr>
          <a:lstStyle/>
          <a:p>
            <a:pPr lvl="0"/>
            <a:r>
              <a:rPr lang="ja-JP" altLang="ja-JP" noProof="0"/>
              <a:t>マスタ テキストの書式設定</a:t>
            </a:r>
          </a:p>
          <a:p>
            <a:pPr lvl="1"/>
            <a:r>
              <a:rPr lang="ja-JP" altLang="ja-JP" noProof="0"/>
              <a:t>第 2 レベル</a:t>
            </a:r>
          </a:p>
          <a:p>
            <a:pPr lvl="2"/>
            <a:r>
              <a:rPr lang="ja-JP" altLang="ja-JP" noProof="0"/>
              <a:t>第 3 レベル</a:t>
            </a:r>
          </a:p>
          <a:p>
            <a:pPr lvl="3"/>
            <a:r>
              <a:rPr lang="ja-JP" altLang="ja-JP" noProof="0"/>
              <a:t>第 4 レベル</a:t>
            </a:r>
          </a:p>
          <a:p>
            <a:pPr lvl="4"/>
            <a:r>
              <a:rPr lang="ja-JP" altLang="ja-JP" noProof="0"/>
              <a:t>第 5 レベル</a:t>
            </a:r>
          </a:p>
        </p:txBody>
      </p:sp>
      <p:sp>
        <p:nvSpPr>
          <p:cNvPr id="147578" name="フッター プレースホルダ 5"/>
          <p:cNvSpPr>
            <a:spLocks noGrp="1" noChangeArrowheads="1"/>
          </p:cNvSpPr>
          <p:nvPr>
            <p:ph type="ftr" sz="quarter" idx="4"/>
          </p:nvPr>
        </p:nvSpPr>
        <p:spPr bwMode="auto">
          <a:xfrm>
            <a:off x="3" y="6465659"/>
            <a:ext cx="4307045" cy="34036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559" tIns="45779" rIns="91559" bIns="45779" numCol="1" anchor="b" anchorCtr="0" compatLnSpc="1">
            <a:prstTxWarp prst="textNoShape">
              <a:avLst/>
            </a:prstTxWarp>
          </a:bodyPr>
          <a:lstStyle>
            <a:lvl1pPr defTabSz="915589" eaLnBrk="1" hangingPunct="1">
              <a:buSzPct val="100000"/>
              <a:buFont typeface="Arial" panose="020B0604020202020204" pitchFamily="34" charset="0"/>
              <a:buNone/>
              <a:defRPr sz="1200">
                <a:latin typeface="ＭＳ Ｐゴシック" panose="020B0600070205080204" pitchFamily="50" charset="-128"/>
              </a:defRPr>
            </a:lvl1pPr>
          </a:lstStyle>
          <a:p>
            <a:pPr>
              <a:defRPr/>
            </a:pPr>
            <a:endParaRPr lang="ja-JP" altLang="en-US"/>
          </a:p>
        </p:txBody>
      </p:sp>
      <p:sp>
        <p:nvSpPr>
          <p:cNvPr id="147579" name="スライド番号プレースホルダ 6"/>
          <p:cNvSpPr>
            <a:spLocks noGrp="1" noChangeArrowheads="1"/>
          </p:cNvSpPr>
          <p:nvPr>
            <p:ph type="sldNum" sz="quarter" idx="5"/>
          </p:nvPr>
        </p:nvSpPr>
        <p:spPr bwMode="auto">
          <a:xfrm>
            <a:off x="5629995" y="6465659"/>
            <a:ext cx="4307045" cy="34036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559" tIns="45779" rIns="91559" bIns="45779" numCol="1" anchor="b" anchorCtr="0" compatLnSpc="1">
            <a:prstTxWarp prst="textNoShape">
              <a:avLst/>
            </a:prstTxWarp>
          </a:bodyPr>
          <a:lstStyle>
            <a:lvl1pPr algn="r" defTabSz="915589" eaLnBrk="1" hangingPunct="1">
              <a:buSzPct val="100000"/>
              <a:buFont typeface="Arial" panose="020B0604020202020204" pitchFamily="34" charset="0"/>
              <a:buNone/>
              <a:defRPr sz="1200">
                <a:latin typeface="ＭＳ Ｐゴシック" panose="020B0600070205080204" pitchFamily="50" charset="-128"/>
              </a:defRPr>
            </a:lvl1pPr>
          </a:lstStyle>
          <a:p>
            <a:pPr>
              <a:defRPr/>
            </a:pPr>
            <a:fld id="{EAA0A606-7D5C-4E46-AF83-68985A4FDA6D}" type="slidenum">
              <a:rPr lang="ja-JP" altLang="en-US"/>
              <a:pPr>
                <a:defRPr/>
              </a:pPr>
              <a:t>‹#›</a:t>
            </a:fld>
            <a:endParaRPr lang="ja-JP" altLang="en-US"/>
          </a:p>
        </p:txBody>
      </p:sp>
    </p:spTree>
    <p:extLst>
      <p:ext uri="{BB962C8B-B14F-4D97-AF65-F5344CB8AC3E}">
        <p14:creationId xmlns:p14="http://schemas.microsoft.com/office/powerpoint/2010/main" val="1584464668"/>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buSzPct val="100000"/>
      <a:defRPr kumimoji="1" sz="1200" kern="1200">
        <a:solidFill>
          <a:schemeClr val="tx1"/>
        </a:solidFill>
        <a:latin typeface="+mn-lt"/>
        <a:ea typeface="+mn-ea"/>
        <a:cs typeface="+mn-cs"/>
      </a:defRPr>
    </a:lvl1pPr>
    <a:lvl2pPr marL="457200" algn="l" rtl="0" eaLnBrk="0" fontAlgn="base" hangingPunct="0">
      <a:spcBef>
        <a:spcPct val="30000"/>
      </a:spcBef>
      <a:spcAft>
        <a:spcPct val="0"/>
      </a:spcAft>
      <a:buSzPct val="100000"/>
      <a:defRPr kumimoji="1" sz="1200" kern="1200">
        <a:solidFill>
          <a:schemeClr val="tx1"/>
        </a:solidFill>
        <a:latin typeface="+mn-lt"/>
        <a:ea typeface="+mn-ea"/>
        <a:cs typeface="+mn-cs"/>
      </a:defRPr>
    </a:lvl2pPr>
    <a:lvl3pPr marL="914400" algn="l" rtl="0" eaLnBrk="0" fontAlgn="base" hangingPunct="0">
      <a:spcBef>
        <a:spcPct val="30000"/>
      </a:spcBef>
      <a:spcAft>
        <a:spcPct val="0"/>
      </a:spcAft>
      <a:buSzPct val="100000"/>
      <a:defRPr kumimoji="1" sz="1200" kern="1200">
        <a:solidFill>
          <a:schemeClr val="tx1"/>
        </a:solidFill>
        <a:latin typeface="+mn-lt"/>
        <a:ea typeface="+mn-ea"/>
        <a:cs typeface="+mn-cs"/>
      </a:defRPr>
    </a:lvl3pPr>
    <a:lvl4pPr marL="1371600" algn="l" rtl="0" eaLnBrk="0" fontAlgn="base" hangingPunct="0">
      <a:spcBef>
        <a:spcPct val="30000"/>
      </a:spcBef>
      <a:spcAft>
        <a:spcPct val="0"/>
      </a:spcAft>
      <a:buSzPct val="100000"/>
      <a:defRPr kumimoji="1" sz="1200" kern="1200">
        <a:solidFill>
          <a:schemeClr val="tx1"/>
        </a:solidFill>
        <a:latin typeface="+mn-lt"/>
        <a:ea typeface="+mn-ea"/>
        <a:cs typeface="+mn-cs"/>
      </a:defRPr>
    </a:lvl4pPr>
    <a:lvl5pPr marL="1828800" algn="l" rtl="0" eaLnBrk="0" fontAlgn="base" hangingPunct="0">
      <a:spcBef>
        <a:spcPct val="30000"/>
      </a:spcBef>
      <a:spcAft>
        <a:spcPct val="0"/>
      </a:spcAft>
      <a:buSzPct val="100000"/>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1143000" y="1122363"/>
            <a:ext cx="6858000" cy="2387600"/>
          </a:xfrm>
        </p:spPr>
        <p:txBody>
          <a:bodyPr/>
          <a:lstStyle>
            <a:lvl1pPr algn="ctr">
              <a:defRPr sz="6000"/>
            </a:lvl1pPr>
          </a:lstStyle>
          <a:p>
            <a:r>
              <a:rPr lang="ja-JP" altLang="en-US"/>
              <a:t>マスター タイトルの書式設定</a:t>
            </a:r>
          </a:p>
        </p:txBody>
      </p:sp>
      <p:sp>
        <p:nvSpPr>
          <p:cNvPr id="3" name="サブタイトル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p>
        </p:txBody>
      </p:sp>
      <p:sp>
        <p:nvSpPr>
          <p:cNvPr id="4" name="Date Placeholder 3"/>
          <p:cNvSpPr>
            <a:spLocks noGrp="1" noChangeArrowheads="1"/>
          </p:cNvSpPr>
          <p:nvPr>
            <p:ph type="dt" sz="half" idx="10"/>
          </p:nvPr>
        </p:nvSpPr>
        <p:spPr>
          <a:ln/>
        </p:spPr>
        <p:txBody>
          <a:bodyPr/>
          <a:lstStyle>
            <a:lvl1pPr>
              <a:defRPr/>
            </a:lvl1pPr>
          </a:lstStyle>
          <a:p>
            <a:pPr>
              <a:defRPr/>
            </a:pPr>
            <a:fld id="{762F86E3-EFB5-43C2-B37E-AE23E2C77805}" type="datetime1">
              <a:rPr lang="ja-JP" altLang="en-US"/>
              <a:pPr>
                <a:defRPr/>
              </a:pPr>
              <a:t>2024/11/29</a:t>
            </a:fld>
            <a:endParaRPr lang="ja-JP" altLang="en-US"/>
          </a:p>
        </p:txBody>
      </p:sp>
      <p:sp>
        <p:nvSpPr>
          <p:cNvPr id="5"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5"/>
          <p:cNvSpPr>
            <a:spLocks noGrp="1" noChangeArrowheads="1"/>
          </p:cNvSpPr>
          <p:nvPr>
            <p:ph type="sldNum" sz="quarter" idx="12"/>
          </p:nvPr>
        </p:nvSpPr>
        <p:spPr>
          <a:ln/>
        </p:spPr>
        <p:txBody>
          <a:bodyPr/>
          <a:lstStyle>
            <a:lvl1pPr>
              <a:defRPr/>
            </a:lvl1pPr>
          </a:lstStyle>
          <a:p>
            <a:pPr>
              <a:defRPr/>
            </a:pPr>
            <a:fld id="{D90937E3-13B0-4ADB-9D23-293E42244A41}" type="slidenum">
              <a:rPr lang="ja-JP" altLang="en-US"/>
              <a:pPr>
                <a:defRPr/>
              </a:pPr>
              <a:t>‹#›</a:t>
            </a:fld>
            <a:endParaRPr lang="ja-JP" altLang="en-US"/>
          </a:p>
        </p:txBody>
      </p:sp>
    </p:spTree>
    <p:extLst>
      <p:ext uri="{BB962C8B-B14F-4D97-AF65-F5344CB8AC3E}">
        <p14:creationId xmlns:p14="http://schemas.microsoft.com/office/powerpoint/2010/main" val="47404428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Date Placeholder 3"/>
          <p:cNvSpPr>
            <a:spLocks noGrp="1" noChangeArrowheads="1"/>
          </p:cNvSpPr>
          <p:nvPr>
            <p:ph type="dt" sz="half" idx="10"/>
          </p:nvPr>
        </p:nvSpPr>
        <p:spPr>
          <a:ln/>
        </p:spPr>
        <p:txBody>
          <a:bodyPr/>
          <a:lstStyle>
            <a:lvl1pPr>
              <a:defRPr/>
            </a:lvl1pPr>
          </a:lstStyle>
          <a:p>
            <a:pPr>
              <a:defRPr/>
            </a:pPr>
            <a:fld id="{2AA98C8D-F849-4205-BB71-72C1FEA8E272}" type="datetime1">
              <a:rPr lang="ja-JP" altLang="en-US"/>
              <a:pPr>
                <a:defRPr/>
              </a:pPr>
              <a:t>2024/11/29</a:t>
            </a:fld>
            <a:endParaRPr lang="ja-JP" altLang="en-US"/>
          </a:p>
        </p:txBody>
      </p:sp>
      <p:sp>
        <p:nvSpPr>
          <p:cNvPr id="5"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5"/>
          <p:cNvSpPr>
            <a:spLocks noGrp="1" noChangeArrowheads="1"/>
          </p:cNvSpPr>
          <p:nvPr>
            <p:ph type="sldNum" sz="quarter" idx="12"/>
          </p:nvPr>
        </p:nvSpPr>
        <p:spPr>
          <a:ln/>
        </p:spPr>
        <p:txBody>
          <a:bodyPr/>
          <a:lstStyle>
            <a:lvl1pPr>
              <a:defRPr/>
            </a:lvl1pPr>
          </a:lstStyle>
          <a:p>
            <a:pPr>
              <a:defRPr/>
            </a:pPr>
            <a:fld id="{501EDAD3-5840-4ADD-A712-2BB8E8FBC965}" type="slidenum">
              <a:rPr lang="ja-JP" altLang="en-US"/>
              <a:pPr>
                <a:defRPr/>
              </a:pPr>
              <a:t>‹#›</a:t>
            </a:fld>
            <a:endParaRPr lang="ja-JP" altLang="en-US"/>
          </a:p>
        </p:txBody>
      </p:sp>
    </p:spTree>
    <p:extLst>
      <p:ext uri="{BB962C8B-B14F-4D97-AF65-F5344CB8AC3E}">
        <p14:creationId xmlns:p14="http://schemas.microsoft.com/office/powerpoint/2010/main" val="5222150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480175" y="287338"/>
            <a:ext cx="1885950" cy="5581650"/>
          </a:xfrm>
        </p:spPr>
        <p:txBody>
          <a:bodyPr vert="eaVert"/>
          <a:lstStyle/>
          <a:p>
            <a:r>
              <a:rPr lang="ja-JP" altLang="en-US"/>
              <a:t>マスター タイトルの書式設定</a:t>
            </a:r>
          </a:p>
        </p:txBody>
      </p:sp>
      <p:sp>
        <p:nvSpPr>
          <p:cNvPr id="3" name="縦書きテキスト プレースホルダー 2"/>
          <p:cNvSpPr>
            <a:spLocks noGrp="1"/>
          </p:cNvSpPr>
          <p:nvPr>
            <p:ph type="body" orient="vert" idx="1"/>
          </p:nvPr>
        </p:nvSpPr>
        <p:spPr>
          <a:xfrm>
            <a:off x="822325" y="287338"/>
            <a:ext cx="5505450" cy="5581650"/>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Date Placeholder 3"/>
          <p:cNvSpPr>
            <a:spLocks noGrp="1" noChangeArrowheads="1"/>
          </p:cNvSpPr>
          <p:nvPr>
            <p:ph type="dt" sz="half" idx="10"/>
          </p:nvPr>
        </p:nvSpPr>
        <p:spPr>
          <a:ln/>
        </p:spPr>
        <p:txBody>
          <a:bodyPr/>
          <a:lstStyle>
            <a:lvl1pPr>
              <a:defRPr/>
            </a:lvl1pPr>
          </a:lstStyle>
          <a:p>
            <a:pPr>
              <a:defRPr/>
            </a:pPr>
            <a:fld id="{54015E74-8350-4182-94B7-8676BACDDC14}" type="datetime1">
              <a:rPr lang="ja-JP" altLang="en-US"/>
              <a:pPr>
                <a:defRPr/>
              </a:pPr>
              <a:t>2024/11/29</a:t>
            </a:fld>
            <a:endParaRPr lang="ja-JP" altLang="en-US"/>
          </a:p>
        </p:txBody>
      </p:sp>
      <p:sp>
        <p:nvSpPr>
          <p:cNvPr id="5"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5"/>
          <p:cNvSpPr>
            <a:spLocks noGrp="1" noChangeArrowheads="1"/>
          </p:cNvSpPr>
          <p:nvPr>
            <p:ph type="sldNum" sz="quarter" idx="12"/>
          </p:nvPr>
        </p:nvSpPr>
        <p:spPr>
          <a:ln/>
        </p:spPr>
        <p:txBody>
          <a:bodyPr/>
          <a:lstStyle>
            <a:lvl1pPr>
              <a:defRPr/>
            </a:lvl1pPr>
          </a:lstStyle>
          <a:p>
            <a:pPr>
              <a:defRPr/>
            </a:pPr>
            <a:fld id="{7645779D-415C-4692-B790-9BFE7A730E09}" type="slidenum">
              <a:rPr lang="ja-JP" altLang="en-US"/>
              <a:pPr>
                <a:defRPr/>
              </a:pPr>
              <a:t>‹#›</a:t>
            </a:fld>
            <a:endParaRPr lang="ja-JP" altLang="en-US"/>
          </a:p>
        </p:txBody>
      </p:sp>
    </p:spTree>
    <p:extLst>
      <p:ext uri="{BB962C8B-B14F-4D97-AF65-F5344CB8AC3E}">
        <p14:creationId xmlns:p14="http://schemas.microsoft.com/office/powerpoint/2010/main" val="226502539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1143000" y="1122363"/>
            <a:ext cx="6858000" cy="2387600"/>
          </a:xfrm>
        </p:spPr>
        <p:txBody>
          <a:bodyPr/>
          <a:lstStyle>
            <a:lvl1pPr algn="ctr">
              <a:defRPr sz="6000"/>
            </a:lvl1pPr>
          </a:lstStyle>
          <a:p>
            <a:r>
              <a:rPr lang="ja-JP" altLang="en-US"/>
              <a:t>マスター タイトルの書式設定</a:t>
            </a:r>
          </a:p>
        </p:txBody>
      </p:sp>
      <p:sp>
        <p:nvSpPr>
          <p:cNvPr id="3" name="サブタイトル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p>
        </p:txBody>
      </p:sp>
      <p:sp>
        <p:nvSpPr>
          <p:cNvPr id="4" name="Date Placeholder 3"/>
          <p:cNvSpPr>
            <a:spLocks noGrp="1" noChangeArrowheads="1"/>
          </p:cNvSpPr>
          <p:nvPr>
            <p:ph type="dt" sz="half" idx="10"/>
          </p:nvPr>
        </p:nvSpPr>
        <p:spPr>
          <a:ln/>
        </p:spPr>
        <p:txBody>
          <a:bodyPr/>
          <a:lstStyle>
            <a:lvl1pPr>
              <a:defRPr/>
            </a:lvl1pPr>
          </a:lstStyle>
          <a:p>
            <a:pPr>
              <a:defRPr/>
            </a:pPr>
            <a:fld id="{9A3A099A-C2DD-4AAB-AB41-F80BBBA1650A}" type="datetime1">
              <a:rPr lang="ja-JP" altLang="en-US"/>
              <a:pPr>
                <a:defRPr/>
              </a:pPr>
              <a:t>2024/11/29</a:t>
            </a:fld>
            <a:endParaRPr lang="ja-JP" altLang="en-US"/>
          </a:p>
        </p:txBody>
      </p:sp>
      <p:sp>
        <p:nvSpPr>
          <p:cNvPr id="5"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5"/>
          <p:cNvSpPr>
            <a:spLocks noGrp="1" noChangeArrowheads="1"/>
          </p:cNvSpPr>
          <p:nvPr>
            <p:ph type="sldNum" sz="quarter" idx="12"/>
          </p:nvPr>
        </p:nvSpPr>
        <p:spPr>
          <a:ln/>
        </p:spPr>
        <p:txBody>
          <a:bodyPr/>
          <a:lstStyle>
            <a:lvl1pPr>
              <a:defRPr/>
            </a:lvl1pPr>
          </a:lstStyle>
          <a:p>
            <a:pPr>
              <a:defRPr/>
            </a:pPr>
            <a:fld id="{0BB024E7-0C8E-4F87-95EF-616698D9D867}" type="slidenum">
              <a:rPr lang="ja-JP" altLang="en-US"/>
              <a:pPr>
                <a:defRPr/>
              </a:pPr>
              <a:t>‹#›</a:t>
            </a:fld>
            <a:endParaRPr lang="ja-JP" altLang="en-US"/>
          </a:p>
        </p:txBody>
      </p:sp>
    </p:spTree>
    <p:extLst>
      <p:ext uri="{BB962C8B-B14F-4D97-AF65-F5344CB8AC3E}">
        <p14:creationId xmlns:p14="http://schemas.microsoft.com/office/powerpoint/2010/main" val="404907682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Date Placeholder 3"/>
          <p:cNvSpPr>
            <a:spLocks noGrp="1" noChangeArrowheads="1"/>
          </p:cNvSpPr>
          <p:nvPr>
            <p:ph type="dt" sz="half" idx="10"/>
          </p:nvPr>
        </p:nvSpPr>
        <p:spPr>
          <a:ln/>
        </p:spPr>
        <p:txBody>
          <a:bodyPr/>
          <a:lstStyle>
            <a:lvl1pPr>
              <a:defRPr/>
            </a:lvl1pPr>
          </a:lstStyle>
          <a:p>
            <a:pPr>
              <a:defRPr/>
            </a:pPr>
            <a:fld id="{5EA09C65-F07E-45FC-B88A-FFD07E39124C}" type="datetime1">
              <a:rPr lang="ja-JP" altLang="en-US"/>
              <a:pPr>
                <a:defRPr/>
              </a:pPr>
              <a:t>2024/11/29</a:t>
            </a:fld>
            <a:endParaRPr lang="ja-JP" altLang="en-US"/>
          </a:p>
        </p:txBody>
      </p:sp>
      <p:sp>
        <p:nvSpPr>
          <p:cNvPr id="5"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5"/>
          <p:cNvSpPr>
            <a:spLocks noGrp="1" noChangeArrowheads="1"/>
          </p:cNvSpPr>
          <p:nvPr>
            <p:ph type="sldNum" sz="quarter" idx="12"/>
          </p:nvPr>
        </p:nvSpPr>
        <p:spPr>
          <a:ln/>
        </p:spPr>
        <p:txBody>
          <a:bodyPr/>
          <a:lstStyle>
            <a:lvl1pPr>
              <a:defRPr/>
            </a:lvl1pPr>
          </a:lstStyle>
          <a:p>
            <a:pPr>
              <a:defRPr/>
            </a:pPr>
            <a:fld id="{C5810B58-2179-475C-8CD4-408362E2C633}" type="slidenum">
              <a:rPr lang="ja-JP" altLang="en-US"/>
              <a:pPr>
                <a:defRPr/>
              </a:pPr>
              <a:t>‹#›</a:t>
            </a:fld>
            <a:endParaRPr lang="ja-JP" altLang="en-US"/>
          </a:p>
        </p:txBody>
      </p:sp>
    </p:spTree>
    <p:extLst>
      <p:ext uri="{BB962C8B-B14F-4D97-AF65-F5344CB8AC3E}">
        <p14:creationId xmlns:p14="http://schemas.microsoft.com/office/powerpoint/2010/main" val="255992733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623888" y="1709738"/>
            <a:ext cx="7886700" cy="2852737"/>
          </a:xfrm>
        </p:spPr>
        <p:txBody>
          <a:bodyPr/>
          <a:lstStyle>
            <a:lvl1pPr>
              <a:defRPr sz="6000"/>
            </a:lvl1pPr>
          </a:lstStyle>
          <a:p>
            <a:r>
              <a:rPr lang="ja-JP" altLang="en-US"/>
              <a:t>マスター タイトルの書式設定</a:t>
            </a:r>
          </a:p>
        </p:txBody>
      </p:sp>
      <p:sp>
        <p:nvSpPr>
          <p:cNvPr id="3" name="テキスト プレースホルダー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ja-JP" altLang="en-US"/>
              <a:t>マスター テキストの書式設定</a:t>
            </a:r>
          </a:p>
        </p:txBody>
      </p:sp>
      <p:sp>
        <p:nvSpPr>
          <p:cNvPr id="4" name="Date Placeholder 3"/>
          <p:cNvSpPr>
            <a:spLocks noGrp="1" noChangeArrowheads="1"/>
          </p:cNvSpPr>
          <p:nvPr>
            <p:ph type="dt" sz="half" idx="10"/>
          </p:nvPr>
        </p:nvSpPr>
        <p:spPr>
          <a:ln/>
        </p:spPr>
        <p:txBody>
          <a:bodyPr/>
          <a:lstStyle>
            <a:lvl1pPr>
              <a:defRPr/>
            </a:lvl1pPr>
          </a:lstStyle>
          <a:p>
            <a:pPr>
              <a:defRPr/>
            </a:pPr>
            <a:fld id="{06CF8384-F2B4-485D-BE9C-A8EAC6DDC7CD}" type="datetime1">
              <a:rPr lang="ja-JP" altLang="en-US"/>
              <a:pPr>
                <a:defRPr/>
              </a:pPr>
              <a:t>2024/11/29</a:t>
            </a:fld>
            <a:endParaRPr lang="ja-JP" altLang="en-US"/>
          </a:p>
        </p:txBody>
      </p:sp>
      <p:sp>
        <p:nvSpPr>
          <p:cNvPr id="5"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5"/>
          <p:cNvSpPr>
            <a:spLocks noGrp="1" noChangeArrowheads="1"/>
          </p:cNvSpPr>
          <p:nvPr>
            <p:ph type="sldNum" sz="quarter" idx="12"/>
          </p:nvPr>
        </p:nvSpPr>
        <p:spPr>
          <a:ln/>
        </p:spPr>
        <p:txBody>
          <a:bodyPr/>
          <a:lstStyle>
            <a:lvl1pPr>
              <a:defRPr/>
            </a:lvl1pPr>
          </a:lstStyle>
          <a:p>
            <a:pPr>
              <a:defRPr/>
            </a:pPr>
            <a:fld id="{9149E289-7CF9-4D04-93A8-6AC078CCEBBA}" type="slidenum">
              <a:rPr lang="ja-JP" altLang="en-US"/>
              <a:pPr>
                <a:defRPr/>
              </a:pPr>
              <a:t>‹#›</a:t>
            </a:fld>
            <a:endParaRPr lang="ja-JP" altLang="en-US"/>
          </a:p>
        </p:txBody>
      </p:sp>
    </p:spTree>
    <p:extLst>
      <p:ext uri="{BB962C8B-B14F-4D97-AF65-F5344CB8AC3E}">
        <p14:creationId xmlns:p14="http://schemas.microsoft.com/office/powerpoint/2010/main" val="159079744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sz="half" idx="1"/>
          </p:nvPr>
        </p:nvSpPr>
        <p:spPr>
          <a:xfrm>
            <a:off x="822325" y="1846263"/>
            <a:ext cx="3695700" cy="402272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ー 3"/>
          <p:cNvSpPr>
            <a:spLocks noGrp="1"/>
          </p:cNvSpPr>
          <p:nvPr>
            <p:ph sz="half" idx="2"/>
          </p:nvPr>
        </p:nvSpPr>
        <p:spPr>
          <a:xfrm>
            <a:off x="4670425" y="1846263"/>
            <a:ext cx="3695700" cy="402272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Date Placeholder 3"/>
          <p:cNvSpPr>
            <a:spLocks noGrp="1" noChangeArrowheads="1"/>
          </p:cNvSpPr>
          <p:nvPr>
            <p:ph type="dt" sz="half" idx="10"/>
          </p:nvPr>
        </p:nvSpPr>
        <p:spPr>
          <a:ln/>
        </p:spPr>
        <p:txBody>
          <a:bodyPr/>
          <a:lstStyle>
            <a:lvl1pPr>
              <a:defRPr/>
            </a:lvl1pPr>
          </a:lstStyle>
          <a:p>
            <a:pPr>
              <a:defRPr/>
            </a:pPr>
            <a:fld id="{0C71E70A-EAC7-409C-B645-48FC99E82850}" type="datetime1">
              <a:rPr lang="ja-JP" altLang="en-US"/>
              <a:pPr>
                <a:defRPr/>
              </a:pPr>
              <a:t>2024/11/29</a:t>
            </a:fld>
            <a:endParaRPr lang="ja-JP" altLang="en-US"/>
          </a:p>
        </p:txBody>
      </p:sp>
      <p:sp>
        <p:nvSpPr>
          <p:cNvPr id="6"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7" name="Slide Number Placeholder 5"/>
          <p:cNvSpPr>
            <a:spLocks noGrp="1" noChangeArrowheads="1"/>
          </p:cNvSpPr>
          <p:nvPr>
            <p:ph type="sldNum" sz="quarter" idx="12"/>
          </p:nvPr>
        </p:nvSpPr>
        <p:spPr>
          <a:ln/>
        </p:spPr>
        <p:txBody>
          <a:bodyPr/>
          <a:lstStyle>
            <a:lvl1pPr>
              <a:defRPr/>
            </a:lvl1pPr>
          </a:lstStyle>
          <a:p>
            <a:pPr>
              <a:defRPr/>
            </a:pPr>
            <a:fld id="{80865308-4287-4D1B-A430-290F4931E6EE}" type="slidenum">
              <a:rPr lang="ja-JP" altLang="en-US"/>
              <a:pPr>
                <a:defRPr/>
              </a:pPr>
              <a:t>‹#›</a:t>
            </a:fld>
            <a:endParaRPr lang="ja-JP" altLang="en-US"/>
          </a:p>
        </p:txBody>
      </p:sp>
    </p:spTree>
    <p:extLst>
      <p:ext uri="{BB962C8B-B14F-4D97-AF65-F5344CB8AC3E}">
        <p14:creationId xmlns:p14="http://schemas.microsoft.com/office/powerpoint/2010/main" val="223305456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630238" y="365125"/>
            <a:ext cx="7886700" cy="1325563"/>
          </a:xfrm>
        </p:spPr>
        <p:txBody>
          <a:bodyPr/>
          <a:lstStyle/>
          <a:p>
            <a:r>
              <a:rPr lang="ja-JP" altLang="en-US"/>
              <a:t>マスター タイトルの書式設定</a:t>
            </a:r>
          </a:p>
        </p:txBody>
      </p:sp>
      <p:sp>
        <p:nvSpPr>
          <p:cNvPr id="3" name="テキスト プレースホルダー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コンテンツ プレースホルダー 3"/>
          <p:cNvSpPr>
            <a:spLocks noGrp="1"/>
          </p:cNvSpPr>
          <p:nvPr>
            <p:ph sz="half" idx="2"/>
          </p:nvPr>
        </p:nvSpPr>
        <p:spPr>
          <a:xfrm>
            <a:off x="630238" y="2505075"/>
            <a:ext cx="3868737"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ー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コンテンツ プレースホルダー 5"/>
          <p:cNvSpPr>
            <a:spLocks noGrp="1"/>
          </p:cNvSpPr>
          <p:nvPr>
            <p:ph sz="quarter" idx="4"/>
          </p:nvPr>
        </p:nvSpPr>
        <p:spPr>
          <a:xfrm>
            <a:off x="4629150" y="2505075"/>
            <a:ext cx="3887788"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Date Placeholder 3"/>
          <p:cNvSpPr>
            <a:spLocks noGrp="1" noChangeArrowheads="1"/>
          </p:cNvSpPr>
          <p:nvPr>
            <p:ph type="dt" sz="half" idx="10"/>
          </p:nvPr>
        </p:nvSpPr>
        <p:spPr>
          <a:ln/>
        </p:spPr>
        <p:txBody>
          <a:bodyPr/>
          <a:lstStyle>
            <a:lvl1pPr>
              <a:defRPr/>
            </a:lvl1pPr>
          </a:lstStyle>
          <a:p>
            <a:pPr>
              <a:defRPr/>
            </a:pPr>
            <a:fld id="{BCE4B3AB-2E83-48C3-824C-F31EFF806842}" type="datetime1">
              <a:rPr lang="ja-JP" altLang="en-US"/>
              <a:pPr>
                <a:defRPr/>
              </a:pPr>
              <a:t>2024/11/29</a:t>
            </a:fld>
            <a:endParaRPr lang="ja-JP" altLang="en-US"/>
          </a:p>
        </p:txBody>
      </p:sp>
      <p:sp>
        <p:nvSpPr>
          <p:cNvPr id="8"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9" name="Slide Number Placeholder 5"/>
          <p:cNvSpPr>
            <a:spLocks noGrp="1" noChangeArrowheads="1"/>
          </p:cNvSpPr>
          <p:nvPr>
            <p:ph type="sldNum" sz="quarter" idx="12"/>
          </p:nvPr>
        </p:nvSpPr>
        <p:spPr>
          <a:ln/>
        </p:spPr>
        <p:txBody>
          <a:bodyPr/>
          <a:lstStyle>
            <a:lvl1pPr>
              <a:defRPr/>
            </a:lvl1pPr>
          </a:lstStyle>
          <a:p>
            <a:pPr>
              <a:defRPr/>
            </a:pPr>
            <a:fld id="{E80BCC02-7416-46C6-A6F5-E0C471111DA7}" type="slidenum">
              <a:rPr lang="ja-JP" altLang="en-US"/>
              <a:pPr>
                <a:defRPr/>
              </a:pPr>
              <a:t>‹#›</a:t>
            </a:fld>
            <a:endParaRPr lang="ja-JP" altLang="en-US"/>
          </a:p>
        </p:txBody>
      </p:sp>
    </p:spTree>
    <p:extLst>
      <p:ext uri="{BB962C8B-B14F-4D97-AF65-F5344CB8AC3E}">
        <p14:creationId xmlns:p14="http://schemas.microsoft.com/office/powerpoint/2010/main" val="265477454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Date Placeholder 3"/>
          <p:cNvSpPr>
            <a:spLocks noGrp="1" noChangeArrowheads="1"/>
          </p:cNvSpPr>
          <p:nvPr>
            <p:ph type="dt" sz="half" idx="10"/>
          </p:nvPr>
        </p:nvSpPr>
        <p:spPr>
          <a:ln/>
        </p:spPr>
        <p:txBody>
          <a:bodyPr/>
          <a:lstStyle>
            <a:lvl1pPr>
              <a:defRPr/>
            </a:lvl1pPr>
          </a:lstStyle>
          <a:p>
            <a:pPr>
              <a:defRPr/>
            </a:pPr>
            <a:fld id="{50940FC9-223A-487C-9B59-7D5ECAE284C9}" type="datetime1">
              <a:rPr lang="ja-JP" altLang="en-US"/>
              <a:pPr>
                <a:defRPr/>
              </a:pPr>
              <a:t>2024/11/29</a:t>
            </a:fld>
            <a:endParaRPr lang="ja-JP" altLang="en-US"/>
          </a:p>
        </p:txBody>
      </p:sp>
      <p:sp>
        <p:nvSpPr>
          <p:cNvPr id="4"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5" name="Slide Number Placeholder 5"/>
          <p:cNvSpPr>
            <a:spLocks noGrp="1" noChangeArrowheads="1"/>
          </p:cNvSpPr>
          <p:nvPr>
            <p:ph type="sldNum" sz="quarter" idx="12"/>
          </p:nvPr>
        </p:nvSpPr>
        <p:spPr>
          <a:ln/>
        </p:spPr>
        <p:txBody>
          <a:bodyPr/>
          <a:lstStyle>
            <a:lvl1pPr>
              <a:defRPr/>
            </a:lvl1pPr>
          </a:lstStyle>
          <a:p>
            <a:pPr>
              <a:defRPr/>
            </a:pPr>
            <a:fld id="{9CF2373E-A77A-4159-973D-443F8E1DD1B4}" type="slidenum">
              <a:rPr lang="ja-JP" altLang="en-US"/>
              <a:pPr>
                <a:defRPr/>
              </a:pPr>
              <a:t>‹#›</a:t>
            </a:fld>
            <a:endParaRPr lang="ja-JP" altLang="en-US"/>
          </a:p>
        </p:txBody>
      </p:sp>
    </p:spTree>
    <p:extLst>
      <p:ext uri="{BB962C8B-B14F-4D97-AF65-F5344CB8AC3E}">
        <p14:creationId xmlns:p14="http://schemas.microsoft.com/office/powerpoint/2010/main" val="219222206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3"/>
          <p:cNvSpPr>
            <a:spLocks noGrp="1" noChangeArrowheads="1"/>
          </p:cNvSpPr>
          <p:nvPr>
            <p:ph type="dt" sz="half" idx="10"/>
          </p:nvPr>
        </p:nvSpPr>
        <p:spPr>
          <a:ln/>
        </p:spPr>
        <p:txBody>
          <a:bodyPr/>
          <a:lstStyle>
            <a:lvl1pPr>
              <a:defRPr/>
            </a:lvl1pPr>
          </a:lstStyle>
          <a:p>
            <a:pPr>
              <a:defRPr/>
            </a:pPr>
            <a:fld id="{E5016D44-2B76-4780-889D-19E764E5A9DA}" type="datetime1">
              <a:rPr lang="ja-JP" altLang="en-US"/>
              <a:pPr>
                <a:defRPr/>
              </a:pPr>
              <a:t>2024/11/29</a:t>
            </a:fld>
            <a:endParaRPr lang="ja-JP" altLang="en-US"/>
          </a:p>
        </p:txBody>
      </p:sp>
      <p:sp>
        <p:nvSpPr>
          <p:cNvPr id="3"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4" name="Slide Number Placeholder 5"/>
          <p:cNvSpPr>
            <a:spLocks noGrp="1" noChangeArrowheads="1"/>
          </p:cNvSpPr>
          <p:nvPr>
            <p:ph type="sldNum" sz="quarter" idx="12"/>
          </p:nvPr>
        </p:nvSpPr>
        <p:spPr>
          <a:ln/>
        </p:spPr>
        <p:txBody>
          <a:bodyPr/>
          <a:lstStyle>
            <a:lvl1pPr>
              <a:defRPr/>
            </a:lvl1pPr>
          </a:lstStyle>
          <a:p>
            <a:pPr>
              <a:defRPr/>
            </a:pPr>
            <a:fld id="{6D173B81-DA19-4202-B437-E073B70523D0}" type="slidenum">
              <a:rPr lang="ja-JP" altLang="en-US"/>
              <a:pPr>
                <a:defRPr/>
              </a:pPr>
              <a:t>‹#›</a:t>
            </a:fld>
            <a:endParaRPr lang="ja-JP" altLang="en-US"/>
          </a:p>
        </p:txBody>
      </p:sp>
    </p:spTree>
    <p:extLst>
      <p:ext uri="{BB962C8B-B14F-4D97-AF65-F5344CB8AC3E}">
        <p14:creationId xmlns:p14="http://schemas.microsoft.com/office/powerpoint/2010/main" val="407900904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30238" y="457200"/>
            <a:ext cx="2949575" cy="1600200"/>
          </a:xfrm>
        </p:spPr>
        <p:txBody>
          <a:bodyPr/>
          <a:lstStyle>
            <a:lvl1pPr>
              <a:defRPr sz="3200"/>
            </a:lvl1pPr>
          </a:lstStyle>
          <a:p>
            <a:r>
              <a:rPr lang="ja-JP" altLang="en-US"/>
              <a:t>マスター タイトルの書式設定</a:t>
            </a:r>
          </a:p>
        </p:txBody>
      </p:sp>
      <p:sp>
        <p:nvSpPr>
          <p:cNvPr id="3" name="コンテンツ プレースホルダー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ー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3"/>
          <p:cNvSpPr>
            <a:spLocks noGrp="1" noChangeArrowheads="1"/>
          </p:cNvSpPr>
          <p:nvPr>
            <p:ph type="dt" sz="half" idx="10"/>
          </p:nvPr>
        </p:nvSpPr>
        <p:spPr>
          <a:ln/>
        </p:spPr>
        <p:txBody>
          <a:bodyPr/>
          <a:lstStyle>
            <a:lvl1pPr>
              <a:defRPr/>
            </a:lvl1pPr>
          </a:lstStyle>
          <a:p>
            <a:pPr>
              <a:defRPr/>
            </a:pPr>
            <a:fld id="{C54D32F5-44D9-418F-B672-074222A65487}" type="datetime1">
              <a:rPr lang="ja-JP" altLang="en-US"/>
              <a:pPr>
                <a:defRPr/>
              </a:pPr>
              <a:t>2024/11/29</a:t>
            </a:fld>
            <a:endParaRPr lang="ja-JP" altLang="en-US"/>
          </a:p>
        </p:txBody>
      </p:sp>
      <p:sp>
        <p:nvSpPr>
          <p:cNvPr id="6"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7" name="Slide Number Placeholder 5"/>
          <p:cNvSpPr>
            <a:spLocks noGrp="1" noChangeArrowheads="1"/>
          </p:cNvSpPr>
          <p:nvPr>
            <p:ph type="sldNum" sz="quarter" idx="12"/>
          </p:nvPr>
        </p:nvSpPr>
        <p:spPr>
          <a:ln/>
        </p:spPr>
        <p:txBody>
          <a:bodyPr/>
          <a:lstStyle>
            <a:lvl1pPr>
              <a:defRPr/>
            </a:lvl1pPr>
          </a:lstStyle>
          <a:p>
            <a:pPr>
              <a:defRPr/>
            </a:pPr>
            <a:fld id="{45EB21AE-6BB7-4B00-85B3-2D9DA0666DED}" type="slidenum">
              <a:rPr lang="ja-JP" altLang="en-US"/>
              <a:pPr>
                <a:defRPr/>
              </a:pPr>
              <a:t>‹#›</a:t>
            </a:fld>
            <a:endParaRPr lang="ja-JP" altLang="en-US"/>
          </a:p>
        </p:txBody>
      </p:sp>
    </p:spTree>
    <p:extLst>
      <p:ext uri="{BB962C8B-B14F-4D97-AF65-F5344CB8AC3E}">
        <p14:creationId xmlns:p14="http://schemas.microsoft.com/office/powerpoint/2010/main" val="33515304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Date Placeholder 3"/>
          <p:cNvSpPr>
            <a:spLocks noGrp="1" noChangeArrowheads="1"/>
          </p:cNvSpPr>
          <p:nvPr>
            <p:ph type="dt" sz="half" idx="10"/>
          </p:nvPr>
        </p:nvSpPr>
        <p:spPr>
          <a:ln/>
        </p:spPr>
        <p:txBody>
          <a:bodyPr/>
          <a:lstStyle>
            <a:lvl1pPr>
              <a:defRPr/>
            </a:lvl1pPr>
          </a:lstStyle>
          <a:p>
            <a:pPr>
              <a:defRPr/>
            </a:pPr>
            <a:fld id="{C81536EF-41F0-43CE-B2F4-9EE4554206C1}" type="datetime1">
              <a:rPr lang="ja-JP" altLang="en-US"/>
              <a:pPr>
                <a:defRPr/>
              </a:pPr>
              <a:t>2024/11/29</a:t>
            </a:fld>
            <a:endParaRPr lang="ja-JP" altLang="en-US"/>
          </a:p>
        </p:txBody>
      </p:sp>
      <p:sp>
        <p:nvSpPr>
          <p:cNvPr id="5"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5"/>
          <p:cNvSpPr>
            <a:spLocks noGrp="1" noChangeArrowheads="1"/>
          </p:cNvSpPr>
          <p:nvPr>
            <p:ph type="sldNum" sz="quarter" idx="12"/>
          </p:nvPr>
        </p:nvSpPr>
        <p:spPr>
          <a:ln/>
        </p:spPr>
        <p:txBody>
          <a:bodyPr/>
          <a:lstStyle>
            <a:lvl1pPr>
              <a:defRPr/>
            </a:lvl1pPr>
          </a:lstStyle>
          <a:p>
            <a:pPr>
              <a:defRPr/>
            </a:pPr>
            <a:fld id="{B25D1985-AD3F-4ADB-9CD4-A199CE23569D}" type="slidenum">
              <a:rPr lang="ja-JP" altLang="en-US"/>
              <a:pPr>
                <a:defRPr/>
              </a:pPr>
              <a:t>‹#›</a:t>
            </a:fld>
            <a:endParaRPr lang="ja-JP" altLang="en-US"/>
          </a:p>
        </p:txBody>
      </p:sp>
    </p:spTree>
    <p:extLst>
      <p:ext uri="{BB962C8B-B14F-4D97-AF65-F5344CB8AC3E}">
        <p14:creationId xmlns:p14="http://schemas.microsoft.com/office/powerpoint/2010/main" val="228404379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630238" y="457200"/>
            <a:ext cx="2949575" cy="1600200"/>
          </a:xfrm>
        </p:spPr>
        <p:txBody>
          <a:bodyPr/>
          <a:lstStyle>
            <a:lvl1pPr>
              <a:defRPr sz="3200"/>
            </a:lvl1pPr>
          </a:lstStyle>
          <a:p>
            <a:r>
              <a:rPr lang="ja-JP" altLang="en-US"/>
              <a:t>マスター タイトルの書式設定</a:t>
            </a:r>
          </a:p>
        </p:txBody>
      </p:sp>
      <p:sp>
        <p:nvSpPr>
          <p:cNvPr id="3" name="図プレースホルダー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a:p>
        </p:txBody>
      </p:sp>
      <p:sp>
        <p:nvSpPr>
          <p:cNvPr id="4" name="テキスト プレースホルダー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3"/>
          <p:cNvSpPr>
            <a:spLocks noGrp="1" noChangeArrowheads="1"/>
          </p:cNvSpPr>
          <p:nvPr>
            <p:ph type="dt" sz="half" idx="10"/>
          </p:nvPr>
        </p:nvSpPr>
        <p:spPr>
          <a:ln/>
        </p:spPr>
        <p:txBody>
          <a:bodyPr/>
          <a:lstStyle>
            <a:lvl1pPr>
              <a:defRPr/>
            </a:lvl1pPr>
          </a:lstStyle>
          <a:p>
            <a:pPr>
              <a:defRPr/>
            </a:pPr>
            <a:fld id="{625BE312-1B6B-4F10-A265-63164F343DCA}" type="datetime1">
              <a:rPr lang="ja-JP" altLang="en-US"/>
              <a:pPr>
                <a:defRPr/>
              </a:pPr>
              <a:t>2024/11/29</a:t>
            </a:fld>
            <a:endParaRPr lang="ja-JP" altLang="en-US"/>
          </a:p>
        </p:txBody>
      </p:sp>
      <p:sp>
        <p:nvSpPr>
          <p:cNvPr id="6"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7" name="Slide Number Placeholder 5"/>
          <p:cNvSpPr>
            <a:spLocks noGrp="1" noChangeArrowheads="1"/>
          </p:cNvSpPr>
          <p:nvPr>
            <p:ph type="sldNum" sz="quarter" idx="12"/>
          </p:nvPr>
        </p:nvSpPr>
        <p:spPr>
          <a:ln/>
        </p:spPr>
        <p:txBody>
          <a:bodyPr/>
          <a:lstStyle>
            <a:lvl1pPr>
              <a:defRPr/>
            </a:lvl1pPr>
          </a:lstStyle>
          <a:p>
            <a:pPr>
              <a:defRPr/>
            </a:pPr>
            <a:fld id="{EAD23A35-DA9F-4146-AD36-8F1C2AD45F90}" type="slidenum">
              <a:rPr lang="ja-JP" altLang="en-US"/>
              <a:pPr>
                <a:defRPr/>
              </a:pPr>
              <a:t>‹#›</a:t>
            </a:fld>
            <a:endParaRPr lang="ja-JP" altLang="en-US"/>
          </a:p>
        </p:txBody>
      </p:sp>
    </p:spTree>
    <p:extLst>
      <p:ext uri="{BB962C8B-B14F-4D97-AF65-F5344CB8AC3E}">
        <p14:creationId xmlns:p14="http://schemas.microsoft.com/office/powerpoint/2010/main" val="339992055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Date Placeholder 3"/>
          <p:cNvSpPr>
            <a:spLocks noGrp="1" noChangeArrowheads="1"/>
          </p:cNvSpPr>
          <p:nvPr>
            <p:ph type="dt" sz="half" idx="10"/>
          </p:nvPr>
        </p:nvSpPr>
        <p:spPr>
          <a:ln/>
        </p:spPr>
        <p:txBody>
          <a:bodyPr/>
          <a:lstStyle>
            <a:lvl1pPr>
              <a:defRPr/>
            </a:lvl1pPr>
          </a:lstStyle>
          <a:p>
            <a:pPr>
              <a:defRPr/>
            </a:pPr>
            <a:fld id="{E19E7AD9-7C82-4168-928E-14D36586AB63}" type="datetime1">
              <a:rPr lang="ja-JP" altLang="en-US"/>
              <a:pPr>
                <a:defRPr/>
              </a:pPr>
              <a:t>2024/11/29</a:t>
            </a:fld>
            <a:endParaRPr lang="ja-JP" altLang="en-US"/>
          </a:p>
        </p:txBody>
      </p:sp>
      <p:sp>
        <p:nvSpPr>
          <p:cNvPr id="5"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5"/>
          <p:cNvSpPr>
            <a:spLocks noGrp="1" noChangeArrowheads="1"/>
          </p:cNvSpPr>
          <p:nvPr>
            <p:ph type="sldNum" sz="quarter" idx="12"/>
          </p:nvPr>
        </p:nvSpPr>
        <p:spPr>
          <a:ln/>
        </p:spPr>
        <p:txBody>
          <a:bodyPr/>
          <a:lstStyle>
            <a:lvl1pPr>
              <a:defRPr/>
            </a:lvl1pPr>
          </a:lstStyle>
          <a:p>
            <a:pPr>
              <a:defRPr/>
            </a:pPr>
            <a:fld id="{FF6F77C1-85A3-413C-A921-F70B00398EB2}" type="slidenum">
              <a:rPr lang="ja-JP" altLang="en-US"/>
              <a:pPr>
                <a:defRPr/>
              </a:pPr>
              <a:t>‹#›</a:t>
            </a:fld>
            <a:endParaRPr lang="ja-JP" altLang="en-US"/>
          </a:p>
        </p:txBody>
      </p:sp>
    </p:spTree>
    <p:extLst>
      <p:ext uri="{BB962C8B-B14F-4D97-AF65-F5344CB8AC3E}">
        <p14:creationId xmlns:p14="http://schemas.microsoft.com/office/powerpoint/2010/main" val="70864100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480175" y="287338"/>
            <a:ext cx="1885950" cy="5581650"/>
          </a:xfrm>
        </p:spPr>
        <p:txBody>
          <a:bodyPr vert="eaVert"/>
          <a:lstStyle/>
          <a:p>
            <a:r>
              <a:rPr lang="ja-JP" altLang="en-US"/>
              <a:t>マスター タイトルの書式設定</a:t>
            </a:r>
          </a:p>
        </p:txBody>
      </p:sp>
      <p:sp>
        <p:nvSpPr>
          <p:cNvPr id="3" name="縦書きテキスト プレースホルダー 2"/>
          <p:cNvSpPr>
            <a:spLocks noGrp="1"/>
          </p:cNvSpPr>
          <p:nvPr>
            <p:ph type="body" orient="vert" idx="1"/>
          </p:nvPr>
        </p:nvSpPr>
        <p:spPr>
          <a:xfrm>
            <a:off x="822325" y="287338"/>
            <a:ext cx="5505450" cy="5581650"/>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Date Placeholder 3"/>
          <p:cNvSpPr>
            <a:spLocks noGrp="1" noChangeArrowheads="1"/>
          </p:cNvSpPr>
          <p:nvPr>
            <p:ph type="dt" sz="half" idx="10"/>
          </p:nvPr>
        </p:nvSpPr>
        <p:spPr>
          <a:ln/>
        </p:spPr>
        <p:txBody>
          <a:bodyPr/>
          <a:lstStyle>
            <a:lvl1pPr>
              <a:defRPr/>
            </a:lvl1pPr>
          </a:lstStyle>
          <a:p>
            <a:pPr>
              <a:defRPr/>
            </a:pPr>
            <a:fld id="{598A036F-A359-46A7-976C-E741C85BC217}" type="datetime1">
              <a:rPr lang="ja-JP" altLang="en-US"/>
              <a:pPr>
                <a:defRPr/>
              </a:pPr>
              <a:t>2024/11/29</a:t>
            </a:fld>
            <a:endParaRPr lang="ja-JP" altLang="en-US"/>
          </a:p>
        </p:txBody>
      </p:sp>
      <p:sp>
        <p:nvSpPr>
          <p:cNvPr id="5"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5"/>
          <p:cNvSpPr>
            <a:spLocks noGrp="1" noChangeArrowheads="1"/>
          </p:cNvSpPr>
          <p:nvPr>
            <p:ph type="sldNum" sz="quarter" idx="12"/>
          </p:nvPr>
        </p:nvSpPr>
        <p:spPr>
          <a:ln/>
        </p:spPr>
        <p:txBody>
          <a:bodyPr/>
          <a:lstStyle>
            <a:lvl1pPr>
              <a:defRPr/>
            </a:lvl1pPr>
          </a:lstStyle>
          <a:p>
            <a:pPr>
              <a:defRPr/>
            </a:pPr>
            <a:fld id="{C364099D-6D40-4DF1-9E0D-3EB773B281DF}" type="slidenum">
              <a:rPr lang="ja-JP" altLang="en-US"/>
              <a:pPr>
                <a:defRPr/>
              </a:pPr>
              <a:t>‹#›</a:t>
            </a:fld>
            <a:endParaRPr lang="ja-JP" altLang="en-US"/>
          </a:p>
        </p:txBody>
      </p:sp>
    </p:spTree>
    <p:extLst>
      <p:ext uri="{BB962C8B-B14F-4D97-AF65-F5344CB8AC3E}">
        <p14:creationId xmlns:p14="http://schemas.microsoft.com/office/powerpoint/2010/main" val="3597046124"/>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1143000" y="1122363"/>
            <a:ext cx="6858000" cy="2387600"/>
          </a:xfrm>
        </p:spPr>
        <p:txBody>
          <a:bodyPr/>
          <a:lstStyle>
            <a:lvl1pPr algn="ctr">
              <a:defRPr sz="6000"/>
            </a:lvl1pPr>
          </a:lstStyle>
          <a:p>
            <a:r>
              <a:rPr lang="ja-JP" altLang="en-US"/>
              <a:t>マスター タイトルの書式設定</a:t>
            </a:r>
          </a:p>
        </p:txBody>
      </p:sp>
      <p:sp>
        <p:nvSpPr>
          <p:cNvPr id="3" name="サブタイトル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p>
        </p:txBody>
      </p:sp>
      <p:sp>
        <p:nvSpPr>
          <p:cNvPr id="4" name="Date Placeholder 6"/>
          <p:cNvSpPr>
            <a:spLocks noGrp="1" noChangeArrowheads="1"/>
          </p:cNvSpPr>
          <p:nvPr>
            <p:ph type="dt" sz="half" idx="10"/>
          </p:nvPr>
        </p:nvSpPr>
        <p:spPr>
          <a:ln/>
        </p:spPr>
        <p:txBody>
          <a:bodyPr/>
          <a:lstStyle>
            <a:lvl1pPr>
              <a:defRPr/>
            </a:lvl1pPr>
          </a:lstStyle>
          <a:p>
            <a:pPr>
              <a:defRPr/>
            </a:pPr>
            <a:fld id="{04B52834-57B1-4195-A4BC-1F8FEF5A5EAF}" type="datetime1">
              <a:rPr lang="ja-JP" altLang="en-US"/>
              <a:pPr>
                <a:defRPr/>
              </a:pPr>
              <a:t>2024/11/29</a:t>
            </a:fld>
            <a:endParaRPr lang="ja-JP" altLang="en-US"/>
          </a:p>
        </p:txBody>
      </p:sp>
      <p:sp>
        <p:nvSpPr>
          <p:cNvPr id="5" name="Footer Placeholder 7"/>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8"/>
          <p:cNvSpPr>
            <a:spLocks noGrp="1" noChangeArrowheads="1"/>
          </p:cNvSpPr>
          <p:nvPr>
            <p:ph type="sldNum" sz="quarter" idx="12"/>
          </p:nvPr>
        </p:nvSpPr>
        <p:spPr>
          <a:ln/>
        </p:spPr>
        <p:txBody>
          <a:bodyPr/>
          <a:lstStyle>
            <a:lvl1pPr>
              <a:defRPr/>
            </a:lvl1pPr>
          </a:lstStyle>
          <a:p>
            <a:pPr>
              <a:defRPr/>
            </a:pPr>
            <a:fld id="{14600ACB-045E-4196-8538-6E1CE1AE9AE0}" type="slidenum">
              <a:rPr lang="ja-JP" altLang="en-US"/>
              <a:pPr>
                <a:defRPr/>
              </a:pPr>
              <a:t>‹#›</a:t>
            </a:fld>
            <a:endParaRPr lang="ja-JP" altLang="en-US"/>
          </a:p>
        </p:txBody>
      </p:sp>
    </p:spTree>
    <p:extLst>
      <p:ext uri="{BB962C8B-B14F-4D97-AF65-F5344CB8AC3E}">
        <p14:creationId xmlns:p14="http://schemas.microsoft.com/office/powerpoint/2010/main" val="690075925"/>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Date Placeholder 6"/>
          <p:cNvSpPr>
            <a:spLocks noGrp="1" noChangeArrowheads="1"/>
          </p:cNvSpPr>
          <p:nvPr>
            <p:ph type="dt" sz="half" idx="10"/>
          </p:nvPr>
        </p:nvSpPr>
        <p:spPr>
          <a:ln/>
        </p:spPr>
        <p:txBody>
          <a:bodyPr/>
          <a:lstStyle>
            <a:lvl1pPr>
              <a:defRPr/>
            </a:lvl1pPr>
          </a:lstStyle>
          <a:p>
            <a:pPr>
              <a:defRPr/>
            </a:pPr>
            <a:fld id="{1C05620A-84EA-42CE-8A4A-1D8D75A18FEC}" type="datetime1">
              <a:rPr lang="ja-JP" altLang="en-US"/>
              <a:pPr>
                <a:defRPr/>
              </a:pPr>
              <a:t>2024/11/29</a:t>
            </a:fld>
            <a:endParaRPr lang="ja-JP" altLang="en-US"/>
          </a:p>
        </p:txBody>
      </p:sp>
      <p:sp>
        <p:nvSpPr>
          <p:cNvPr id="5" name="Footer Placeholder 7"/>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8"/>
          <p:cNvSpPr>
            <a:spLocks noGrp="1" noChangeArrowheads="1"/>
          </p:cNvSpPr>
          <p:nvPr>
            <p:ph type="sldNum" sz="quarter" idx="12"/>
          </p:nvPr>
        </p:nvSpPr>
        <p:spPr>
          <a:ln/>
        </p:spPr>
        <p:txBody>
          <a:bodyPr/>
          <a:lstStyle>
            <a:lvl1pPr>
              <a:defRPr/>
            </a:lvl1pPr>
          </a:lstStyle>
          <a:p>
            <a:pPr>
              <a:defRPr/>
            </a:pPr>
            <a:fld id="{A81E03F4-B81F-4B83-AB7C-009FDC720849}" type="slidenum">
              <a:rPr lang="ja-JP" altLang="en-US"/>
              <a:pPr>
                <a:defRPr/>
              </a:pPr>
              <a:t>‹#›</a:t>
            </a:fld>
            <a:endParaRPr lang="ja-JP" altLang="en-US"/>
          </a:p>
        </p:txBody>
      </p:sp>
    </p:spTree>
    <p:extLst>
      <p:ext uri="{BB962C8B-B14F-4D97-AF65-F5344CB8AC3E}">
        <p14:creationId xmlns:p14="http://schemas.microsoft.com/office/powerpoint/2010/main" val="2718144753"/>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623888" y="1709738"/>
            <a:ext cx="7886700" cy="2852737"/>
          </a:xfrm>
        </p:spPr>
        <p:txBody>
          <a:bodyPr/>
          <a:lstStyle>
            <a:lvl1pPr>
              <a:defRPr sz="6000"/>
            </a:lvl1pPr>
          </a:lstStyle>
          <a:p>
            <a:r>
              <a:rPr lang="ja-JP" altLang="en-US"/>
              <a:t>マスター タイトルの書式設定</a:t>
            </a:r>
          </a:p>
        </p:txBody>
      </p:sp>
      <p:sp>
        <p:nvSpPr>
          <p:cNvPr id="3" name="テキスト プレースホルダー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ja-JP" altLang="en-US"/>
              <a:t>マスター テキストの書式設定</a:t>
            </a:r>
          </a:p>
        </p:txBody>
      </p:sp>
      <p:sp>
        <p:nvSpPr>
          <p:cNvPr id="4" name="Date Placeholder 6"/>
          <p:cNvSpPr>
            <a:spLocks noGrp="1" noChangeArrowheads="1"/>
          </p:cNvSpPr>
          <p:nvPr>
            <p:ph type="dt" sz="half" idx="10"/>
          </p:nvPr>
        </p:nvSpPr>
        <p:spPr>
          <a:ln/>
        </p:spPr>
        <p:txBody>
          <a:bodyPr/>
          <a:lstStyle>
            <a:lvl1pPr>
              <a:defRPr/>
            </a:lvl1pPr>
          </a:lstStyle>
          <a:p>
            <a:pPr>
              <a:defRPr/>
            </a:pPr>
            <a:fld id="{B2D9966F-5B02-4314-927D-576B7355D9B8}" type="datetime1">
              <a:rPr lang="ja-JP" altLang="en-US"/>
              <a:pPr>
                <a:defRPr/>
              </a:pPr>
              <a:t>2024/11/29</a:t>
            </a:fld>
            <a:endParaRPr lang="ja-JP" altLang="en-US"/>
          </a:p>
        </p:txBody>
      </p:sp>
      <p:sp>
        <p:nvSpPr>
          <p:cNvPr id="5" name="Footer Placeholder 7"/>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8"/>
          <p:cNvSpPr>
            <a:spLocks noGrp="1" noChangeArrowheads="1"/>
          </p:cNvSpPr>
          <p:nvPr>
            <p:ph type="sldNum" sz="quarter" idx="12"/>
          </p:nvPr>
        </p:nvSpPr>
        <p:spPr>
          <a:ln/>
        </p:spPr>
        <p:txBody>
          <a:bodyPr/>
          <a:lstStyle>
            <a:lvl1pPr>
              <a:defRPr/>
            </a:lvl1pPr>
          </a:lstStyle>
          <a:p>
            <a:pPr>
              <a:defRPr/>
            </a:pPr>
            <a:fld id="{65DCC456-1D1F-40B8-BFB4-BE19B39DE360}" type="slidenum">
              <a:rPr lang="ja-JP" altLang="en-US"/>
              <a:pPr>
                <a:defRPr/>
              </a:pPr>
              <a:t>‹#›</a:t>
            </a:fld>
            <a:endParaRPr lang="ja-JP" altLang="en-US"/>
          </a:p>
        </p:txBody>
      </p:sp>
    </p:spTree>
    <p:extLst>
      <p:ext uri="{BB962C8B-B14F-4D97-AF65-F5344CB8AC3E}">
        <p14:creationId xmlns:p14="http://schemas.microsoft.com/office/powerpoint/2010/main" val="2818746948"/>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sz="half" idx="1"/>
          </p:nvPr>
        </p:nvSpPr>
        <p:spPr>
          <a:xfrm>
            <a:off x="822325" y="1846263"/>
            <a:ext cx="3695700" cy="402272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ー 3"/>
          <p:cNvSpPr>
            <a:spLocks noGrp="1"/>
          </p:cNvSpPr>
          <p:nvPr>
            <p:ph sz="half" idx="2"/>
          </p:nvPr>
        </p:nvSpPr>
        <p:spPr>
          <a:xfrm>
            <a:off x="4670425" y="1846263"/>
            <a:ext cx="3695700" cy="402272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Date Placeholder 6"/>
          <p:cNvSpPr>
            <a:spLocks noGrp="1" noChangeArrowheads="1"/>
          </p:cNvSpPr>
          <p:nvPr>
            <p:ph type="dt" sz="half" idx="10"/>
          </p:nvPr>
        </p:nvSpPr>
        <p:spPr>
          <a:ln/>
        </p:spPr>
        <p:txBody>
          <a:bodyPr/>
          <a:lstStyle>
            <a:lvl1pPr>
              <a:defRPr/>
            </a:lvl1pPr>
          </a:lstStyle>
          <a:p>
            <a:pPr>
              <a:defRPr/>
            </a:pPr>
            <a:fld id="{AD7AC82D-A0BD-4A52-A3C0-87C049F0C6E0}" type="datetime1">
              <a:rPr lang="ja-JP" altLang="en-US"/>
              <a:pPr>
                <a:defRPr/>
              </a:pPr>
              <a:t>2024/11/29</a:t>
            </a:fld>
            <a:endParaRPr lang="ja-JP" altLang="en-US"/>
          </a:p>
        </p:txBody>
      </p:sp>
      <p:sp>
        <p:nvSpPr>
          <p:cNvPr id="6" name="Footer Placeholder 7"/>
          <p:cNvSpPr>
            <a:spLocks noGrp="1" noChangeArrowheads="1"/>
          </p:cNvSpPr>
          <p:nvPr>
            <p:ph type="ftr" sz="quarter" idx="11"/>
          </p:nvPr>
        </p:nvSpPr>
        <p:spPr>
          <a:ln/>
        </p:spPr>
        <p:txBody>
          <a:bodyPr/>
          <a:lstStyle>
            <a:lvl1pPr>
              <a:defRPr/>
            </a:lvl1pPr>
          </a:lstStyle>
          <a:p>
            <a:pPr>
              <a:defRPr/>
            </a:pPr>
            <a:endParaRPr lang="ja-JP" altLang="en-US"/>
          </a:p>
        </p:txBody>
      </p:sp>
      <p:sp>
        <p:nvSpPr>
          <p:cNvPr id="7" name="Slide Number Placeholder 8"/>
          <p:cNvSpPr>
            <a:spLocks noGrp="1" noChangeArrowheads="1"/>
          </p:cNvSpPr>
          <p:nvPr>
            <p:ph type="sldNum" sz="quarter" idx="12"/>
          </p:nvPr>
        </p:nvSpPr>
        <p:spPr>
          <a:ln/>
        </p:spPr>
        <p:txBody>
          <a:bodyPr/>
          <a:lstStyle>
            <a:lvl1pPr>
              <a:defRPr/>
            </a:lvl1pPr>
          </a:lstStyle>
          <a:p>
            <a:pPr>
              <a:defRPr/>
            </a:pPr>
            <a:fld id="{80FB8027-7363-4C7D-9667-197D8F7A8DBB}" type="slidenum">
              <a:rPr lang="ja-JP" altLang="en-US"/>
              <a:pPr>
                <a:defRPr/>
              </a:pPr>
              <a:t>‹#›</a:t>
            </a:fld>
            <a:endParaRPr lang="ja-JP" altLang="en-US"/>
          </a:p>
        </p:txBody>
      </p:sp>
    </p:spTree>
    <p:extLst>
      <p:ext uri="{BB962C8B-B14F-4D97-AF65-F5344CB8AC3E}">
        <p14:creationId xmlns:p14="http://schemas.microsoft.com/office/powerpoint/2010/main" val="2256990277"/>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630238" y="365125"/>
            <a:ext cx="7886700" cy="1325563"/>
          </a:xfrm>
        </p:spPr>
        <p:txBody>
          <a:bodyPr/>
          <a:lstStyle/>
          <a:p>
            <a:r>
              <a:rPr lang="ja-JP" altLang="en-US"/>
              <a:t>マスター タイトルの書式設定</a:t>
            </a:r>
          </a:p>
        </p:txBody>
      </p:sp>
      <p:sp>
        <p:nvSpPr>
          <p:cNvPr id="3" name="テキスト プレースホルダー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コンテンツ プレースホルダー 3"/>
          <p:cNvSpPr>
            <a:spLocks noGrp="1"/>
          </p:cNvSpPr>
          <p:nvPr>
            <p:ph sz="half" idx="2"/>
          </p:nvPr>
        </p:nvSpPr>
        <p:spPr>
          <a:xfrm>
            <a:off x="630238" y="2505075"/>
            <a:ext cx="3868737"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ー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コンテンツ プレースホルダー 5"/>
          <p:cNvSpPr>
            <a:spLocks noGrp="1"/>
          </p:cNvSpPr>
          <p:nvPr>
            <p:ph sz="quarter" idx="4"/>
          </p:nvPr>
        </p:nvSpPr>
        <p:spPr>
          <a:xfrm>
            <a:off x="4629150" y="2505075"/>
            <a:ext cx="3887788"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Date Placeholder 6"/>
          <p:cNvSpPr>
            <a:spLocks noGrp="1" noChangeArrowheads="1"/>
          </p:cNvSpPr>
          <p:nvPr>
            <p:ph type="dt" sz="half" idx="10"/>
          </p:nvPr>
        </p:nvSpPr>
        <p:spPr>
          <a:ln/>
        </p:spPr>
        <p:txBody>
          <a:bodyPr/>
          <a:lstStyle>
            <a:lvl1pPr>
              <a:defRPr/>
            </a:lvl1pPr>
          </a:lstStyle>
          <a:p>
            <a:pPr>
              <a:defRPr/>
            </a:pPr>
            <a:fld id="{1C672731-A902-4322-A4D7-342CD4EAEB71}" type="datetime1">
              <a:rPr lang="ja-JP" altLang="en-US"/>
              <a:pPr>
                <a:defRPr/>
              </a:pPr>
              <a:t>2024/11/29</a:t>
            </a:fld>
            <a:endParaRPr lang="ja-JP" altLang="en-US"/>
          </a:p>
        </p:txBody>
      </p:sp>
      <p:sp>
        <p:nvSpPr>
          <p:cNvPr id="8" name="Footer Placeholder 7"/>
          <p:cNvSpPr>
            <a:spLocks noGrp="1" noChangeArrowheads="1"/>
          </p:cNvSpPr>
          <p:nvPr>
            <p:ph type="ftr" sz="quarter" idx="11"/>
          </p:nvPr>
        </p:nvSpPr>
        <p:spPr>
          <a:ln/>
        </p:spPr>
        <p:txBody>
          <a:bodyPr/>
          <a:lstStyle>
            <a:lvl1pPr>
              <a:defRPr/>
            </a:lvl1pPr>
          </a:lstStyle>
          <a:p>
            <a:pPr>
              <a:defRPr/>
            </a:pPr>
            <a:endParaRPr lang="ja-JP" altLang="en-US"/>
          </a:p>
        </p:txBody>
      </p:sp>
      <p:sp>
        <p:nvSpPr>
          <p:cNvPr id="9" name="Slide Number Placeholder 8"/>
          <p:cNvSpPr>
            <a:spLocks noGrp="1" noChangeArrowheads="1"/>
          </p:cNvSpPr>
          <p:nvPr>
            <p:ph type="sldNum" sz="quarter" idx="12"/>
          </p:nvPr>
        </p:nvSpPr>
        <p:spPr>
          <a:ln/>
        </p:spPr>
        <p:txBody>
          <a:bodyPr/>
          <a:lstStyle>
            <a:lvl1pPr>
              <a:defRPr/>
            </a:lvl1pPr>
          </a:lstStyle>
          <a:p>
            <a:pPr>
              <a:defRPr/>
            </a:pPr>
            <a:fld id="{8FE7962D-0468-41E2-A1CB-EC49EA9BB385}" type="slidenum">
              <a:rPr lang="ja-JP" altLang="en-US"/>
              <a:pPr>
                <a:defRPr/>
              </a:pPr>
              <a:t>‹#›</a:t>
            </a:fld>
            <a:endParaRPr lang="ja-JP" altLang="en-US"/>
          </a:p>
        </p:txBody>
      </p:sp>
    </p:spTree>
    <p:extLst>
      <p:ext uri="{BB962C8B-B14F-4D97-AF65-F5344CB8AC3E}">
        <p14:creationId xmlns:p14="http://schemas.microsoft.com/office/powerpoint/2010/main" val="4178141773"/>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Date Placeholder 6"/>
          <p:cNvSpPr>
            <a:spLocks noGrp="1" noChangeArrowheads="1"/>
          </p:cNvSpPr>
          <p:nvPr>
            <p:ph type="dt" sz="half" idx="10"/>
          </p:nvPr>
        </p:nvSpPr>
        <p:spPr>
          <a:ln/>
        </p:spPr>
        <p:txBody>
          <a:bodyPr/>
          <a:lstStyle>
            <a:lvl1pPr>
              <a:defRPr/>
            </a:lvl1pPr>
          </a:lstStyle>
          <a:p>
            <a:pPr>
              <a:defRPr/>
            </a:pPr>
            <a:fld id="{6B824D6E-4408-4A9B-858F-D7355A4CFDFA}" type="datetime1">
              <a:rPr lang="ja-JP" altLang="en-US"/>
              <a:pPr>
                <a:defRPr/>
              </a:pPr>
              <a:t>2024/11/29</a:t>
            </a:fld>
            <a:endParaRPr lang="ja-JP" altLang="en-US"/>
          </a:p>
        </p:txBody>
      </p:sp>
      <p:sp>
        <p:nvSpPr>
          <p:cNvPr id="4" name="Footer Placeholder 7"/>
          <p:cNvSpPr>
            <a:spLocks noGrp="1" noChangeArrowheads="1"/>
          </p:cNvSpPr>
          <p:nvPr>
            <p:ph type="ftr" sz="quarter" idx="11"/>
          </p:nvPr>
        </p:nvSpPr>
        <p:spPr>
          <a:ln/>
        </p:spPr>
        <p:txBody>
          <a:bodyPr/>
          <a:lstStyle>
            <a:lvl1pPr>
              <a:defRPr/>
            </a:lvl1pPr>
          </a:lstStyle>
          <a:p>
            <a:pPr>
              <a:defRPr/>
            </a:pPr>
            <a:endParaRPr lang="ja-JP" altLang="en-US"/>
          </a:p>
        </p:txBody>
      </p:sp>
      <p:sp>
        <p:nvSpPr>
          <p:cNvPr id="5" name="Slide Number Placeholder 8"/>
          <p:cNvSpPr>
            <a:spLocks noGrp="1" noChangeArrowheads="1"/>
          </p:cNvSpPr>
          <p:nvPr>
            <p:ph type="sldNum" sz="quarter" idx="12"/>
          </p:nvPr>
        </p:nvSpPr>
        <p:spPr>
          <a:ln/>
        </p:spPr>
        <p:txBody>
          <a:bodyPr/>
          <a:lstStyle>
            <a:lvl1pPr>
              <a:defRPr/>
            </a:lvl1pPr>
          </a:lstStyle>
          <a:p>
            <a:pPr>
              <a:defRPr/>
            </a:pPr>
            <a:fld id="{4332C3FA-7A4E-4743-80CE-491D099B4DC6}" type="slidenum">
              <a:rPr lang="ja-JP" altLang="en-US"/>
              <a:pPr>
                <a:defRPr/>
              </a:pPr>
              <a:t>‹#›</a:t>
            </a:fld>
            <a:endParaRPr lang="ja-JP" altLang="en-US"/>
          </a:p>
        </p:txBody>
      </p:sp>
    </p:spTree>
    <p:extLst>
      <p:ext uri="{BB962C8B-B14F-4D97-AF65-F5344CB8AC3E}">
        <p14:creationId xmlns:p14="http://schemas.microsoft.com/office/powerpoint/2010/main" val="3065243314"/>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6"/>
          <p:cNvSpPr>
            <a:spLocks noGrp="1" noChangeArrowheads="1"/>
          </p:cNvSpPr>
          <p:nvPr>
            <p:ph type="dt" sz="half" idx="10"/>
          </p:nvPr>
        </p:nvSpPr>
        <p:spPr>
          <a:ln/>
        </p:spPr>
        <p:txBody>
          <a:bodyPr/>
          <a:lstStyle>
            <a:lvl1pPr>
              <a:defRPr/>
            </a:lvl1pPr>
          </a:lstStyle>
          <a:p>
            <a:pPr>
              <a:defRPr/>
            </a:pPr>
            <a:fld id="{98755DB5-1E8F-4704-A6CA-C13A3025A5C3}" type="datetime1">
              <a:rPr lang="ja-JP" altLang="en-US"/>
              <a:pPr>
                <a:defRPr/>
              </a:pPr>
              <a:t>2024/11/29</a:t>
            </a:fld>
            <a:endParaRPr lang="ja-JP" altLang="en-US"/>
          </a:p>
        </p:txBody>
      </p:sp>
      <p:sp>
        <p:nvSpPr>
          <p:cNvPr id="3" name="Footer Placeholder 7"/>
          <p:cNvSpPr>
            <a:spLocks noGrp="1" noChangeArrowheads="1"/>
          </p:cNvSpPr>
          <p:nvPr>
            <p:ph type="ftr" sz="quarter" idx="11"/>
          </p:nvPr>
        </p:nvSpPr>
        <p:spPr>
          <a:ln/>
        </p:spPr>
        <p:txBody>
          <a:bodyPr/>
          <a:lstStyle>
            <a:lvl1pPr>
              <a:defRPr/>
            </a:lvl1pPr>
          </a:lstStyle>
          <a:p>
            <a:pPr>
              <a:defRPr/>
            </a:pPr>
            <a:endParaRPr lang="ja-JP" altLang="en-US"/>
          </a:p>
        </p:txBody>
      </p:sp>
      <p:sp>
        <p:nvSpPr>
          <p:cNvPr id="4" name="Slide Number Placeholder 8"/>
          <p:cNvSpPr>
            <a:spLocks noGrp="1" noChangeArrowheads="1"/>
          </p:cNvSpPr>
          <p:nvPr>
            <p:ph type="sldNum" sz="quarter" idx="12"/>
          </p:nvPr>
        </p:nvSpPr>
        <p:spPr>
          <a:ln/>
        </p:spPr>
        <p:txBody>
          <a:bodyPr/>
          <a:lstStyle>
            <a:lvl1pPr>
              <a:defRPr/>
            </a:lvl1pPr>
          </a:lstStyle>
          <a:p>
            <a:pPr>
              <a:defRPr/>
            </a:pPr>
            <a:fld id="{39D4705B-DDC7-415A-861D-AF82405A095F}" type="slidenum">
              <a:rPr lang="ja-JP" altLang="en-US"/>
              <a:pPr>
                <a:defRPr/>
              </a:pPr>
              <a:t>‹#›</a:t>
            </a:fld>
            <a:endParaRPr lang="ja-JP" altLang="en-US"/>
          </a:p>
        </p:txBody>
      </p:sp>
    </p:spTree>
    <p:extLst>
      <p:ext uri="{BB962C8B-B14F-4D97-AF65-F5344CB8AC3E}">
        <p14:creationId xmlns:p14="http://schemas.microsoft.com/office/powerpoint/2010/main" val="40656412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623888" y="1709738"/>
            <a:ext cx="7886700" cy="2852737"/>
          </a:xfrm>
        </p:spPr>
        <p:txBody>
          <a:bodyPr/>
          <a:lstStyle>
            <a:lvl1pPr>
              <a:defRPr sz="6000"/>
            </a:lvl1pPr>
          </a:lstStyle>
          <a:p>
            <a:r>
              <a:rPr lang="ja-JP" altLang="en-US"/>
              <a:t>マスター タイトルの書式設定</a:t>
            </a:r>
          </a:p>
        </p:txBody>
      </p:sp>
      <p:sp>
        <p:nvSpPr>
          <p:cNvPr id="3" name="テキスト プレースホルダー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ja-JP" altLang="en-US"/>
              <a:t>マスター テキストの書式設定</a:t>
            </a:r>
          </a:p>
        </p:txBody>
      </p:sp>
      <p:sp>
        <p:nvSpPr>
          <p:cNvPr id="4" name="Date Placeholder 3"/>
          <p:cNvSpPr>
            <a:spLocks noGrp="1" noChangeArrowheads="1"/>
          </p:cNvSpPr>
          <p:nvPr>
            <p:ph type="dt" sz="half" idx="10"/>
          </p:nvPr>
        </p:nvSpPr>
        <p:spPr>
          <a:ln/>
        </p:spPr>
        <p:txBody>
          <a:bodyPr/>
          <a:lstStyle>
            <a:lvl1pPr>
              <a:defRPr/>
            </a:lvl1pPr>
          </a:lstStyle>
          <a:p>
            <a:pPr>
              <a:defRPr/>
            </a:pPr>
            <a:fld id="{641A8FA2-ADDB-4C44-90E5-8CF7CF35EC50}" type="datetime1">
              <a:rPr lang="ja-JP" altLang="en-US"/>
              <a:pPr>
                <a:defRPr/>
              </a:pPr>
              <a:t>2024/11/29</a:t>
            </a:fld>
            <a:endParaRPr lang="ja-JP" altLang="en-US"/>
          </a:p>
        </p:txBody>
      </p:sp>
      <p:sp>
        <p:nvSpPr>
          <p:cNvPr id="5"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5"/>
          <p:cNvSpPr>
            <a:spLocks noGrp="1" noChangeArrowheads="1"/>
          </p:cNvSpPr>
          <p:nvPr>
            <p:ph type="sldNum" sz="quarter" idx="12"/>
          </p:nvPr>
        </p:nvSpPr>
        <p:spPr>
          <a:ln/>
        </p:spPr>
        <p:txBody>
          <a:bodyPr/>
          <a:lstStyle>
            <a:lvl1pPr>
              <a:defRPr/>
            </a:lvl1pPr>
          </a:lstStyle>
          <a:p>
            <a:pPr>
              <a:defRPr/>
            </a:pPr>
            <a:fld id="{4FEF37F0-2D67-44A9-85CC-6C13358E0092}" type="slidenum">
              <a:rPr lang="ja-JP" altLang="en-US"/>
              <a:pPr>
                <a:defRPr/>
              </a:pPr>
              <a:t>‹#›</a:t>
            </a:fld>
            <a:endParaRPr lang="ja-JP" altLang="en-US"/>
          </a:p>
        </p:txBody>
      </p:sp>
    </p:spTree>
    <p:extLst>
      <p:ext uri="{BB962C8B-B14F-4D97-AF65-F5344CB8AC3E}">
        <p14:creationId xmlns:p14="http://schemas.microsoft.com/office/powerpoint/2010/main" val="2481305787"/>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30238" y="457200"/>
            <a:ext cx="2949575" cy="1600200"/>
          </a:xfrm>
        </p:spPr>
        <p:txBody>
          <a:bodyPr/>
          <a:lstStyle>
            <a:lvl1pPr>
              <a:defRPr sz="3200"/>
            </a:lvl1pPr>
          </a:lstStyle>
          <a:p>
            <a:r>
              <a:rPr lang="ja-JP" altLang="en-US"/>
              <a:t>マスター タイトルの書式設定</a:t>
            </a:r>
          </a:p>
        </p:txBody>
      </p:sp>
      <p:sp>
        <p:nvSpPr>
          <p:cNvPr id="3" name="コンテンツ プレースホルダー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ー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6"/>
          <p:cNvSpPr>
            <a:spLocks noGrp="1" noChangeArrowheads="1"/>
          </p:cNvSpPr>
          <p:nvPr>
            <p:ph type="dt" sz="half" idx="10"/>
          </p:nvPr>
        </p:nvSpPr>
        <p:spPr>
          <a:ln/>
        </p:spPr>
        <p:txBody>
          <a:bodyPr/>
          <a:lstStyle>
            <a:lvl1pPr>
              <a:defRPr/>
            </a:lvl1pPr>
          </a:lstStyle>
          <a:p>
            <a:pPr>
              <a:defRPr/>
            </a:pPr>
            <a:fld id="{A149921D-9F7E-474E-B58F-EC422DE88E8F}" type="datetime1">
              <a:rPr lang="ja-JP" altLang="en-US"/>
              <a:pPr>
                <a:defRPr/>
              </a:pPr>
              <a:t>2024/11/29</a:t>
            </a:fld>
            <a:endParaRPr lang="ja-JP" altLang="en-US"/>
          </a:p>
        </p:txBody>
      </p:sp>
      <p:sp>
        <p:nvSpPr>
          <p:cNvPr id="6" name="Footer Placeholder 7"/>
          <p:cNvSpPr>
            <a:spLocks noGrp="1" noChangeArrowheads="1"/>
          </p:cNvSpPr>
          <p:nvPr>
            <p:ph type="ftr" sz="quarter" idx="11"/>
          </p:nvPr>
        </p:nvSpPr>
        <p:spPr>
          <a:ln/>
        </p:spPr>
        <p:txBody>
          <a:bodyPr/>
          <a:lstStyle>
            <a:lvl1pPr>
              <a:defRPr/>
            </a:lvl1pPr>
          </a:lstStyle>
          <a:p>
            <a:pPr>
              <a:defRPr/>
            </a:pPr>
            <a:endParaRPr lang="ja-JP" altLang="en-US"/>
          </a:p>
        </p:txBody>
      </p:sp>
      <p:sp>
        <p:nvSpPr>
          <p:cNvPr id="7" name="Slide Number Placeholder 8"/>
          <p:cNvSpPr>
            <a:spLocks noGrp="1" noChangeArrowheads="1"/>
          </p:cNvSpPr>
          <p:nvPr>
            <p:ph type="sldNum" sz="quarter" idx="12"/>
          </p:nvPr>
        </p:nvSpPr>
        <p:spPr>
          <a:ln/>
        </p:spPr>
        <p:txBody>
          <a:bodyPr/>
          <a:lstStyle>
            <a:lvl1pPr>
              <a:defRPr/>
            </a:lvl1pPr>
          </a:lstStyle>
          <a:p>
            <a:pPr>
              <a:defRPr/>
            </a:pPr>
            <a:fld id="{0FF4F32E-5D25-4330-BA2E-4764F3B739ED}" type="slidenum">
              <a:rPr lang="ja-JP" altLang="en-US"/>
              <a:pPr>
                <a:defRPr/>
              </a:pPr>
              <a:t>‹#›</a:t>
            </a:fld>
            <a:endParaRPr lang="ja-JP" altLang="en-US"/>
          </a:p>
        </p:txBody>
      </p:sp>
    </p:spTree>
    <p:extLst>
      <p:ext uri="{BB962C8B-B14F-4D97-AF65-F5344CB8AC3E}">
        <p14:creationId xmlns:p14="http://schemas.microsoft.com/office/powerpoint/2010/main" val="1159459735"/>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630238" y="457200"/>
            <a:ext cx="2949575" cy="1600200"/>
          </a:xfrm>
        </p:spPr>
        <p:txBody>
          <a:bodyPr/>
          <a:lstStyle>
            <a:lvl1pPr>
              <a:defRPr sz="3200"/>
            </a:lvl1pPr>
          </a:lstStyle>
          <a:p>
            <a:r>
              <a:rPr lang="ja-JP" altLang="en-US"/>
              <a:t>マスター タイトルの書式設定</a:t>
            </a:r>
          </a:p>
        </p:txBody>
      </p:sp>
      <p:sp>
        <p:nvSpPr>
          <p:cNvPr id="3" name="図プレースホルダー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a:p>
        </p:txBody>
      </p:sp>
      <p:sp>
        <p:nvSpPr>
          <p:cNvPr id="4" name="テキスト プレースホルダー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6"/>
          <p:cNvSpPr>
            <a:spLocks noGrp="1" noChangeArrowheads="1"/>
          </p:cNvSpPr>
          <p:nvPr>
            <p:ph type="dt" sz="half" idx="10"/>
          </p:nvPr>
        </p:nvSpPr>
        <p:spPr>
          <a:ln/>
        </p:spPr>
        <p:txBody>
          <a:bodyPr/>
          <a:lstStyle>
            <a:lvl1pPr>
              <a:defRPr/>
            </a:lvl1pPr>
          </a:lstStyle>
          <a:p>
            <a:pPr>
              <a:defRPr/>
            </a:pPr>
            <a:fld id="{801BBFA4-EC99-4B26-928A-B6760FD30046}" type="datetime1">
              <a:rPr lang="ja-JP" altLang="en-US"/>
              <a:pPr>
                <a:defRPr/>
              </a:pPr>
              <a:t>2024/11/29</a:t>
            </a:fld>
            <a:endParaRPr lang="ja-JP" altLang="en-US"/>
          </a:p>
        </p:txBody>
      </p:sp>
      <p:sp>
        <p:nvSpPr>
          <p:cNvPr id="6" name="Footer Placeholder 7"/>
          <p:cNvSpPr>
            <a:spLocks noGrp="1" noChangeArrowheads="1"/>
          </p:cNvSpPr>
          <p:nvPr>
            <p:ph type="ftr" sz="quarter" idx="11"/>
          </p:nvPr>
        </p:nvSpPr>
        <p:spPr>
          <a:ln/>
        </p:spPr>
        <p:txBody>
          <a:bodyPr/>
          <a:lstStyle>
            <a:lvl1pPr>
              <a:defRPr/>
            </a:lvl1pPr>
          </a:lstStyle>
          <a:p>
            <a:pPr>
              <a:defRPr/>
            </a:pPr>
            <a:endParaRPr lang="ja-JP" altLang="en-US"/>
          </a:p>
        </p:txBody>
      </p:sp>
      <p:sp>
        <p:nvSpPr>
          <p:cNvPr id="7" name="Slide Number Placeholder 8"/>
          <p:cNvSpPr>
            <a:spLocks noGrp="1" noChangeArrowheads="1"/>
          </p:cNvSpPr>
          <p:nvPr>
            <p:ph type="sldNum" sz="quarter" idx="12"/>
          </p:nvPr>
        </p:nvSpPr>
        <p:spPr>
          <a:ln/>
        </p:spPr>
        <p:txBody>
          <a:bodyPr/>
          <a:lstStyle>
            <a:lvl1pPr>
              <a:defRPr/>
            </a:lvl1pPr>
          </a:lstStyle>
          <a:p>
            <a:pPr>
              <a:defRPr/>
            </a:pPr>
            <a:fld id="{6A5AF1B6-1652-439F-933D-9A2284FC1F99}" type="slidenum">
              <a:rPr lang="ja-JP" altLang="en-US"/>
              <a:pPr>
                <a:defRPr/>
              </a:pPr>
              <a:t>‹#›</a:t>
            </a:fld>
            <a:endParaRPr lang="ja-JP" altLang="en-US"/>
          </a:p>
        </p:txBody>
      </p:sp>
    </p:spTree>
    <p:extLst>
      <p:ext uri="{BB962C8B-B14F-4D97-AF65-F5344CB8AC3E}">
        <p14:creationId xmlns:p14="http://schemas.microsoft.com/office/powerpoint/2010/main" val="2267617059"/>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Date Placeholder 6"/>
          <p:cNvSpPr>
            <a:spLocks noGrp="1" noChangeArrowheads="1"/>
          </p:cNvSpPr>
          <p:nvPr>
            <p:ph type="dt" sz="half" idx="10"/>
          </p:nvPr>
        </p:nvSpPr>
        <p:spPr>
          <a:ln/>
        </p:spPr>
        <p:txBody>
          <a:bodyPr/>
          <a:lstStyle>
            <a:lvl1pPr>
              <a:defRPr/>
            </a:lvl1pPr>
          </a:lstStyle>
          <a:p>
            <a:pPr>
              <a:defRPr/>
            </a:pPr>
            <a:fld id="{554B9F70-5F09-4163-B845-C315B144734E}" type="datetime1">
              <a:rPr lang="ja-JP" altLang="en-US"/>
              <a:pPr>
                <a:defRPr/>
              </a:pPr>
              <a:t>2024/11/29</a:t>
            </a:fld>
            <a:endParaRPr lang="ja-JP" altLang="en-US"/>
          </a:p>
        </p:txBody>
      </p:sp>
      <p:sp>
        <p:nvSpPr>
          <p:cNvPr id="5" name="Footer Placeholder 7"/>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8"/>
          <p:cNvSpPr>
            <a:spLocks noGrp="1" noChangeArrowheads="1"/>
          </p:cNvSpPr>
          <p:nvPr>
            <p:ph type="sldNum" sz="quarter" idx="12"/>
          </p:nvPr>
        </p:nvSpPr>
        <p:spPr>
          <a:ln/>
        </p:spPr>
        <p:txBody>
          <a:bodyPr/>
          <a:lstStyle>
            <a:lvl1pPr>
              <a:defRPr/>
            </a:lvl1pPr>
          </a:lstStyle>
          <a:p>
            <a:pPr>
              <a:defRPr/>
            </a:pPr>
            <a:fld id="{AD37564B-41EB-4E8C-92EC-DAFD88A0D535}" type="slidenum">
              <a:rPr lang="ja-JP" altLang="en-US"/>
              <a:pPr>
                <a:defRPr/>
              </a:pPr>
              <a:t>‹#›</a:t>
            </a:fld>
            <a:endParaRPr lang="ja-JP" altLang="en-US"/>
          </a:p>
        </p:txBody>
      </p:sp>
    </p:spTree>
    <p:extLst>
      <p:ext uri="{BB962C8B-B14F-4D97-AF65-F5344CB8AC3E}">
        <p14:creationId xmlns:p14="http://schemas.microsoft.com/office/powerpoint/2010/main" val="503013862"/>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480175" y="287338"/>
            <a:ext cx="1885950" cy="5581650"/>
          </a:xfrm>
        </p:spPr>
        <p:txBody>
          <a:bodyPr vert="eaVert"/>
          <a:lstStyle/>
          <a:p>
            <a:r>
              <a:rPr lang="ja-JP" altLang="en-US"/>
              <a:t>マスター タイトルの書式設定</a:t>
            </a:r>
          </a:p>
        </p:txBody>
      </p:sp>
      <p:sp>
        <p:nvSpPr>
          <p:cNvPr id="3" name="縦書きテキスト プレースホルダー 2"/>
          <p:cNvSpPr>
            <a:spLocks noGrp="1"/>
          </p:cNvSpPr>
          <p:nvPr>
            <p:ph type="body" orient="vert" idx="1"/>
          </p:nvPr>
        </p:nvSpPr>
        <p:spPr>
          <a:xfrm>
            <a:off x="822325" y="287338"/>
            <a:ext cx="5505450" cy="5581650"/>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Date Placeholder 6"/>
          <p:cNvSpPr>
            <a:spLocks noGrp="1" noChangeArrowheads="1"/>
          </p:cNvSpPr>
          <p:nvPr>
            <p:ph type="dt" sz="half" idx="10"/>
          </p:nvPr>
        </p:nvSpPr>
        <p:spPr>
          <a:ln/>
        </p:spPr>
        <p:txBody>
          <a:bodyPr/>
          <a:lstStyle>
            <a:lvl1pPr>
              <a:defRPr/>
            </a:lvl1pPr>
          </a:lstStyle>
          <a:p>
            <a:pPr>
              <a:defRPr/>
            </a:pPr>
            <a:fld id="{74738ADF-D3A9-4906-A7B0-0258403AA7DD}" type="datetime1">
              <a:rPr lang="ja-JP" altLang="en-US"/>
              <a:pPr>
                <a:defRPr/>
              </a:pPr>
              <a:t>2024/11/29</a:t>
            </a:fld>
            <a:endParaRPr lang="ja-JP" altLang="en-US"/>
          </a:p>
        </p:txBody>
      </p:sp>
      <p:sp>
        <p:nvSpPr>
          <p:cNvPr id="5" name="Footer Placeholder 7"/>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8"/>
          <p:cNvSpPr>
            <a:spLocks noGrp="1" noChangeArrowheads="1"/>
          </p:cNvSpPr>
          <p:nvPr>
            <p:ph type="sldNum" sz="quarter" idx="12"/>
          </p:nvPr>
        </p:nvSpPr>
        <p:spPr>
          <a:ln/>
        </p:spPr>
        <p:txBody>
          <a:bodyPr/>
          <a:lstStyle>
            <a:lvl1pPr>
              <a:defRPr/>
            </a:lvl1pPr>
          </a:lstStyle>
          <a:p>
            <a:pPr>
              <a:defRPr/>
            </a:pPr>
            <a:fld id="{D08C5987-9D24-40F9-BC6C-5EA62DB721BD}" type="slidenum">
              <a:rPr lang="ja-JP" altLang="en-US"/>
              <a:pPr>
                <a:defRPr/>
              </a:pPr>
              <a:t>‹#›</a:t>
            </a:fld>
            <a:endParaRPr lang="ja-JP" altLang="en-US"/>
          </a:p>
        </p:txBody>
      </p:sp>
    </p:spTree>
    <p:extLst>
      <p:ext uri="{BB962C8B-B14F-4D97-AF65-F5344CB8AC3E}">
        <p14:creationId xmlns:p14="http://schemas.microsoft.com/office/powerpoint/2010/main" val="2377096743"/>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1143000" y="1122363"/>
            <a:ext cx="6858000" cy="2387600"/>
          </a:xfrm>
        </p:spPr>
        <p:txBody>
          <a:bodyPr/>
          <a:lstStyle>
            <a:lvl1pPr algn="ctr">
              <a:defRPr sz="6000"/>
            </a:lvl1pPr>
          </a:lstStyle>
          <a:p>
            <a:r>
              <a:rPr lang="ja-JP" altLang="en-US"/>
              <a:t>マスター タイトルの書式設定</a:t>
            </a:r>
          </a:p>
        </p:txBody>
      </p:sp>
      <p:sp>
        <p:nvSpPr>
          <p:cNvPr id="3" name="サブタイトル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p>
        </p:txBody>
      </p:sp>
      <p:sp>
        <p:nvSpPr>
          <p:cNvPr id="4" name="Date Placeholder 4"/>
          <p:cNvSpPr>
            <a:spLocks noGrp="1" noChangeArrowheads="1"/>
          </p:cNvSpPr>
          <p:nvPr>
            <p:ph type="dt" sz="half" idx="10"/>
          </p:nvPr>
        </p:nvSpPr>
        <p:spPr>
          <a:ln/>
        </p:spPr>
        <p:txBody>
          <a:bodyPr/>
          <a:lstStyle>
            <a:lvl1pPr>
              <a:defRPr/>
            </a:lvl1pPr>
          </a:lstStyle>
          <a:p>
            <a:pPr>
              <a:defRPr/>
            </a:pPr>
            <a:fld id="{076C47ED-E7E3-4AE4-84AD-C6CDFED7F121}" type="datetime1">
              <a:rPr lang="ja-JP" altLang="en-US"/>
              <a:pPr>
                <a:defRPr/>
              </a:pPr>
              <a:t>2024/11/29</a:t>
            </a:fld>
            <a:endParaRPr lang="ja-JP" altLang="en-US"/>
          </a:p>
        </p:txBody>
      </p:sp>
      <p:sp>
        <p:nvSpPr>
          <p:cNvPr id="5" name="Footer Placeholder 5"/>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6"/>
          <p:cNvSpPr>
            <a:spLocks noGrp="1" noChangeArrowheads="1"/>
          </p:cNvSpPr>
          <p:nvPr>
            <p:ph type="sldNum" sz="quarter" idx="12"/>
          </p:nvPr>
        </p:nvSpPr>
        <p:spPr>
          <a:ln/>
        </p:spPr>
        <p:txBody>
          <a:bodyPr/>
          <a:lstStyle>
            <a:lvl1pPr>
              <a:defRPr/>
            </a:lvl1pPr>
          </a:lstStyle>
          <a:p>
            <a:pPr>
              <a:defRPr/>
            </a:pPr>
            <a:fld id="{F9FB9D22-19B5-4B8B-8D15-E16444314496}" type="slidenum">
              <a:rPr lang="ja-JP" altLang="en-US"/>
              <a:pPr>
                <a:defRPr/>
              </a:pPr>
              <a:t>‹#›</a:t>
            </a:fld>
            <a:endParaRPr lang="ja-JP" altLang="en-US"/>
          </a:p>
        </p:txBody>
      </p:sp>
    </p:spTree>
    <p:extLst>
      <p:ext uri="{BB962C8B-B14F-4D97-AF65-F5344CB8AC3E}">
        <p14:creationId xmlns:p14="http://schemas.microsoft.com/office/powerpoint/2010/main" val="4223446681"/>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Date Placeholder 4"/>
          <p:cNvSpPr>
            <a:spLocks noGrp="1" noChangeArrowheads="1"/>
          </p:cNvSpPr>
          <p:nvPr>
            <p:ph type="dt" sz="half" idx="10"/>
          </p:nvPr>
        </p:nvSpPr>
        <p:spPr>
          <a:ln/>
        </p:spPr>
        <p:txBody>
          <a:bodyPr/>
          <a:lstStyle>
            <a:lvl1pPr>
              <a:defRPr/>
            </a:lvl1pPr>
          </a:lstStyle>
          <a:p>
            <a:pPr>
              <a:defRPr/>
            </a:pPr>
            <a:fld id="{E8385534-086E-4C35-976E-BBC6B013993B}" type="datetime1">
              <a:rPr lang="ja-JP" altLang="en-US"/>
              <a:pPr>
                <a:defRPr/>
              </a:pPr>
              <a:t>2024/11/29</a:t>
            </a:fld>
            <a:endParaRPr lang="ja-JP" altLang="en-US"/>
          </a:p>
        </p:txBody>
      </p:sp>
      <p:sp>
        <p:nvSpPr>
          <p:cNvPr id="5" name="Footer Placeholder 5"/>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6"/>
          <p:cNvSpPr>
            <a:spLocks noGrp="1" noChangeArrowheads="1"/>
          </p:cNvSpPr>
          <p:nvPr>
            <p:ph type="sldNum" sz="quarter" idx="12"/>
          </p:nvPr>
        </p:nvSpPr>
        <p:spPr>
          <a:ln/>
        </p:spPr>
        <p:txBody>
          <a:bodyPr/>
          <a:lstStyle>
            <a:lvl1pPr>
              <a:defRPr/>
            </a:lvl1pPr>
          </a:lstStyle>
          <a:p>
            <a:pPr>
              <a:defRPr/>
            </a:pPr>
            <a:fld id="{06AC8DBB-3512-4A7F-B6D4-66FA938C2B3A}" type="slidenum">
              <a:rPr lang="ja-JP" altLang="en-US"/>
              <a:pPr>
                <a:defRPr/>
              </a:pPr>
              <a:t>‹#›</a:t>
            </a:fld>
            <a:endParaRPr lang="ja-JP" altLang="en-US"/>
          </a:p>
        </p:txBody>
      </p:sp>
    </p:spTree>
    <p:extLst>
      <p:ext uri="{BB962C8B-B14F-4D97-AF65-F5344CB8AC3E}">
        <p14:creationId xmlns:p14="http://schemas.microsoft.com/office/powerpoint/2010/main" val="2677339723"/>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623888" y="1709738"/>
            <a:ext cx="7886700" cy="2852737"/>
          </a:xfrm>
        </p:spPr>
        <p:txBody>
          <a:bodyPr/>
          <a:lstStyle>
            <a:lvl1pPr>
              <a:defRPr sz="6000"/>
            </a:lvl1pPr>
          </a:lstStyle>
          <a:p>
            <a:r>
              <a:rPr lang="ja-JP" altLang="en-US"/>
              <a:t>マスター タイトルの書式設定</a:t>
            </a:r>
          </a:p>
        </p:txBody>
      </p:sp>
      <p:sp>
        <p:nvSpPr>
          <p:cNvPr id="3" name="テキスト プレースホルダー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ja-JP" altLang="en-US"/>
              <a:t>マスター テキストの書式設定</a:t>
            </a:r>
          </a:p>
        </p:txBody>
      </p:sp>
      <p:sp>
        <p:nvSpPr>
          <p:cNvPr id="4" name="Date Placeholder 4"/>
          <p:cNvSpPr>
            <a:spLocks noGrp="1" noChangeArrowheads="1"/>
          </p:cNvSpPr>
          <p:nvPr>
            <p:ph type="dt" sz="half" idx="10"/>
          </p:nvPr>
        </p:nvSpPr>
        <p:spPr>
          <a:ln/>
        </p:spPr>
        <p:txBody>
          <a:bodyPr/>
          <a:lstStyle>
            <a:lvl1pPr>
              <a:defRPr/>
            </a:lvl1pPr>
          </a:lstStyle>
          <a:p>
            <a:pPr>
              <a:defRPr/>
            </a:pPr>
            <a:fld id="{B8644B3B-95C7-45FE-9E17-3595142319D4}" type="datetime1">
              <a:rPr lang="ja-JP" altLang="en-US"/>
              <a:pPr>
                <a:defRPr/>
              </a:pPr>
              <a:t>2024/11/29</a:t>
            </a:fld>
            <a:endParaRPr lang="ja-JP" altLang="en-US"/>
          </a:p>
        </p:txBody>
      </p:sp>
      <p:sp>
        <p:nvSpPr>
          <p:cNvPr id="5" name="Footer Placeholder 5"/>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6"/>
          <p:cNvSpPr>
            <a:spLocks noGrp="1" noChangeArrowheads="1"/>
          </p:cNvSpPr>
          <p:nvPr>
            <p:ph type="sldNum" sz="quarter" idx="12"/>
          </p:nvPr>
        </p:nvSpPr>
        <p:spPr>
          <a:ln/>
        </p:spPr>
        <p:txBody>
          <a:bodyPr/>
          <a:lstStyle>
            <a:lvl1pPr>
              <a:defRPr/>
            </a:lvl1pPr>
          </a:lstStyle>
          <a:p>
            <a:pPr>
              <a:defRPr/>
            </a:pPr>
            <a:fld id="{9999FBC3-8C46-4AB3-BF16-5C82D7310E63}" type="slidenum">
              <a:rPr lang="ja-JP" altLang="en-US"/>
              <a:pPr>
                <a:defRPr/>
              </a:pPr>
              <a:t>‹#›</a:t>
            </a:fld>
            <a:endParaRPr lang="ja-JP" altLang="en-US"/>
          </a:p>
        </p:txBody>
      </p:sp>
    </p:spTree>
    <p:extLst>
      <p:ext uri="{BB962C8B-B14F-4D97-AF65-F5344CB8AC3E}">
        <p14:creationId xmlns:p14="http://schemas.microsoft.com/office/powerpoint/2010/main" val="805055340"/>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sz="half" idx="1"/>
          </p:nvPr>
        </p:nvSpPr>
        <p:spPr>
          <a:xfrm>
            <a:off x="822325" y="1846263"/>
            <a:ext cx="3695700" cy="402272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ー 3"/>
          <p:cNvSpPr>
            <a:spLocks noGrp="1"/>
          </p:cNvSpPr>
          <p:nvPr>
            <p:ph sz="half" idx="2"/>
          </p:nvPr>
        </p:nvSpPr>
        <p:spPr>
          <a:xfrm>
            <a:off x="4670425" y="1846263"/>
            <a:ext cx="3695700" cy="402272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Date Placeholder 4"/>
          <p:cNvSpPr>
            <a:spLocks noGrp="1" noChangeArrowheads="1"/>
          </p:cNvSpPr>
          <p:nvPr>
            <p:ph type="dt" sz="half" idx="10"/>
          </p:nvPr>
        </p:nvSpPr>
        <p:spPr>
          <a:ln/>
        </p:spPr>
        <p:txBody>
          <a:bodyPr/>
          <a:lstStyle>
            <a:lvl1pPr>
              <a:defRPr/>
            </a:lvl1pPr>
          </a:lstStyle>
          <a:p>
            <a:pPr>
              <a:defRPr/>
            </a:pPr>
            <a:fld id="{50EBD1A5-7AB0-4D6C-B736-8516D7B47053}" type="datetime1">
              <a:rPr lang="ja-JP" altLang="en-US"/>
              <a:pPr>
                <a:defRPr/>
              </a:pPr>
              <a:t>2024/11/29</a:t>
            </a:fld>
            <a:endParaRPr lang="ja-JP" altLang="en-US"/>
          </a:p>
        </p:txBody>
      </p:sp>
      <p:sp>
        <p:nvSpPr>
          <p:cNvPr id="6" name="Footer Placeholder 5"/>
          <p:cNvSpPr>
            <a:spLocks noGrp="1" noChangeArrowheads="1"/>
          </p:cNvSpPr>
          <p:nvPr>
            <p:ph type="ftr" sz="quarter" idx="11"/>
          </p:nvPr>
        </p:nvSpPr>
        <p:spPr>
          <a:ln/>
        </p:spPr>
        <p:txBody>
          <a:bodyPr/>
          <a:lstStyle>
            <a:lvl1pPr>
              <a:defRPr/>
            </a:lvl1pPr>
          </a:lstStyle>
          <a:p>
            <a:pPr>
              <a:defRPr/>
            </a:pPr>
            <a:endParaRPr lang="ja-JP" altLang="en-US"/>
          </a:p>
        </p:txBody>
      </p:sp>
      <p:sp>
        <p:nvSpPr>
          <p:cNvPr id="7" name="Slide Number Placeholder 6"/>
          <p:cNvSpPr>
            <a:spLocks noGrp="1" noChangeArrowheads="1"/>
          </p:cNvSpPr>
          <p:nvPr>
            <p:ph type="sldNum" sz="quarter" idx="12"/>
          </p:nvPr>
        </p:nvSpPr>
        <p:spPr>
          <a:ln/>
        </p:spPr>
        <p:txBody>
          <a:bodyPr/>
          <a:lstStyle>
            <a:lvl1pPr>
              <a:defRPr/>
            </a:lvl1pPr>
          </a:lstStyle>
          <a:p>
            <a:pPr>
              <a:defRPr/>
            </a:pPr>
            <a:fld id="{94EE0DF9-B19E-483E-B8D0-BA2124F93C2F}" type="slidenum">
              <a:rPr lang="ja-JP" altLang="en-US"/>
              <a:pPr>
                <a:defRPr/>
              </a:pPr>
              <a:t>‹#›</a:t>
            </a:fld>
            <a:endParaRPr lang="ja-JP" altLang="en-US"/>
          </a:p>
        </p:txBody>
      </p:sp>
    </p:spTree>
    <p:extLst>
      <p:ext uri="{BB962C8B-B14F-4D97-AF65-F5344CB8AC3E}">
        <p14:creationId xmlns:p14="http://schemas.microsoft.com/office/powerpoint/2010/main" val="2686889886"/>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630238" y="365125"/>
            <a:ext cx="7886700" cy="1325563"/>
          </a:xfrm>
        </p:spPr>
        <p:txBody>
          <a:bodyPr/>
          <a:lstStyle/>
          <a:p>
            <a:r>
              <a:rPr lang="ja-JP" altLang="en-US"/>
              <a:t>マスター タイトルの書式設定</a:t>
            </a:r>
          </a:p>
        </p:txBody>
      </p:sp>
      <p:sp>
        <p:nvSpPr>
          <p:cNvPr id="3" name="テキスト プレースホルダー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コンテンツ プレースホルダー 3"/>
          <p:cNvSpPr>
            <a:spLocks noGrp="1"/>
          </p:cNvSpPr>
          <p:nvPr>
            <p:ph sz="half" idx="2"/>
          </p:nvPr>
        </p:nvSpPr>
        <p:spPr>
          <a:xfrm>
            <a:off x="630238" y="2505075"/>
            <a:ext cx="3868737"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ー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コンテンツ プレースホルダー 5"/>
          <p:cNvSpPr>
            <a:spLocks noGrp="1"/>
          </p:cNvSpPr>
          <p:nvPr>
            <p:ph sz="quarter" idx="4"/>
          </p:nvPr>
        </p:nvSpPr>
        <p:spPr>
          <a:xfrm>
            <a:off x="4629150" y="2505075"/>
            <a:ext cx="3887788"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Date Placeholder 4"/>
          <p:cNvSpPr>
            <a:spLocks noGrp="1" noChangeArrowheads="1"/>
          </p:cNvSpPr>
          <p:nvPr>
            <p:ph type="dt" sz="half" idx="10"/>
          </p:nvPr>
        </p:nvSpPr>
        <p:spPr>
          <a:ln/>
        </p:spPr>
        <p:txBody>
          <a:bodyPr/>
          <a:lstStyle>
            <a:lvl1pPr>
              <a:defRPr/>
            </a:lvl1pPr>
          </a:lstStyle>
          <a:p>
            <a:pPr>
              <a:defRPr/>
            </a:pPr>
            <a:fld id="{557091E2-592E-459B-B117-1EE455A554E8}" type="datetime1">
              <a:rPr lang="ja-JP" altLang="en-US"/>
              <a:pPr>
                <a:defRPr/>
              </a:pPr>
              <a:t>2024/11/29</a:t>
            </a:fld>
            <a:endParaRPr lang="ja-JP" altLang="en-US"/>
          </a:p>
        </p:txBody>
      </p:sp>
      <p:sp>
        <p:nvSpPr>
          <p:cNvPr id="8" name="Footer Placeholder 5"/>
          <p:cNvSpPr>
            <a:spLocks noGrp="1" noChangeArrowheads="1"/>
          </p:cNvSpPr>
          <p:nvPr>
            <p:ph type="ftr" sz="quarter" idx="11"/>
          </p:nvPr>
        </p:nvSpPr>
        <p:spPr>
          <a:ln/>
        </p:spPr>
        <p:txBody>
          <a:bodyPr/>
          <a:lstStyle>
            <a:lvl1pPr>
              <a:defRPr/>
            </a:lvl1pPr>
          </a:lstStyle>
          <a:p>
            <a:pPr>
              <a:defRPr/>
            </a:pPr>
            <a:endParaRPr lang="ja-JP" altLang="en-US"/>
          </a:p>
        </p:txBody>
      </p:sp>
      <p:sp>
        <p:nvSpPr>
          <p:cNvPr id="9" name="Slide Number Placeholder 6"/>
          <p:cNvSpPr>
            <a:spLocks noGrp="1" noChangeArrowheads="1"/>
          </p:cNvSpPr>
          <p:nvPr>
            <p:ph type="sldNum" sz="quarter" idx="12"/>
          </p:nvPr>
        </p:nvSpPr>
        <p:spPr>
          <a:ln/>
        </p:spPr>
        <p:txBody>
          <a:bodyPr/>
          <a:lstStyle>
            <a:lvl1pPr>
              <a:defRPr/>
            </a:lvl1pPr>
          </a:lstStyle>
          <a:p>
            <a:pPr>
              <a:defRPr/>
            </a:pPr>
            <a:fld id="{27E08C41-F69A-4705-8B15-4461C0A65D5E}" type="slidenum">
              <a:rPr lang="ja-JP" altLang="en-US"/>
              <a:pPr>
                <a:defRPr/>
              </a:pPr>
              <a:t>‹#›</a:t>
            </a:fld>
            <a:endParaRPr lang="ja-JP" altLang="en-US"/>
          </a:p>
        </p:txBody>
      </p:sp>
    </p:spTree>
    <p:extLst>
      <p:ext uri="{BB962C8B-B14F-4D97-AF65-F5344CB8AC3E}">
        <p14:creationId xmlns:p14="http://schemas.microsoft.com/office/powerpoint/2010/main" val="2529250333"/>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Date Placeholder 4"/>
          <p:cNvSpPr>
            <a:spLocks noGrp="1" noChangeArrowheads="1"/>
          </p:cNvSpPr>
          <p:nvPr>
            <p:ph type="dt" sz="half" idx="10"/>
          </p:nvPr>
        </p:nvSpPr>
        <p:spPr>
          <a:ln/>
        </p:spPr>
        <p:txBody>
          <a:bodyPr/>
          <a:lstStyle>
            <a:lvl1pPr>
              <a:defRPr/>
            </a:lvl1pPr>
          </a:lstStyle>
          <a:p>
            <a:pPr>
              <a:defRPr/>
            </a:pPr>
            <a:fld id="{0266F4DA-FA04-4F2D-85A7-5DB5D1CAD24B}" type="datetime1">
              <a:rPr lang="ja-JP" altLang="en-US"/>
              <a:pPr>
                <a:defRPr/>
              </a:pPr>
              <a:t>2024/11/29</a:t>
            </a:fld>
            <a:endParaRPr lang="ja-JP" altLang="en-US"/>
          </a:p>
        </p:txBody>
      </p:sp>
      <p:sp>
        <p:nvSpPr>
          <p:cNvPr id="4" name="Footer Placeholder 5"/>
          <p:cNvSpPr>
            <a:spLocks noGrp="1" noChangeArrowheads="1"/>
          </p:cNvSpPr>
          <p:nvPr>
            <p:ph type="ftr" sz="quarter" idx="11"/>
          </p:nvPr>
        </p:nvSpPr>
        <p:spPr>
          <a:ln/>
        </p:spPr>
        <p:txBody>
          <a:bodyPr/>
          <a:lstStyle>
            <a:lvl1pPr>
              <a:defRPr/>
            </a:lvl1pPr>
          </a:lstStyle>
          <a:p>
            <a:pPr>
              <a:defRPr/>
            </a:pPr>
            <a:endParaRPr lang="ja-JP" altLang="en-US"/>
          </a:p>
        </p:txBody>
      </p:sp>
      <p:sp>
        <p:nvSpPr>
          <p:cNvPr id="5" name="Slide Number Placeholder 6"/>
          <p:cNvSpPr>
            <a:spLocks noGrp="1" noChangeArrowheads="1"/>
          </p:cNvSpPr>
          <p:nvPr>
            <p:ph type="sldNum" sz="quarter" idx="12"/>
          </p:nvPr>
        </p:nvSpPr>
        <p:spPr>
          <a:ln/>
        </p:spPr>
        <p:txBody>
          <a:bodyPr/>
          <a:lstStyle>
            <a:lvl1pPr>
              <a:defRPr/>
            </a:lvl1pPr>
          </a:lstStyle>
          <a:p>
            <a:pPr>
              <a:defRPr/>
            </a:pPr>
            <a:fld id="{99EDD563-4050-47D4-A297-1EC485493180}" type="slidenum">
              <a:rPr lang="ja-JP" altLang="en-US"/>
              <a:pPr>
                <a:defRPr/>
              </a:pPr>
              <a:t>‹#›</a:t>
            </a:fld>
            <a:endParaRPr lang="ja-JP" altLang="en-US"/>
          </a:p>
        </p:txBody>
      </p:sp>
    </p:spTree>
    <p:extLst>
      <p:ext uri="{BB962C8B-B14F-4D97-AF65-F5344CB8AC3E}">
        <p14:creationId xmlns:p14="http://schemas.microsoft.com/office/powerpoint/2010/main" val="11662168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sz="half" idx="1"/>
          </p:nvPr>
        </p:nvSpPr>
        <p:spPr>
          <a:xfrm>
            <a:off x="822325" y="1846263"/>
            <a:ext cx="3695700" cy="402272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ー 3"/>
          <p:cNvSpPr>
            <a:spLocks noGrp="1"/>
          </p:cNvSpPr>
          <p:nvPr>
            <p:ph sz="half" idx="2"/>
          </p:nvPr>
        </p:nvSpPr>
        <p:spPr>
          <a:xfrm>
            <a:off x="4670425" y="1846263"/>
            <a:ext cx="3695700" cy="402272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Date Placeholder 3"/>
          <p:cNvSpPr>
            <a:spLocks noGrp="1" noChangeArrowheads="1"/>
          </p:cNvSpPr>
          <p:nvPr>
            <p:ph type="dt" sz="half" idx="10"/>
          </p:nvPr>
        </p:nvSpPr>
        <p:spPr>
          <a:ln/>
        </p:spPr>
        <p:txBody>
          <a:bodyPr/>
          <a:lstStyle>
            <a:lvl1pPr>
              <a:defRPr/>
            </a:lvl1pPr>
          </a:lstStyle>
          <a:p>
            <a:pPr>
              <a:defRPr/>
            </a:pPr>
            <a:fld id="{187A4942-26BF-4D5A-B423-1049D6659B4A}" type="datetime1">
              <a:rPr lang="ja-JP" altLang="en-US"/>
              <a:pPr>
                <a:defRPr/>
              </a:pPr>
              <a:t>2024/11/29</a:t>
            </a:fld>
            <a:endParaRPr lang="ja-JP" altLang="en-US"/>
          </a:p>
        </p:txBody>
      </p:sp>
      <p:sp>
        <p:nvSpPr>
          <p:cNvPr id="6"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7" name="Slide Number Placeholder 5"/>
          <p:cNvSpPr>
            <a:spLocks noGrp="1" noChangeArrowheads="1"/>
          </p:cNvSpPr>
          <p:nvPr>
            <p:ph type="sldNum" sz="quarter" idx="12"/>
          </p:nvPr>
        </p:nvSpPr>
        <p:spPr>
          <a:ln/>
        </p:spPr>
        <p:txBody>
          <a:bodyPr/>
          <a:lstStyle>
            <a:lvl1pPr>
              <a:defRPr/>
            </a:lvl1pPr>
          </a:lstStyle>
          <a:p>
            <a:pPr>
              <a:defRPr/>
            </a:pPr>
            <a:fld id="{6B451816-70E8-4FE8-A71D-D0BCE9C16174}" type="slidenum">
              <a:rPr lang="ja-JP" altLang="en-US"/>
              <a:pPr>
                <a:defRPr/>
              </a:pPr>
              <a:t>‹#›</a:t>
            </a:fld>
            <a:endParaRPr lang="ja-JP" altLang="en-US"/>
          </a:p>
        </p:txBody>
      </p:sp>
    </p:spTree>
    <p:extLst>
      <p:ext uri="{BB962C8B-B14F-4D97-AF65-F5344CB8AC3E}">
        <p14:creationId xmlns:p14="http://schemas.microsoft.com/office/powerpoint/2010/main" val="3368347332"/>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4"/>
          <p:cNvSpPr>
            <a:spLocks noGrp="1" noChangeArrowheads="1"/>
          </p:cNvSpPr>
          <p:nvPr>
            <p:ph type="dt" sz="half" idx="10"/>
          </p:nvPr>
        </p:nvSpPr>
        <p:spPr>
          <a:ln/>
        </p:spPr>
        <p:txBody>
          <a:bodyPr/>
          <a:lstStyle>
            <a:lvl1pPr>
              <a:defRPr/>
            </a:lvl1pPr>
          </a:lstStyle>
          <a:p>
            <a:pPr>
              <a:defRPr/>
            </a:pPr>
            <a:fld id="{26D45E2A-26E8-4517-9DAE-3E6F5BA716CF}" type="datetime1">
              <a:rPr lang="ja-JP" altLang="en-US"/>
              <a:pPr>
                <a:defRPr/>
              </a:pPr>
              <a:t>2024/11/29</a:t>
            </a:fld>
            <a:endParaRPr lang="ja-JP" altLang="en-US"/>
          </a:p>
        </p:txBody>
      </p:sp>
      <p:sp>
        <p:nvSpPr>
          <p:cNvPr id="3" name="Footer Placeholder 5"/>
          <p:cNvSpPr>
            <a:spLocks noGrp="1" noChangeArrowheads="1"/>
          </p:cNvSpPr>
          <p:nvPr>
            <p:ph type="ftr" sz="quarter" idx="11"/>
          </p:nvPr>
        </p:nvSpPr>
        <p:spPr>
          <a:ln/>
        </p:spPr>
        <p:txBody>
          <a:bodyPr/>
          <a:lstStyle>
            <a:lvl1pPr>
              <a:defRPr/>
            </a:lvl1pPr>
          </a:lstStyle>
          <a:p>
            <a:pPr>
              <a:defRPr/>
            </a:pPr>
            <a:endParaRPr lang="ja-JP" altLang="en-US"/>
          </a:p>
        </p:txBody>
      </p:sp>
      <p:sp>
        <p:nvSpPr>
          <p:cNvPr id="4" name="Slide Number Placeholder 6"/>
          <p:cNvSpPr>
            <a:spLocks noGrp="1" noChangeArrowheads="1"/>
          </p:cNvSpPr>
          <p:nvPr>
            <p:ph type="sldNum" sz="quarter" idx="12"/>
          </p:nvPr>
        </p:nvSpPr>
        <p:spPr>
          <a:ln/>
        </p:spPr>
        <p:txBody>
          <a:bodyPr/>
          <a:lstStyle>
            <a:lvl1pPr>
              <a:defRPr/>
            </a:lvl1pPr>
          </a:lstStyle>
          <a:p>
            <a:pPr>
              <a:defRPr/>
            </a:pPr>
            <a:fld id="{717F0500-5CE0-4C76-A355-3A166A74C7AD}" type="slidenum">
              <a:rPr lang="ja-JP" altLang="en-US"/>
              <a:pPr>
                <a:defRPr/>
              </a:pPr>
              <a:t>‹#›</a:t>
            </a:fld>
            <a:endParaRPr lang="ja-JP" altLang="en-US"/>
          </a:p>
        </p:txBody>
      </p:sp>
    </p:spTree>
    <p:extLst>
      <p:ext uri="{BB962C8B-B14F-4D97-AF65-F5344CB8AC3E}">
        <p14:creationId xmlns:p14="http://schemas.microsoft.com/office/powerpoint/2010/main" val="3090967564"/>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30238" y="457200"/>
            <a:ext cx="2949575" cy="1600200"/>
          </a:xfrm>
        </p:spPr>
        <p:txBody>
          <a:bodyPr/>
          <a:lstStyle>
            <a:lvl1pPr>
              <a:defRPr sz="3200"/>
            </a:lvl1pPr>
          </a:lstStyle>
          <a:p>
            <a:r>
              <a:rPr lang="ja-JP" altLang="en-US"/>
              <a:t>マスター タイトルの書式設定</a:t>
            </a:r>
          </a:p>
        </p:txBody>
      </p:sp>
      <p:sp>
        <p:nvSpPr>
          <p:cNvPr id="3" name="コンテンツ プレースホルダー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ー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noChangeArrowheads="1"/>
          </p:cNvSpPr>
          <p:nvPr>
            <p:ph type="dt" sz="half" idx="10"/>
          </p:nvPr>
        </p:nvSpPr>
        <p:spPr>
          <a:ln/>
        </p:spPr>
        <p:txBody>
          <a:bodyPr/>
          <a:lstStyle>
            <a:lvl1pPr>
              <a:defRPr/>
            </a:lvl1pPr>
          </a:lstStyle>
          <a:p>
            <a:pPr>
              <a:defRPr/>
            </a:pPr>
            <a:fld id="{BD09B2C7-28BD-47CC-9532-87BB3F8FFF0E}" type="datetime1">
              <a:rPr lang="ja-JP" altLang="en-US"/>
              <a:pPr>
                <a:defRPr/>
              </a:pPr>
              <a:t>2024/11/29</a:t>
            </a:fld>
            <a:endParaRPr lang="ja-JP" altLang="en-US"/>
          </a:p>
        </p:txBody>
      </p:sp>
      <p:sp>
        <p:nvSpPr>
          <p:cNvPr id="6" name="Footer Placeholder 5"/>
          <p:cNvSpPr>
            <a:spLocks noGrp="1" noChangeArrowheads="1"/>
          </p:cNvSpPr>
          <p:nvPr>
            <p:ph type="ftr" sz="quarter" idx="11"/>
          </p:nvPr>
        </p:nvSpPr>
        <p:spPr>
          <a:ln/>
        </p:spPr>
        <p:txBody>
          <a:bodyPr/>
          <a:lstStyle>
            <a:lvl1pPr>
              <a:defRPr/>
            </a:lvl1pPr>
          </a:lstStyle>
          <a:p>
            <a:pPr>
              <a:defRPr/>
            </a:pPr>
            <a:endParaRPr lang="ja-JP" altLang="en-US"/>
          </a:p>
        </p:txBody>
      </p:sp>
      <p:sp>
        <p:nvSpPr>
          <p:cNvPr id="7" name="Slide Number Placeholder 6"/>
          <p:cNvSpPr>
            <a:spLocks noGrp="1" noChangeArrowheads="1"/>
          </p:cNvSpPr>
          <p:nvPr>
            <p:ph type="sldNum" sz="quarter" idx="12"/>
          </p:nvPr>
        </p:nvSpPr>
        <p:spPr>
          <a:ln/>
        </p:spPr>
        <p:txBody>
          <a:bodyPr/>
          <a:lstStyle>
            <a:lvl1pPr>
              <a:defRPr/>
            </a:lvl1pPr>
          </a:lstStyle>
          <a:p>
            <a:pPr>
              <a:defRPr/>
            </a:pPr>
            <a:fld id="{3D9F96AE-E510-41E7-915B-C105369B75D7}" type="slidenum">
              <a:rPr lang="ja-JP" altLang="en-US"/>
              <a:pPr>
                <a:defRPr/>
              </a:pPr>
              <a:t>‹#›</a:t>
            </a:fld>
            <a:endParaRPr lang="ja-JP" altLang="en-US"/>
          </a:p>
        </p:txBody>
      </p:sp>
    </p:spTree>
    <p:extLst>
      <p:ext uri="{BB962C8B-B14F-4D97-AF65-F5344CB8AC3E}">
        <p14:creationId xmlns:p14="http://schemas.microsoft.com/office/powerpoint/2010/main" val="251727822"/>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630238" y="457200"/>
            <a:ext cx="2949575" cy="1600200"/>
          </a:xfrm>
        </p:spPr>
        <p:txBody>
          <a:bodyPr/>
          <a:lstStyle>
            <a:lvl1pPr>
              <a:defRPr sz="3200"/>
            </a:lvl1pPr>
          </a:lstStyle>
          <a:p>
            <a:r>
              <a:rPr lang="ja-JP" altLang="en-US"/>
              <a:t>マスター タイトルの書式設定</a:t>
            </a:r>
          </a:p>
        </p:txBody>
      </p:sp>
      <p:sp>
        <p:nvSpPr>
          <p:cNvPr id="3" name="図プレースホルダー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a:p>
        </p:txBody>
      </p:sp>
      <p:sp>
        <p:nvSpPr>
          <p:cNvPr id="4" name="テキスト プレースホルダー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noChangeArrowheads="1"/>
          </p:cNvSpPr>
          <p:nvPr>
            <p:ph type="dt" sz="half" idx="10"/>
          </p:nvPr>
        </p:nvSpPr>
        <p:spPr>
          <a:ln/>
        </p:spPr>
        <p:txBody>
          <a:bodyPr/>
          <a:lstStyle>
            <a:lvl1pPr>
              <a:defRPr/>
            </a:lvl1pPr>
          </a:lstStyle>
          <a:p>
            <a:pPr>
              <a:defRPr/>
            </a:pPr>
            <a:fld id="{74001B92-A3BB-421B-A896-E62290BC4990}" type="datetime1">
              <a:rPr lang="ja-JP" altLang="en-US"/>
              <a:pPr>
                <a:defRPr/>
              </a:pPr>
              <a:t>2024/11/29</a:t>
            </a:fld>
            <a:endParaRPr lang="ja-JP" altLang="en-US"/>
          </a:p>
        </p:txBody>
      </p:sp>
      <p:sp>
        <p:nvSpPr>
          <p:cNvPr id="6" name="Footer Placeholder 5"/>
          <p:cNvSpPr>
            <a:spLocks noGrp="1" noChangeArrowheads="1"/>
          </p:cNvSpPr>
          <p:nvPr>
            <p:ph type="ftr" sz="quarter" idx="11"/>
          </p:nvPr>
        </p:nvSpPr>
        <p:spPr>
          <a:ln/>
        </p:spPr>
        <p:txBody>
          <a:bodyPr/>
          <a:lstStyle>
            <a:lvl1pPr>
              <a:defRPr/>
            </a:lvl1pPr>
          </a:lstStyle>
          <a:p>
            <a:pPr>
              <a:defRPr/>
            </a:pPr>
            <a:endParaRPr lang="ja-JP" altLang="en-US"/>
          </a:p>
        </p:txBody>
      </p:sp>
      <p:sp>
        <p:nvSpPr>
          <p:cNvPr id="7" name="Slide Number Placeholder 6"/>
          <p:cNvSpPr>
            <a:spLocks noGrp="1" noChangeArrowheads="1"/>
          </p:cNvSpPr>
          <p:nvPr>
            <p:ph type="sldNum" sz="quarter" idx="12"/>
          </p:nvPr>
        </p:nvSpPr>
        <p:spPr>
          <a:ln/>
        </p:spPr>
        <p:txBody>
          <a:bodyPr/>
          <a:lstStyle>
            <a:lvl1pPr>
              <a:defRPr/>
            </a:lvl1pPr>
          </a:lstStyle>
          <a:p>
            <a:pPr>
              <a:defRPr/>
            </a:pPr>
            <a:fld id="{122FB1CB-C882-4289-B00D-080CBAB47F0B}" type="slidenum">
              <a:rPr lang="ja-JP" altLang="en-US"/>
              <a:pPr>
                <a:defRPr/>
              </a:pPr>
              <a:t>‹#›</a:t>
            </a:fld>
            <a:endParaRPr lang="ja-JP" altLang="en-US"/>
          </a:p>
        </p:txBody>
      </p:sp>
    </p:spTree>
    <p:extLst>
      <p:ext uri="{BB962C8B-B14F-4D97-AF65-F5344CB8AC3E}">
        <p14:creationId xmlns:p14="http://schemas.microsoft.com/office/powerpoint/2010/main" val="946414632"/>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Date Placeholder 4"/>
          <p:cNvSpPr>
            <a:spLocks noGrp="1" noChangeArrowheads="1"/>
          </p:cNvSpPr>
          <p:nvPr>
            <p:ph type="dt" sz="half" idx="10"/>
          </p:nvPr>
        </p:nvSpPr>
        <p:spPr>
          <a:ln/>
        </p:spPr>
        <p:txBody>
          <a:bodyPr/>
          <a:lstStyle>
            <a:lvl1pPr>
              <a:defRPr/>
            </a:lvl1pPr>
          </a:lstStyle>
          <a:p>
            <a:pPr>
              <a:defRPr/>
            </a:pPr>
            <a:fld id="{B873BE6B-D15A-40D1-A98D-44624D980CB4}" type="datetime1">
              <a:rPr lang="ja-JP" altLang="en-US"/>
              <a:pPr>
                <a:defRPr/>
              </a:pPr>
              <a:t>2024/11/29</a:t>
            </a:fld>
            <a:endParaRPr lang="ja-JP" altLang="en-US"/>
          </a:p>
        </p:txBody>
      </p:sp>
      <p:sp>
        <p:nvSpPr>
          <p:cNvPr id="5" name="Footer Placeholder 5"/>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6"/>
          <p:cNvSpPr>
            <a:spLocks noGrp="1" noChangeArrowheads="1"/>
          </p:cNvSpPr>
          <p:nvPr>
            <p:ph type="sldNum" sz="quarter" idx="12"/>
          </p:nvPr>
        </p:nvSpPr>
        <p:spPr>
          <a:ln/>
        </p:spPr>
        <p:txBody>
          <a:bodyPr/>
          <a:lstStyle>
            <a:lvl1pPr>
              <a:defRPr/>
            </a:lvl1pPr>
          </a:lstStyle>
          <a:p>
            <a:pPr>
              <a:defRPr/>
            </a:pPr>
            <a:fld id="{771B0589-1EBD-442C-964E-CDC5BFEE5C0D}" type="slidenum">
              <a:rPr lang="ja-JP" altLang="en-US"/>
              <a:pPr>
                <a:defRPr/>
              </a:pPr>
              <a:t>‹#›</a:t>
            </a:fld>
            <a:endParaRPr lang="ja-JP" altLang="en-US"/>
          </a:p>
        </p:txBody>
      </p:sp>
    </p:spTree>
    <p:extLst>
      <p:ext uri="{BB962C8B-B14F-4D97-AF65-F5344CB8AC3E}">
        <p14:creationId xmlns:p14="http://schemas.microsoft.com/office/powerpoint/2010/main" val="397140017"/>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480175" y="287338"/>
            <a:ext cx="1885950" cy="5581650"/>
          </a:xfrm>
        </p:spPr>
        <p:txBody>
          <a:bodyPr vert="eaVert"/>
          <a:lstStyle/>
          <a:p>
            <a:r>
              <a:rPr lang="ja-JP" altLang="en-US"/>
              <a:t>マスター タイトルの書式設定</a:t>
            </a:r>
          </a:p>
        </p:txBody>
      </p:sp>
      <p:sp>
        <p:nvSpPr>
          <p:cNvPr id="3" name="縦書きテキスト プレースホルダー 2"/>
          <p:cNvSpPr>
            <a:spLocks noGrp="1"/>
          </p:cNvSpPr>
          <p:nvPr>
            <p:ph type="body" orient="vert" idx="1"/>
          </p:nvPr>
        </p:nvSpPr>
        <p:spPr>
          <a:xfrm>
            <a:off x="822325" y="287338"/>
            <a:ext cx="5505450" cy="5581650"/>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Date Placeholder 4"/>
          <p:cNvSpPr>
            <a:spLocks noGrp="1" noChangeArrowheads="1"/>
          </p:cNvSpPr>
          <p:nvPr>
            <p:ph type="dt" sz="half" idx="10"/>
          </p:nvPr>
        </p:nvSpPr>
        <p:spPr>
          <a:ln/>
        </p:spPr>
        <p:txBody>
          <a:bodyPr/>
          <a:lstStyle>
            <a:lvl1pPr>
              <a:defRPr/>
            </a:lvl1pPr>
          </a:lstStyle>
          <a:p>
            <a:pPr>
              <a:defRPr/>
            </a:pPr>
            <a:fld id="{2DFB9E68-7270-440D-90BE-0FFF52132E54}" type="datetime1">
              <a:rPr lang="ja-JP" altLang="en-US"/>
              <a:pPr>
                <a:defRPr/>
              </a:pPr>
              <a:t>2024/11/29</a:t>
            </a:fld>
            <a:endParaRPr lang="ja-JP" altLang="en-US"/>
          </a:p>
        </p:txBody>
      </p:sp>
      <p:sp>
        <p:nvSpPr>
          <p:cNvPr id="5" name="Footer Placeholder 5"/>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6"/>
          <p:cNvSpPr>
            <a:spLocks noGrp="1" noChangeArrowheads="1"/>
          </p:cNvSpPr>
          <p:nvPr>
            <p:ph type="sldNum" sz="quarter" idx="12"/>
          </p:nvPr>
        </p:nvSpPr>
        <p:spPr>
          <a:ln/>
        </p:spPr>
        <p:txBody>
          <a:bodyPr/>
          <a:lstStyle>
            <a:lvl1pPr>
              <a:defRPr/>
            </a:lvl1pPr>
          </a:lstStyle>
          <a:p>
            <a:pPr>
              <a:defRPr/>
            </a:pPr>
            <a:fld id="{3386B811-E419-48F9-9965-D06317E4D111}" type="slidenum">
              <a:rPr lang="ja-JP" altLang="en-US"/>
              <a:pPr>
                <a:defRPr/>
              </a:pPr>
              <a:t>‹#›</a:t>
            </a:fld>
            <a:endParaRPr lang="ja-JP" altLang="en-US"/>
          </a:p>
        </p:txBody>
      </p:sp>
    </p:spTree>
    <p:extLst>
      <p:ext uri="{BB962C8B-B14F-4D97-AF65-F5344CB8AC3E}">
        <p14:creationId xmlns:p14="http://schemas.microsoft.com/office/powerpoint/2010/main" val="2064395933"/>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1143000" y="1122363"/>
            <a:ext cx="6858000" cy="2387600"/>
          </a:xfrm>
        </p:spPr>
        <p:txBody>
          <a:bodyPr/>
          <a:lstStyle>
            <a:lvl1pPr algn="ctr">
              <a:defRPr sz="6000"/>
            </a:lvl1pPr>
          </a:lstStyle>
          <a:p>
            <a:r>
              <a:rPr lang="ja-JP" altLang="en-US"/>
              <a:t>マスター タイトルの書式設定</a:t>
            </a:r>
          </a:p>
        </p:txBody>
      </p:sp>
      <p:sp>
        <p:nvSpPr>
          <p:cNvPr id="3" name="サブタイトル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p>
        </p:txBody>
      </p:sp>
      <p:sp>
        <p:nvSpPr>
          <p:cNvPr id="4" name="Date Placeholder 4"/>
          <p:cNvSpPr>
            <a:spLocks noGrp="1" noChangeArrowheads="1"/>
          </p:cNvSpPr>
          <p:nvPr>
            <p:ph type="dt" sz="half" idx="10"/>
          </p:nvPr>
        </p:nvSpPr>
        <p:spPr>
          <a:ln/>
        </p:spPr>
        <p:txBody>
          <a:bodyPr/>
          <a:lstStyle>
            <a:lvl1pPr>
              <a:defRPr/>
            </a:lvl1pPr>
          </a:lstStyle>
          <a:p>
            <a:pPr>
              <a:defRPr/>
            </a:pPr>
            <a:fld id="{917FA0EA-3E67-4F7A-86A3-151C20AF27F6}" type="datetime1">
              <a:rPr lang="ja-JP" altLang="en-US"/>
              <a:pPr>
                <a:defRPr/>
              </a:pPr>
              <a:t>2024/11/29</a:t>
            </a:fld>
            <a:endParaRPr lang="ja-JP" altLang="en-US"/>
          </a:p>
        </p:txBody>
      </p:sp>
      <p:sp>
        <p:nvSpPr>
          <p:cNvPr id="5" name="Footer Placeholder 5"/>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6"/>
          <p:cNvSpPr>
            <a:spLocks noGrp="1" noChangeArrowheads="1"/>
          </p:cNvSpPr>
          <p:nvPr>
            <p:ph type="sldNum" sz="quarter" idx="12"/>
          </p:nvPr>
        </p:nvSpPr>
        <p:spPr>
          <a:ln/>
        </p:spPr>
        <p:txBody>
          <a:bodyPr/>
          <a:lstStyle>
            <a:lvl1pPr>
              <a:defRPr/>
            </a:lvl1pPr>
          </a:lstStyle>
          <a:p>
            <a:pPr>
              <a:defRPr/>
            </a:pPr>
            <a:fld id="{5EE73AB8-2824-4EA7-90C8-C9C762873F86}" type="slidenum">
              <a:rPr lang="ja-JP" altLang="en-US"/>
              <a:pPr>
                <a:defRPr/>
              </a:pPr>
              <a:t>‹#›</a:t>
            </a:fld>
            <a:endParaRPr lang="ja-JP" altLang="en-US"/>
          </a:p>
        </p:txBody>
      </p:sp>
    </p:spTree>
    <p:extLst>
      <p:ext uri="{BB962C8B-B14F-4D97-AF65-F5344CB8AC3E}">
        <p14:creationId xmlns:p14="http://schemas.microsoft.com/office/powerpoint/2010/main" val="2208513549"/>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Date Placeholder 4"/>
          <p:cNvSpPr>
            <a:spLocks noGrp="1" noChangeArrowheads="1"/>
          </p:cNvSpPr>
          <p:nvPr>
            <p:ph type="dt" sz="half" idx="10"/>
          </p:nvPr>
        </p:nvSpPr>
        <p:spPr>
          <a:ln/>
        </p:spPr>
        <p:txBody>
          <a:bodyPr/>
          <a:lstStyle>
            <a:lvl1pPr>
              <a:defRPr/>
            </a:lvl1pPr>
          </a:lstStyle>
          <a:p>
            <a:pPr>
              <a:defRPr/>
            </a:pPr>
            <a:fld id="{3E79648E-D972-4481-93D1-147F3A366C2E}" type="datetime1">
              <a:rPr lang="ja-JP" altLang="en-US"/>
              <a:pPr>
                <a:defRPr/>
              </a:pPr>
              <a:t>2024/11/29</a:t>
            </a:fld>
            <a:endParaRPr lang="ja-JP" altLang="en-US"/>
          </a:p>
        </p:txBody>
      </p:sp>
      <p:sp>
        <p:nvSpPr>
          <p:cNvPr id="5" name="Footer Placeholder 5"/>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6"/>
          <p:cNvSpPr>
            <a:spLocks noGrp="1" noChangeArrowheads="1"/>
          </p:cNvSpPr>
          <p:nvPr>
            <p:ph type="sldNum" sz="quarter" idx="12"/>
          </p:nvPr>
        </p:nvSpPr>
        <p:spPr>
          <a:ln/>
        </p:spPr>
        <p:txBody>
          <a:bodyPr/>
          <a:lstStyle>
            <a:lvl1pPr>
              <a:defRPr/>
            </a:lvl1pPr>
          </a:lstStyle>
          <a:p>
            <a:pPr>
              <a:defRPr/>
            </a:pPr>
            <a:fld id="{ACBC2631-CE45-4F07-8C0A-508C58A03438}" type="slidenum">
              <a:rPr lang="ja-JP" altLang="en-US"/>
              <a:pPr>
                <a:defRPr/>
              </a:pPr>
              <a:t>‹#›</a:t>
            </a:fld>
            <a:endParaRPr lang="ja-JP" altLang="en-US"/>
          </a:p>
        </p:txBody>
      </p:sp>
    </p:spTree>
    <p:extLst>
      <p:ext uri="{BB962C8B-B14F-4D97-AF65-F5344CB8AC3E}">
        <p14:creationId xmlns:p14="http://schemas.microsoft.com/office/powerpoint/2010/main" val="1688703462"/>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623888" y="1709738"/>
            <a:ext cx="7886700" cy="2852737"/>
          </a:xfrm>
        </p:spPr>
        <p:txBody>
          <a:bodyPr/>
          <a:lstStyle>
            <a:lvl1pPr>
              <a:defRPr sz="6000"/>
            </a:lvl1pPr>
          </a:lstStyle>
          <a:p>
            <a:r>
              <a:rPr lang="ja-JP" altLang="en-US"/>
              <a:t>マスター タイトルの書式設定</a:t>
            </a:r>
          </a:p>
        </p:txBody>
      </p:sp>
      <p:sp>
        <p:nvSpPr>
          <p:cNvPr id="3" name="テキスト プレースホルダー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ja-JP" altLang="en-US"/>
              <a:t>マスター テキストの書式設定</a:t>
            </a:r>
          </a:p>
        </p:txBody>
      </p:sp>
      <p:sp>
        <p:nvSpPr>
          <p:cNvPr id="4" name="Date Placeholder 4"/>
          <p:cNvSpPr>
            <a:spLocks noGrp="1" noChangeArrowheads="1"/>
          </p:cNvSpPr>
          <p:nvPr>
            <p:ph type="dt" sz="half" idx="10"/>
          </p:nvPr>
        </p:nvSpPr>
        <p:spPr>
          <a:ln/>
        </p:spPr>
        <p:txBody>
          <a:bodyPr/>
          <a:lstStyle>
            <a:lvl1pPr>
              <a:defRPr/>
            </a:lvl1pPr>
          </a:lstStyle>
          <a:p>
            <a:pPr>
              <a:defRPr/>
            </a:pPr>
            <a:fld id="{046D3309-3F06-4CA2-A571-6E3FBF6CE0C9}" type="datetime1">
              <a:rPr lang="ja-JP" altLang="en-US"/>
              <a:pPr>
                <a:defRPr/>
              </a:pPr>
              <a:t>2024/11/29</a:t>
            </a:fld>
            <a:endParaRPr lang="ja-JP" altLang="en-US"/>
          </a:p>
        </p:txBody>
      </p:sp>
      <p:sp>
        <p:nvSpPr>
          <p:cNvPr id="5" name="Footer Placeholder 5"/>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6"/>
          <p:cNvSpPr>
            <a:spLocks noGrp="1" noChangeArrowheads="1"/>
          </p:cNvSpPr>
          <p:nvPr>
            <p:ph type="sldNum" sz="quarter" idx="12"/>
          </p:nvPr>
        </p:nvSpPr>
        <p:spPr>
          <a:ln/>
        </p:spPr>
        <p:txBody>
          <a:bodyPr/>
          <a:lstStyle>
            <a:lvl1pPr>
              <a:defRPr/>
            </a:lvl1pPr>
          </a:lstStyle>
          <a:p>
            <a:pPr>
              <a:defRPr/>
            </a:pPr>
            <a:fld id="{98901FAE-2B8D-420A-8E4C-FD7E081A3FBA}" type="slidenum">
              <a:rPr lang="ja-JP" altLang="en-US"/>
              <a:pPr>
                <a:defRPr/>
              </a:pPr>
              <a:t>‹#›</a:t>
            </a:fld>
            <a:endParaRPr lang="ja-JP" altLang="en-US"/>
          </a:p>
        </p:txBody>
      </p:sp>
    </p:spTree>
    <p:extLst>
      <p:ext uri="{BB962C8B-B14F-4D97-AF65-F5344CB8AC3E}">
        <p14:creationId xmlns:p14="http://schemas.microsoft.com/office/powerpoint/2010/main" val="2028205273"/>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sz="half" idx="1"/>
          </p:nvPr>
        </p:nvSpPr>
        <p:spPr>
          <a:xfrm>
            <a:off x="822325" y="1846263"/>
            <a:ext cx="3695700" cy="402272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ー 3"/>
          <p:cNvSpPr>
            <a:spLocks noGrp="1"/>
          </p:cNvSpPr>
          <p:nvPr>
            <p:ph sz="half" idx="2"/>
          </p:nvPr>
        </p:nvSpPr>
        <p:spPr>
          <a:xfrm>
            <a:off x="4670425" y="1846263"/>
            <a:ext cx="3695700" cy="402272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Date Placeholder 4"/>
          <p:cNvSpPr>
            <a:spLocks noGrp="1" noChangeArrowheads="1"/>
          </p:cNvSpPr>
          <p:nvPr>
            <p:ph type="dt" sz="half" idx="10"/>
          </p:nvPr>
        </p:nvSpPr>
        <p:spPr>
          <a:ln/>
        </p:spPr>
        <p:txBody>
          <a:bodyPr/>
          <a:lstStyle>
            <a:lvl1pPr>
              <a:defRPr/>
            </a:lvl1pPr>
          </a:lstStyle>
          <a:p>
            <a:pPr>
              <a:defRPr/>
            </a:pPr>
            <a:fld id="{BBC69761-AFE5-4648-9CD4-E50CA80C110C}" type="datetime1">
              <a:rPr lang="ja-JP" altLang="en-US"/>
              <a:pPr>
                <a:defRPr/>
              </a:pPr>
              <a:t>2024/11/29</a:t>
            </a:fld>
            <a:endParaRPr lang="ja-JP" altLang="en-US"/>
          </a:p>
        </p:txBody>
      </p:sp>
      <p:sp>
        <p:nvSpPr>
          <p:cNvPr id="6" name="Footer Placeholder 5"/>
          <p:cNvSpPr>
            <a:spLocks noGrp="1" noChangeArrowheads="1"/>
          </p:cNvSpPr>
          <p:nvPr>
            <p:ph type="ftr" sz="quarter" idx="11"/>
          </p:nvPr>
        </p:nvSpPr>
        <p:spPr>
          <a:ln/>
        </p:spPr>
        <p:txBody>
          <a:bodyPr/>
          <a:lstStyle>
            <a:lvl1pPr>
              <a:defRPr/>
            </a:lvl1pPr>
          </a:lstStyle>
          <a:p>
            <a:pPr>
              <a:defRPr/>
            </a:pPr>
            <a:endParaRPr lang="ja-JP" altLang="en-US"/>
          </a:p>
        </p:txBody>
      </p:sp>
      <p:sp>
        <p:nvSpPr>
          <p:cNvPr id="7" name="Slide Number Placeholder 6"/>
          <p:cNvSpPr>
            <a:spLocks noGrp="1" noChangeArrowheads="1"/>
          </p:cNvSpPr>
          <p:nvPr>
            <p:ph type="sldNum" sz="quarter" idx="12"/>
          </p:nvPr>
        </p:nvSpPr>
        <p:spPr>
          <a:ln/>
        </p:spPr>
        <p:txBody>
          <a:bodyPr/>
          <a:lstStyle>
            <a:lvl1pPr>
              <a:defRPr/>
            </a:lvl1pPr>
          </a:lstStyle>
          <a:p>
            <a:pPr>
              <a:defRPr/>
            </a:pPr>
            <a:fld id="{46768B31-B501-4AD9-9720-C1A4BD55217C}" type="slidenum">
              <a:rPr lang="ja-JP" altLang="en-US"/>
              <a:pPr>
                <a:defRPr/>
              </a:pPr>
              <a:t>‹#›</a:t>
            </a:fld>
            <a:endParaRPr lang="ja-JP" altLang="en-US"/>
          </a:p>
        </p:txBody>
      </p:sp>
    </p:spTree>
    <p:extLst>
      <p:ext uri="{BB962C8B-B14F-4D97-AF65-F5344CB8AC3E}">
        <p14:creationId xmlns:p14="http://schemas.microsoft.com/office/powerpoint/2010/main" val="1070545265"/>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630238" y="365125"/>
            <a:ext cx="7886700" cy="1325563"/>
          </a:xfrm>
        </p:spPr>
        <p:txBody>
          <a:bodyPr/>
          <a:lstStyle/>
          <a:p>
            <a:r>
              <a:rPr lang="ja-JP" altLang="en-US"/>
              <a:t>マスター タイトルの書式設定</a:t>
            </a:r>
          </a:p>
        </p:txBody>
      </p:sp>
      <p:sp>
        <p:nvSpPr>
          <p:cNvPr id="3" name="テキスト プレースホルダー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コンテンツ プレースホルダー 3"/>
          <p:cNvSpPr>
            <a:spLocks noGrp="1"/>
          </p:cNvSpPr>
          <p:nvPr>
            <p:ph sz="half" idx="2"/>
          </p:nvPr>
        </p:nvSpPr>
        <p:spPr>
          <a:xfrm>
            <a:off x="630238" y="2505075"/>
            <a:ext cx="3868737"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ー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コンテンツ プレースホルダー 5"/>
          <p:cNvSpPr>
            <a:spLocks noGrp="1"/>
          </p:cNvSpPr>
          <p:nvPr>
            <p:ph sz="quarter" idx="4"/>
          </p:nvPr>
        </p:nvSpPr>
        <p:spPr>
          <a:xfrm>
            <a:off x="4629150" y="2505075"/>
            <a:ext cx="3887788"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Date Placeholder 4"/>
          <p:cNvSpPr>
            <a:spLocks noGrp="1" noChangeArrowheads="1"/>
          </p:cNvSpPr>
          <p:nvPr>
            <p:ph type="dt" sz="half" idx="10"/>
          </p:nvPr>
        </p:nvSpPr>
        <p:spPr>
          <a:ln/>
        </p:spPr>
        <p:txBody>
          <a:bodyPr/>
          <a:lstStyle>
            <a:lvl1pPr>
              <a:defRPr/>
            </a:lvl1pPr>
          </a:lstStyle>
          <a:p>
            <a:pPr>
              <a:defRPr/>
            </a:pPr>
            <a:fld id="{A109CABF-D673-4B82-BC0E-7375A59760D6}" type="datetime1">
              <a:rPr lang="ja-JP" altLang="en-US"/>
              <a:pPr>
                <a:defRPr/>
              </a:pPr>
              <a:t>2024/11/29</a:t>
            </a:fld>
            <a:endParaRPr lang="ja-JP" altLang="en-US"/>
          </a:p>
        </p:txBody>
      </p:sp>
      <p:sp>
        <p:nvSpPr>
          <p:cNvPr id="8" name="Footer Placeholder 5"/>
          <p:cNvSpPr>
            <a:spLocks noGrp="1" noChangeArrowheads="1"/>
          </p:cNvSpPr>
          <p:nvPr>
            <p:ph type="ftr" sz="quarter" idx="11"/>
          </p:nvPr>
        </p:nvSpPr>
        <p:spPr>
          <a:ln/>
        </p:spPr>
        <p:txBody>
          <a:bodyPr/>
          <a:lstStyle>
            <a:lvl1pPr>
              <a:defRPr/>
            </a:lvl1pPr>
          </a:lstStyle>
          <a:p>
            <a:pPr>
              <a:defRPr/>
            </a:pPr>
            <a:endParaRPr lang="ja-JP" altLang="en-US"/>
          </a:p>
        </p:txBody>
      </p:sp>
      <p:sp>
        <p:nvSpPr>
          <p:cNvPr id="9" name="Slide Number Placeholder 6"/>
          <p:cNvSpPr>
            <a:spLocks noGrp="1" noChangeArrowheads="1"/>
          </p:cNvSpPr>
          <p:nvPr>
            <p:ph type="sldNum" sz="quarter" idx="12"/>
          </p:nvPr>
        </p:nvSpPr>
        <p:spPr>
          <a:ln/>
        </p:spPr>
        <p:txBody>
          <a:bodyPr/>
          <a:lstStyle>
            <a:lvl1pPr>
              <a:defRPr/>
            </a:lvl1pPr>
          </a:lstStyle>
          <a:p>
            <a:pPr>
              <a:defRPr/>
            </a:pPr>
            <a:fld id="{33E6721C-ED52-4FED-93A8-1FE7B8598B45}" type="slidenum">
              <a:rPr lang="ja-JP" altLang="en-US"/>
              <a:pPr>
                <a:defRPr/>
              </a:pPr>
              <a:t>‹#›</a:t>
            </a:fld>
            <a:endParaRPr lang="ja-JP" altLang="en-US"/>
          </a:p>
        </p:txBody>
      </p:sp>
    </p:spTree>
    <p:extLst>
      <p:ext uri="{BB962C8B-B14F-4D97-AF65-F5344CB8AC3E}">
        <p14:creationId xmlns:p14="http://schemas.microsoft.com/office/powerpoint/2010/main" val="380765940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630238" y="365125"/>
            <a:ext cx="7886700" cy="1325563"/>
          </a:xfrm>
        </p:spPr>
        <p:txBody>
          <a:bodyPr/>
          <a:lstStyle/>
          <a:p>
            <a:r>
              <a:rPr lang="ja-JP" altLang="en-US"/>
              <a:t>マスター タイトルの書式設定</a:t>
            </a:r>
          </a:p>
        </p:txBody>
      </p:sp>
      <p:sp>
        <p:nvSpPr>
          <p:cNvPr id="3" name="テキスト プレースホルダー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コンテンツ プレースホルダー 3"/>
          <p:cNvSpPr>
            <a:spLocks noGrp="1"/>
          </p:cNvSpPr>
          <p:nvPr>
            <p:ph sz="half" idx="2"/>
          </p:nvPr>
        </p:nvSpPr>
        <p:spPr>
          <a:xfrm>
            <a:off x="630238" y="2505075"/>
            <a:ext cx="3868737"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ー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コンテンツ プレースホルダー 5"/>
          <p:cNvSpPr>
            <a:spLocks noGrp="1"/>
          </p:cNvSpPr>
          <p:nvPr>
            <p:ph sz="quarter" idx="4"/>
          </p:nvPr>
        </p:nvSpPr>
        <p:spPr>
          <a:xfrm>
            <a:off x="4629150" y="2505075"/>
            <a:ext cx="3887788"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Date Placeholder 3"/>
          <p:cNvSpPr>
            <a:spLocks noGrp="1" noChangeArrowheads="1"/>
          </p:cNvSpPr>
          <p:nvPr>
            <p:ph type="dt" sz="half" idx="10"/>
          </p:nvPr>
        </p:nvSpPr>
        <p:spPr>
          <a:ln/>
        </p:spPr>
        <p:txBody>
          <a:bodyPr/>
          <a:lstStyle>
            <a:lvl1pPr>
              <a:defRPr/>
            </a:lvl1pPr>
          </a:lstStyle>
          <a:p>
            <a:pPr>
              <a:defRPr/>
            </a:pPr>
            <a:fld id="{76331DF5-6A6D-49CB-9CDC-461E543AB041}" type="datetime1">
              <a:rPr lang="ja-JP" altLang="en-US"/>
              <a:pPr>
                <a:defRPr/>
              </a:pPr>
              <a:t>2024/11/29</a:t>
            </a:fld>
            <a:endParaRPr lang="ja-JP" altLang="en-US"/>
          </a:p>
        </p:txBody>
      </p:sp>
      <p:sp>
        <p:nvSpPr>
          <p:cNvPr id="8"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9" name="Slide Number Placeholder 5"/>
          <p:cNvSpPr>
            <a:spLocks noGrp="1" noChangeArrowheads="1"/>
          </p:cNvSpPr>
          <p:nvPr>
            <p:ph type="sldNum" sz="quarter" idx="12"/>
          </p:nvPr>
        </p:nvSpPr>
        <p:spPr>
          <a:ln/>
        </p:spPr>
        <p:txBody>
          <a:bodyPr/>
          <a:lstStyle>
            <a:lvl1pPr>
              <a:defRPr/>
            </a:lvl1pPr>
          </a:lstStyle>
          <a:p>
            <a:pPr>
              <a:defRPr/>
            </a:pPr>
            <a:fld id="{3CE96E8B-DB0B-4D3B-ACF1-EA23043FAB7A}" type="slidenum">
              <a:rPr lang="ja-JP" altLang="en-US"/>
              <a:pPr>
                <a:defRPr/>
              </a:pPr>
              <a:t>‹#›</a:t>
            </a:fld>
            <a:endParaRPr lang="ja-JP" altLang="en-US"/>
          </a:p>
        </p:txBody>
      </p:sp>
    </p:spTree>
    <p:extLst>
      <p:ext uri="{BB962C8B-B14F-4D97-AF65-F5344CB8AC3E}">
        <p14:creationId xmlns:p14="http://schemas.microsoft.com/office/powerpoint/2010/main" val="2254573715"/>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Date Placeholder 4"/>
          <p:cNvSpPr>
            <a:spLocks noGrp="1" noChangeArrowheads="1"/>
          </p:cNvSpPr>
          <p:nvPr>
            <p:ph type="dt" sz="half" idx="10"/>
          </p:nvPr>
        </p:nvSpPr>
        <p:spPr>
          <a:ln/>
        </p:spPr>
        <p:txBody>
          <a:bodyPr/>
          <a:lstStyle>
            <a:lvl1pPr>
              <a:defRPr/>
            </a:lvl1pPr>
          </a:lstStyle>
          <a:p>
            <a:pPr>
              <a:defRPr/>
            </a:pPr>
            <a:fld id="{7A2885A5-49B5-4B80-BC86-1B1EADED2438}" type="datetime1">
              <a:rPr lang="ja-JP" altLang="en-US"/>
              <a:pPr>
                <a:defRPr/>
              </a:pPr>
              <a:t>2024/11/29</a:t>
            </a:fld>
            <a:endParaRPr lang="ja-JP" altLang="en-US"/>
          </a:p>
        </p:txBody>
      </p:sp>
      <p:sp>
        <p:nvSpPr>
          <p:cNvPr id="4" name="Footer Placeholder 5"/>
          <p:cNvSpPr>
            <a:spLocks noGrp="1" noChangeArrowheads="1"/>
          </p:cNvSpPr>
          <p:nvPr>
            <p:ph type="ftr" sz="quarter" idx="11"/>
          </p:nvPr>
        </p:nvSpPr>
        <p:spPr>
          <a:ln/>
        </p:spPr>
        <p:txBody>
          <a:bodyPr/>
          <a:lstStyle>
            <a:lvl1pPr>
              <a:defRPr/>
            </a:lvl1pPr>
          </a:lstStyle>
          <a:p>
            <a:pPr>
              <a:defRPr/>
            </a:pPr>
            <a:endParaRPr lang="ja-JP" altLang="en-US"/>
          </a:p>
        </p:txBody>
      </p:sp>
      <p:sp>
        <p:nvSpPr>
          <p:cNvPr id="5" name="Slide Number Placeholder 6"/>
          <p:cNvSpPr>
            <a:spLocks noGrp="1" noChangeArrowheads="1"/>
          </p:cNvSpPr>
          <p:nvPr>
            <p:ph type="sldNum" sz="quarter" idx="12"/>
          </p:nvPr>
        </p:nvSpPr>
        <p:spPr>
          <a:ln/>
        </p:spPr>
        <p:txBody>
          <a:bodyPr/>
          <a:lstStyle>
            <a:lvl1pPr>
              <a:defRPr/>
            </a:lvl1pPr>
          </a:lstStyle>
          <a:p>
            <a:pPr>
              <a:defRPr/>
            </a:pPr>
            <a:fld id="{D33D1C52-8E95-4941-8112-39DC335174A6}" type="slidenum">
              <a:rPr lang="ja-JP" altLang="en-US"/>
              <a:pPr>
                <a:defRPr/>
              </a:pPr>
              <a:t>‹#›</a:t>
            </a:fld>
            <a:endParaRPr lang="ja-JP" altLang="en-US"/>
          </a:p>
        </p:txBody>
      </p:sp>
    </p:spTree>
    <p:extLst>
      <p:ext uri="{BB962C8B-B14F-4D97-AF65-F5344CB8AC3E}">
        <p14:creationId xmlns:p14="http://schemas.microsoft.com/office/powerpoint/2010/main" val="812336071"/>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4"/>
          <p:cNvSpPr>
            <a:spLocks noGrp="1" noChangeArrowheads="1"/>
          </p:cNvSpPr>
          <p:nvPr>
            <p:ph type="dt" sz="half" idx="10"/>
          </p:nvPr>
        </p:nvSpPr>
        <p:spPr>
          <a:ln/>
        </p:spPr>
        <p:txBody>
          <a:bodyPr/>
          <a:lstStyle>
            <a:lvl1pPr>
              <a:defRPr/>
            </a:lvl1pPr>
          </a:lstStyle>
          <a:p>
            <a:pPr>
              <a:defRPr/>
            </a:pPr>
            <a:fld id="{B50EE362-F4A2-4863-830E-5447C23B36E9}" type="datetime1">
              <a:rPr lang="ja-JP" altLang="en-US"/>
              <a:pPr>
                <a:defRPr/>
              </a:pPr>
              <a:t>2024/11/29</a:t>
            </a:fld>
            <a:endParaRPr lang="ja-JP" altLang="en-US"/>
          </a:p>
        </p:txBody>
      </p:sp>
      <p:sp>
        <p:nvSpPr>
          <p:cNvPr id="3" name="Footer Placeholder 5"/>
          <p:cNvSpPr>
            <a:spLocks noGrp="1" noChangeArrowheads="1"/>
          </p:cNvSpPr>
          <p:nvPr>
            <p:ph type="ftr" sz="quarter" idx="11"/>
          </p:nvPr>
        </p:nvSpPr>
        <p:spPr>
          <a:ln/>
        </p:spPr>
        <p:txBody>
          <a:bodyPr/>
          <a:lstStyle>
            <a:lvl1pPr>
              <a:defRPr/>
            </a:lvl1pPr>
          </a:lstStyle>
          <a:p>
            <a:pPr>
              <a:defRPr/>
            </a:pPr>
            <a:endParaRPr lang="ja-JP" altLang="en-US"/>
          </a:p>
        </p:txBody>
      </p:sp>
      <p:sp>
        <p:nvSpPr>
          <p:cNvPr id="4" name="Slide Number Placeholder 6"/>
          <p:cNvSpPr>
            <a:spLocks noGrp="1" noChangeArrowheads="1"/>
          </p:cNvSpPr>
          <p:nvPr>
            <p:ph type="sldNum" sz="quarter" idx="12"/>
          </p:nvPr>
        </p:nvSpPr>
        <p:spPr>
          <a:ln/>
        </p:spPr>
        <p:txBody>
          <a:bodyPr/>
          <a:lstStyle>
            <a:lvl1pPr>
              <a:defRPr/>
            </a:lvl1pPr>
          </a:lstStyle>
          <a:p>
            <a:pPr>
              <a:defRPr/>
            </a:pPr>
            <a:fld id="{FDE274DC-EDB8-43B1-9540-2EE7787AA54C}" type="slidenum">
              <a:rPr lang="ja-JP" altLang="en-US"/>
              <a:pPr>
                <a:defRPr/>
              </a:pPr>
              <a:t>‹#›</a:t>
            </a:fld>
            <a:endParaRPr lang="ja-JP" altLang="en-US"/>
          </a:p>
        </p:txBody>
      </p:sp>
    </p:spTree>
    <p:extLst>
      <p:ext uri="{BB962C8B-B14F-4D97-AF65-F5344CB8AC3E}">
        <p14:creationId xmlns:p14="http://schemas.microsoft.com/office/powerpoint/2010/main" val="88598758"/>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30238" y="457200"/>
            <a:ext cx="2949575" cy="1600200"/>
          </a:xfrm>
        </p:spPr>
        <p:txBody>
          <a:bodyPr/>
          <a:lstStyle>
            <a:lvl1pPr>
              <a:defRPr sz="3200"/>
            </a:lvl1pPr>
          </a:lstStyle>
          <a:p>
            <a:r>
              <a:rPr lang="ja-JP" altLang="en-US"/>
              <a:t>マスター タイトルの書式設定</a:t>
            </a:r>
          </a:p>
        </p:txBody>
      </p:sp>
      <p:sp>
        <p:nvSpPr>
          <p:cNvPr id="3" name="コンテンツ プレースホルダー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ー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noChangeArrowheads="1"/>
          </p:cNvSpPr>
          <p:nvPr>
            <p:ph type="dt" sz="half" idx="10"/>
          </p:nvPr>
        </p:nvSpPr>
        <p:spPr>
          <a:ln/>
        </p:spPr>
        <p:txBody>
          <a:bodyPr/>
          <a:lstStyle>
            <a:lvl1pPr>
              <a:defRPr/>
            </a:lvl1pPr>
          </a:lstStyle>
          <a:p>
            <a:pPr>
              <a:defRPr/>
            </a:pPr>
            <a:fld id="{4BD0F403-9B18-4967-AA95-73857E2C30CD}" type="datetime1">
              <a:rPr lang="ja-JP" altLang="en-US"/>
              <a:pPr>
                <a:defRPr/>
              </a:pPr>
              <a:t>2024/11/29</a:t>
            </a:fld>
            <a:endParaRPr lang="ja-JP" altLang="en-US"/>
          </a:p>
        </p:txBody>
      </p:sp>
      <p:sp>
        <p:nvSpPr>
          <p:cNvPr id="6" name="Footer Placeholder 5"/>
          <p:cNvSpPr>
            <a:spLocks noGrp="1" noChangeArrowheads="1"/>
          </p:cNvSpPr>
          <p:nvPr>
            <p:ph type="ftr" sz="quarter" idx="11"/>
          </p:nvPr>
        </p:nvSpPr>
        <p:spPr>
          <a:ln/>
        </p:spPr>
        <p:txBody>
          <a:bodyPr/>
          <a:lstStyle>
            <a:lvl1pPr>
              <a:defRPr/>
            </a:lvl1pPr>
          </a:lstStyle>
          <a:p>
            <a:pPr>
              <a:defRPr/>
            </a:pPr>
            <a:endParaRPr lang="ja-JP" altLang="en-US"/>
          </a:p>
        </p:txBody>
      </p:sp>
      <p:sp>
        <p:nvSpPr>
          <p:cNvPr id="7" name="Slide Number Placeholder 6"/>
          <p:cNvSpPr>
            <a:spLocks noGrp="1" noChangeArrowheads="1"/>
          </p:cNvSpPr>
          <p:nvPr>
            <p:ph type="sldNum" sz="quarter" idx="12"/>
          </p:nvPr>
        </p:nvSpPr>
        <p:spPr>
          <a:ln/>
        </p:spPr>
        <p:txBody>
          <a:bodyPr/>
          <a:lstStyle>
            <a:lvl1pPr>
              <a:defRPr/>
            </a:lvl1pPr>
          </a:lstStyle>
          <a:p>
            <a:pPr>
              <a:defRPr/>
            </a:pPr>
            <a:fld id="{F2C49ADA-FEF7-4844-9299-5BB029E8418F}" type="slidenum">
              <a:rPr lang="ja-JP" altLang="en-US"/>
              <a:pPr>
                <a:defRPr/>
              </a:pPr>
              <a:t>‹#›</a:t>
            </a:fld>
            <a:endParaRPr lang="ja-JP" altLang="en-US"/>
          </a:p>
        </p:txBody>
      </p:sp>
    </p:spTree>
    <p:extLst>
      <p:ext uri="{BB962C8B-B14F-4D97-AF65-F5344CB8AC3E}">
        <p14:creationId xmlns:p14="http://schemas.microsoft.com/office/powerpoint/2010/main" val="2248756214"/>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630238" y="457200"/>
            <a:ext cx="2949575" cy="1600200"/>
          </a:xfrm>
        </p:spPr>
        <p:txBody>
          <a:bodyPr/>
          <a:lstStyle>
            <a:lvl1pPr>
              <a:defRPr sz="3200"/>
            </a:lvl1pPr>
          </a:lstStyle>
          <a:p>
            <a:r>
              <a:rPr lang="ja-JP" altLang="en-US"/>
              <a:t>マスター タイトルの書式設定</a:t>
            </a:r>
          </a:p>
        </p:txBody>
      </p:sp>
      <p:sp>
        <p:nvSpPr>
          <p:cNvPr id="3" name="図プレースホルダー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a:p>
        </p:txBody>
      </p:sp>
      <p:sp>
        <p:nvSpPr>
          <p:cNvPr id="4" name="テキスト プレースホルダー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noChangeArrowheads="1"/>
          </p:cNvSpPr>
          <p:nvPr>
            <p:ph type="dt" sz="half" idx="10"/>
          </p:nvPr>
        </p:nvSpPr>
        <p:spPr>
          <a:ln/>
        </p:spPr>
        <p:txBody>
          <a:bodyPr/>
          <a:lstStyle>
            <a:lvl1pPr>
              <a:defRPr/>
            </a:lvl1pPr>
          </a:lstStyle>
          <a:p>
            <a:pPr>
              <a:defRPr/>
            </a:pPr>
            <a:fld id="{8DF1F7C7-3B04-4671-9546-2E41048F665D}" type="datetime1">
              <a:rPr lang="ja-JP" altLang="en-US"/>
              <a:pPr>
                <a:defRPr/>
              </a:pPr>
              <a:t>2024/11/29</a:t>
            </a:fld>
            <a:endParaRPr lang="ja-JP" altLang="en-US"/>
          </a:p>
        </p:txBody>
      </p:sp>
      <p:sp>
        <p:nvSpPr>
          <p:cNvPr id="6" name="Footer Placeholder 5"/>
          <p:cNvSpPr>
            <a:spLocks noGrp="1" noChangeArrowheads="1"/>
          </p:cNvSpPr>
          <p:nvPr>
            <p:ph type="ftr" sz="quarter" idx="11"/>
          </p:nvPr>
        </p:nvSpPr>
        <p:spPr>
          <a:ln/>
        </p:spPr>
        <p:txBody>
          <a:bodyPr/>
          <a:lstStyle>
            <a:lvl1pPr>
              <a:defRPr/>
            </a:lvl1pPr>
          </a:lstStyle>
          <a:p>
            <a:pPr>
              <a:defRPr/>
            </a:pPr>
            <a:endParaRPr lang="ja-JP" altLang="en-US"/>
          </a:p>
        </p:txBody>
      </p:sp>
      <p:sp>
        <p:nvSpPr>
          <p:cNvPr id="7" name="Slide Number Placeholder 6"/>
          <p:cNvSpPr>
            <a:spLocks noGrp="1" noChangeArrowheads="1"/>
          </p:cNvSpPr>
          <p:nvPr>
            <p:ph type="sldNum" sz="quarter" idx="12"/>
          </p:nvPr>
        </p:nvSpPr>
        <p:spPr>
          <a:ln/>
        </p:spPr>
        <p:txBody>
          <a:bodyPr/>
          <a:lstStyle>
            <a:lvl1pPr>
              <a:defRPr/>
            </a:lvl1pPr>
          </a:lstStyle>
          <a:p>
            <a:pPr>
              <a:defRPr/>
            </a:pPr>
            <a:fld id="{D1A08D52-262D-439C-B44D-4B48A6F28F20}" type="slidenum">
              <a:rPr lang="ja-JP" altLang="en-US"/>
              <a:pPr>
                <a:defRPr/>
              </a:pPr>
              <a:t>‹#›</a:t>
            </a:fld>
            <a:endParaRPr lang="ja-JP" altLang="en-US"/>
          </a:p>
        </p:txBody>
      </p:sp>
    </p:spTree>
    <p:extLst>
      <p:ext uri="{BB962C8B-B14F-4D97-AF65-F5344CB8AC3E}">
        <p14:creationId xmlns:p14="http://schemas.microsoft.com/office/powerpoint/2010/main" val="1057218658"/>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Date Placeholder 4"/>
          <p:cNvSpPr>
            <a:spLocks noGrp="1" noChangeArrowheads="1"/>
          </p:cNvSpPr>
          <p:nvPr>
            <p:ph type="dt" sz="half" idx="10"/>
          </p:nvPr>
        </p:nvSpPr>
        <p:spPr>
          <a:ln/>
        </p:spPr>
        <p:txBody>
          <a:bodyPr/>
          <a:lstStyle>
            <a:lvl1pPr>
              <a:defRPr/>
            </a:lvl1pPr>
          </a:lstStyle>
          <a:p>
            <a:pPr>
              <a:defRPr/>
            </a:pPr>
            <a:fld id="{AD78B1A8-2B46-4E10-861E-6FF89C8FB37E}" type="datetime1">
              <a:rPr lang="ja-JP" altLang="en-US"/>
              <a:pPr>
                <a:defRPr/>
              </a:pPr>
              <a:t>2024/11/29</a:t>
            </a:fld>
            <a:endParaRPr lang="ja-JP" altLang="en-US"/>
          </a:p>
        </p:txBody>
      </p:sp>
      <p:sp>
        <p:nvSpPr>
          <p:cNvPr id="5" name="Footer Placeholder 5"/>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6"/>
          <p:cNvSpPr>
            <a:spLocks noGrp="1" noChangeArrowheads="1"/>
          </p:cNvSpPr>
          <p:nvPr>
            <p:ph type="sldNum" sz="quarter" idx="12"/>
          </p:nvPr>
        </p:nvSpPr>
        <p:spPr>
          <a:ln/>
        </p:spPr>
        <p:txBody>
          <a:bodyPr/>
          <a:lstStyle>
            <a:lvl1pPr>
              <a:defRPr/>
            </a:lvl1pPr>
          </a:lstStyle>
          <a:p>
            <a:pPr>
              <a:defRPr/>
            </a:pPr>
            <a:fld id="{9FE63649-2611-461D-BA80-D104CB412CF7}" type="slidenum">
              <a:rPr lang="ja-JP" altLang="en-US"/>
              <a:pPr>
                <a:defRPr/>
              </a:pPr>
              <a:t>‹#›</a:t>
            </a:fld>
            <a:endParaRPr lang="ja-JP" altLang="en-US"/>
          </a:p>
        </p:txBody>
      </p:sp>
    </p:spTree>
    <p:extLst>
      <p:ext uri="{BB962C8B-B14F-4D97-AF65-F5344CB8AC3E}">
        <p14:creationId xmlns:p14="http://schemas.microsoft.com/office/powerpoint/2010/main" val="2162736118"/>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480175" y="287338"/>
            <a:ext cx="1885950" cy="5581650"/>
          </a:xfrm>
        </p:spPr>
        <p:txBody>
          <a:bodyPr vert="eaVert"/>
          <a:lstStyle/>
          <a:p>
            <a:r>
              <a:rPr lang="ja-JP" altLang="en-US"/>
              <a:t>マスター タイトルの書式設定</a:t>
            </a:r>
          </a:p>
        </p:txBody>
      </p:sp>
      <p:sp>
        <p:nvSpPr>
          <p:cNvPr id="3" name="縦書きテキスト プレースホルダー 2"/>
          <p:cNvSpPr>
            <a:spLocks noGrp="1"/>
          </p:cNvSpPr>
          <p:nvPr>
            <p:ph type="body" orient="vert" idx="1"/>
          </p:nvPr>
        </p:nvSpPr>
        <p:spPr>
          <a:xfrm>
            <a:off x="822325" y="287338"/>
            <a:ext cx="5505450" cy="5581650"/>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Date Placeholder 4"/>
          <p:cNvSpPr>
            <a:spLocks noGrp="1" noChangeArrowheads="1"/>
          </p:cNvSpPr>
          <p:nvPr>
            <p:ph type="dt" sz="half" idx="10"/>
          </p:nvPr>
        </p:nvSpPr>
        <p:spPr>
          <a:ln/>
        </p:spPr>
        <p:txBody>
          <a:bodyPr/>
          <a:lstStyle>
            <a:lvl1pPr>
              <a:defRPr/>
            </a:lvl1pPr>
          </a:lstStyle>
          <a:p>
            <a:pPr>
              <a:defRPr/>
            </a:pPr>
            <a:fld id="{B6A600A0-9854-4224-B2AA-BC7A2A919557}" type="datetime1">
              <a:rPr lang="ja-JP" altLang="en-US"/>
              <a:pPr>
                <a:defRPr/>
              </a:pPr>
              <a:t>2024/11/29</a:t>
            </a:fld>
            <a:endParaRPr lang="ja-JP" altLang="en-US"/>
          </a:p>
        </p:txBody>
      </p:sp>
      <p:sp>
        <p:nvSpPr>
          <p:cNvPr id="5" name="Footer Placeholder 5"/>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6"/>
          <p:cNvSpPr>
            <a:spLocks noGrp="1" noChangeArrowheads="1"/>
          </p:cNvSpPr>
          <p:nvPr>
            <p:ph type="sldNum" sz="quarter" idx="12"/>
          </p:nvPr>
        </p:nvSpPr>
        <p:spPr>
          <a:ln/>
        </p:spPr>
        <p:txBody>
          <a:bodyPr/>
          <a:lstStyle>
            <a:lvl1pPr>
              <a:defRPr/>
            </a:lvl1pPr>
          </a:lstStyle>
          <a:p>
            <a:pPr>
              <a:defRPr/>
            </a:pPr>
            <a:fld id="{332E02AF-E5DE-4AE0-AD99-164FC730F8D0}" type="slidenum">
              <a:rPr lang="ja-JP" altLang="en-US"/>
              <a:pPr>
                <a:defRPr/>
              </a:pPr>
              <a:t>‹#›</a:t>
            </a:fld>
            <a:endParaRPr lang="ja-JP" altLang="en-US"/>
          </a:p>
        </p:txBody>
      </p:sp>
    </p:spTree>
    <p:extLst>
      <p:ext uri="{BB962C8B-B14F-4D97-AF65-F5344CB8AC3E}">
        <p14:creationId xmlns:p14="http://schemas.microsoft.com/office/powerpoint/2010/main" val="2954748936"/>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1143000" y="1122363"/>
            <a:ext cx="6858000" cy="2387600"/>
          </a:xfrm>
        </p:spPr>
        <p:txBody>
          <a:bodyPr/>
          <a:lstStyle>
            <a:lvl1pPr algn="ctr">
              <a:defRPr sz="6000"/>
            </a:lvl1pPr>
          </a:lstStyle>
          <a:p>
            <a:r>
              <a:rPr lang="ja-JP" altLang="en-US"/>
              <a:t>マスター タイトルの書式設定</a:t>
            </a:r>
          </a:p>
        </p:txBody>
      </p:sp>
      <p:sp>
        <p:nvSpPr>
          <p:cNvPr id="3" name="サブタイトル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p>
        </p:txBody>
      </p:sp>
      <p:sp>
        <p:nvSpPr>
          <p:cNvPr id="4" name="Date Placeholder 3"/>
          <p:cNvSpPr>
            <a:spLocks noGrp="1" noChangeArrowheads="1"/>
          </p:cNvSpPr>
          <p:nvPr>
            <p:ph type="dt" sz="half" idx="10"/>
          </p:nvPr>
        </p:nvSpPr>
        <p:spPr>
          <a:ln/>
        </p:spPr>
        <p:txBody>
          <a:bodyPr/>
          <a:lstStyle>
            <a:lvl1pPr>
              <a:defRPr/>
            </a:lvl1pPr>
          </a:lstStyle>
          <a:p>
            <a:pPr>
              <a:defRPr/>
            </a:pPr>
            <a:fld id="{3DE967A0-F447-4B85-AE86-5C0E708A7E68}" type="datetime1">
              <a:rPr lang="ja-JP" altLang="en-US"/>
              <a:pPr>
                <a:defRPr/>
              </a:pPr>
              <a:t>2024/11/29</a:t>
            </a:fld>
            <a:endParaRPr lang="ja-JP" altLang="en-US"/>
          </a:p>
        </p:txBody>
      </p:sp>
      <p:sp>
        <p:nvSpPr>
          <p:cNvPr id="5"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5"/>
          <p:cNvSpPr>
            <a:spLocks noGrp="1" noChangeArrowheads="1"/>
          </p:cNvSpPr>
          <p:nvPr>
            <p:ph type="sldNum" sz="quarter" idx="12"/>
          </p:nvPr>
        </p:nvSpPr>
        <p:spPr>
          <a:ln/>
        </p:spPr>
        <p:txBody>
          <a:bodyPr/>
          <a:lstStyle>
            <a:lvl1pPr>
              <a:defRPr/>
            </a:lvl1pPr>
          </a:lstStyle>
          <a:p>
            <a:pPr>
              <a:defRPr/>
            </a:pPr>
            <a:fld id="{8B2F8CFD-1F46-46BA-864D-75BE763A22E3}" type="slidenum">
              <a:rPr lang="ja-JP" altLang="en-US"/>
              <a:pPr>
                <a:defRPr/>
              </a:pPr>
              <a:t>‹#›</a:t>
            </a:fld>
            <a:endParaRPr lang="ja-JP" altLang="en-US"/>
          </a:p>
        </p:txBody>
      </p:sp>
    </p:spTree>
    <p:extLst>
      <p:ext uri="{BB962C8B-B14F-4D97-AF65-F5344CB8AC3E}">
        <p14:creationId xmlns:p14="http://schemas.microsoft.com/office/powerpoint/2010/main" val="1375051138"/>
      </p:ext>
    </p:extLst>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Date Placeholder 3"/>
          <p:cNvSpPr>
            <a:spLocks noGrp="1" noChangeArrowheads="1"/>
          </p:cNvSpPr>
          <p:nvPr>
            <p:ph type="dt" sz="half" idx="10"/>
          </p:nvPr>
        </p:nvSpPr>
        <p:spPr>
          <a:ln/>
        </p:spPr>
        <p:txBody>
          <a:bodyPr/>
          <a:lstStyle>
            <a:lvl1pPr>
              <a:defRPr/>
            </a:lvl1pPr>
          </a:lstStyle>
          <a:p>
            <a:pPr>
              <a:defRPr/>
            </a:pPr>
            <a:fld id="{5BE4B40B-6126-4EDF-8A09-BAC4BB76BD04}" type="datetime1">
              <a:rPr lang="ja-JP" altLang="en-US"/>
              <a:pPr>
                <a:defRPr/>
              </a:pPr>
              <a:t>2024/11/29</a:t>
            </a:fld>
            <a:endParaRPr lang="ja-JP" altLang="en-US"/>
          </a:p>
        </p:txBody>
      </p:sp>
      <p:sp>
        <p:nvSpPr>
          <p:cNvPr id="5"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5"/>
          <p:cNvSpPr>
            <a:spLocks noGrp="1" noChangeArrowheads="1"/>
          </p:cNvSpPr>
          <p:nvPr>
            <p:ph type="sldNum" sz="quarter" idx="12"/>
          </p:nvPr>
        </p:nvSpPr>
        <p:spPr>
          <a:ln/>
        </p:spPr>
        <p:txBody>
          <a:bodyPr/>
          <a:lstStyle>
            <a:lvl1pPr>
              <a:defRPr/>
            </a:lvl1pPr>
          </a:lstStyle>
          <a:p>
            <a:pPr>
              <a:defRPr/>
            </a:pPr>
            <a:fld id="{E19286B5-4733-4D65-A463-ABB16BB018FD}" type="slidenum">
              <a:rPr lang="ja-JP" altLang="en-US"/>
              <a:pPr>
                <a:defRPr/>
              </a:pPr>
              <a:t>‹#›</a:t>
            </a:fld>
            <a:endParaRPr lang="ja-JP" altLang="en-US"/>
          </a:p>
        </p:txBody>
      </p:sp>
    </p:spTree>
    <p:extLst>
      <p:ext uri="{BB962C8B-B14F-4D97-AF65-F5344CB8AC3E}">
        <p14:creationId xmlns:p14="http://schemas.microsoft.com/office/powerpoint/2010/main" val="919510156"/>
      </p:ext>
    </p:extLst>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623888" y="1709738"/>
            <a:ext cx="7886700" cy="2852737"/>
          </a:xfrm>
        </p:spPr>
        <p:txBody>
          <a:bodyPr/>
          <a:lstStyle>
            <a:lvl1pPr>
              <a:defRPr sz="6000"/>
            </a:lvl1pPr>
          </a:lstStyle>
          <a:p>
            <a:r>
              <a:rPr lang="ja-JP" altLang="en-US"/>
              <a:t>マスター タイトルの書式設定</a:t>
            </a:r>
          </a:p>
        </p:txBody>
      </p:sp>
      <p:sp>
        <p:nvSpPr>
          <p:cNvPr id="3" name="テキスト プレースホルダー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ja-JP" altLang="en-US"/>
              <a:t>マスター テキストの書式設定</a:t>
            </a:r>
          </a:p>
        </p:txBody>
      </p:sp>
      <p:sp>
        <p:nvSpPr>
          <p:cNvPr id="4" name="Date Placeholder 3"/>
          <p:cNvSpPr>
            <a:spLocks noGrp="1" noChangeArrowheads="1"/>
          </p:cNvSpPr>
          <p:nvPr>
            <p:ph type="dt" sz="half" idx="10"/>
          </p:nvPr>
        </p:nvSpPr>
        <p:spPr>
          <a:ln/>
        </p:spPr>
        <p:txBody>
          <a:bodyPr/>
          <a:lstStyle>
            <a:lvl1pPr>
              <a:defRPr/>
            </a:lvl1pPr>
          </a:lstStyle>
          <a:p>
            <a:pPr>
              <a:defRPr/>
            </a:pPr>
            <a:fld id="{E89B13A8-F36C-4584-8589-96965E820665}" type="datetime1">
              <a:rPr lang="ja-JP" altLang="en-US"/>
              <a:pPr>
                <a:defRPr/>
              </a:pPr>
              <a:t>2024/11/29</a:t>
            </a:fld>
            <a:endParaRPr lang="ja-JP" altLang="en-US"/>
          </a:p>
        </p:txBody>
      </p:sp>
      <p:sp>
        <p:nvSpPr>
          <p:cNvPr id="5"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5"/>
          <p:cNvSpPr>
            <a:spLocks noGrp="1" noChangeArrowheads="1"/>
          </p:cNvSpPr>
          <p:nvPr>
            <p:ph type="sldNum" sz="quarter" idx="12"/>
          </p:nvPr>
        </p:nvSpPr>
        <p:spPr>
          <a:ln/>
        </p:spPr>
        <p:txBody>
          <a:bodyPr/>
          <a:lstStyle>
            <a:lvl1pPr>
              <a:defRPr/>
            </a:lvl1pPr>
          </a:lstStyle>
          <a:p>
            <a:pPr>
              <a:defRPr/>
            </a:pPr>
            <a:fld id="{6BF1714D-58CA-4BFC-B79D-308533D0536B}" type="slidenum">
              <a:rPr lang="ja-JP" altLang="en-US"/>
              <a:pPr>
                <a:defRPr/>
              </a:pPr>
              <a:t>‹#›</a:t>
            </a:fld>
            <a:endParaRPr lang="ja-JP" altLang="en-US"/>
          </a:p>
        </p:txBody>
      </p:sp>
    </p:spTree>
    <p:extLst>
      <p:ext uri="{BB962C8B-B14F-4D97-AF65-F5344CB8AC3E}">
        <p14:creationId xmlns:p14="http://schemas.microsoft.com/office/powerpoint/2010/main" val="2864653958"/>
      </p:ext>
    </p:extLst>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sz="half" idx="1"/>
          </p:nvPr>
        </p:nvSpPr>
        <p:spPr>
          <a:xfrm>
            <a:off x="822325" y="1846263"/>
            <a:ext cx="3695700" cy="402272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ー 3"/>
          <p:cNvSpPr>
            <a:spLocks noGrp="1"/>
          </p:cNvSpPr>
          <p:nvPr>
            <p:ph sz="half" idx="2"/>
          </p:nvPr>
        </p:nvSpPr>
        <p:spPr>
          <a:xfrm>
            <a:off x="4670425" y="1846263"/>
            <a:ext cx="3695700" cy="402272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Date Placeholder 3"/>
          <p:cNvSpPr>
            <a:spLocks noGrp="1" noChangeArrowheads="1"/>
          </p:cNvSpPr>
          <p:nvPr>
            <p:ph type="dt" sz="half" idx="10"/>
          </p:nvPr>
        </p:nvSpPr>
        <p:spPr>
          <a:ln/>
        </p:spPr>
        <p:txBody>
          <a:bodyPr/>
          <a:lstStyle>
            <a:lvl1pPr>
              <a:defRPr/>
            </a:lvl1pPr>
          </a:lstStyle>
          <a:p>
            <a:pPr>
              <a:defRPr/>
            </a:pPr>
            <a:fld id="{083106D0-2ABD-4E9C-A2DC-B938B67D64F5}" type="datetime1">
              <a:rPr lang="ja-JP" altLang="en-US"/>
              <a:pPr>
                <a:defRPr/>
              </a:pPr>
              <a:t>2024/11/29</a:t>
            </a:fld>
            <a:endParaRPr lang="ja-JP" altLang="en-US"/>
          </a:p>
        </p:txBody>
      </p:sp>
      <p:sp>
        <p:nvSpPr>
          <p:cNvPr id="6"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7" name="Slide Number Placeholder 5"/>
          <p:cNvSpPr>
            <a:spLocks noGrp="1" noChangeArrowheads="1"/>
          </p:cNvSpPr>
          <p:nvPr>
            <p:ph type="sldNum" sz="quarter" idx="12"/>
          </p:nvPr>
        </p:nvSpPr>
        <p:spPr>
          <a:ln/>
        </p:spPr>
        <p:txBody>
          <a:bodyPr/>
          <a:lstStyle>
            <a:lvl1pPr>
              <a:defRPr/>
            </a:lvl1pPr>
          </a:lstStyle>
          <a:p>
            <a:pPr>
              <a:defRPr/>
            </a:pPr>
            <a:fld id="{FDB8B83A-3B13-448C-954F-64122C4B35DA}" type="slidenum">
              <a:rPr lang="ja-JP" altLang="en-US"/>
              <a:pPr>
                <a:defRPr/>
              </a:pPr>
              <a:t>‹#›</a:t>
            </a:fld>
            <a:endParaRPr lang="ja-JP" altLang="en-US"/>
          </a:p>
        </p:txBody>
      </p:sp>
    </p:spTree>
    <p:extLst>
      <p:ext uri="{BB962C8B-B14F-4D97-AF65-F5344CB8AC3E}">
        <p14:creationId xmlns:p14="http://schemas.microsoft.com/office/powerpoint/2010/main" val="335394350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Date Placeholder 3"/>
          <p:cNvSpPr>
            <a:spLocks noGrp="1" noChangeArrowheads="1"/>
          </p:cNvSpPr>
          <p:nvPr>
            <p:ph type="dt" sz="half" idx="10"/>
          </p:nvPr>
        </p:nvSpPr>
        <p:spPr>
          <a:ln/>
        </p:spPr>
        <p:txBody>
          <a:bodyPr/>
          <a:lstStyle>
            <a:lvl1pPr>
              <a:defRPr/>
            </a:lvl1pPr>
          </a:lstStyle>
          <a:p>
            <a:pPr>
              <a:defRPr/>
            </a:pPr>
            <a:fld id="{B0C998EA-1E89-4CDE-9B0A-4D65617BF694}" type="datetime1">
              <a:rPr lang="ja-JP" altLang="en-US"/>
              <a:pPr>
                <a:defRPr/>
              </a:pPr>
              <a:t>2024/11/29</a:t>
            </a:fld>
            <a:endParaRPr lang="ja-JP" altLang="en-US"/>
          </a:p>
        </p:txBody>
      </p:sp>
      <p:sp>
        <p:nvSpPr>
          <p:cNvPr id="4"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5" name="Slide Number Placeholder 5"/>
          <p:cNvSpPr>
            <a:spLocks noGrp="1" noChangeArrowheads="1"/>
          </p:cNvSpPr>
          <p:nvPr>
            <p:ph type="sldNum" sz="quarter" idx="12"/>
          </p:nvPr>
        </p:nvSpPr>
        <p:spPr>
          <a:ln/>
        </p:spPr>
        <p:txBody>
          <a:bodyPr/>
          <a:lstStyle>
            <a:lvl1pPr>
              <a:defRPr/>
            </a:lvl1pPr>
          </a:lstStyle>
          <a:p>
            <a:pPr>
              <a:defRPr/>
            </a:pPr>
            <a:fld id="{48367067-1F24-4F50-9089-CEA38F5EBBA0}" type="slidenum">
              <a:rPr lang="ja-JP" altLang="en-US"/>
              <a:pPr>
                <a:defRPr/>
              </a:pPr>
              <a:t>‹#›</a:t>
            </a:fld>
            <a:endParaRPr lang="ja-JP" altLang="en-US"/>
          </a:p>
        </p:txBody>
      </p:sp>
    </p:spTree>
    <p:extLst>
      <p:ext uri="{BB962C8B-B14F-4D97-AF65-F5344CB8AC3E}">
        <p14:creationId xmlns:p14="http://schemas.microsoft.com/office/powerpoint/2010/main" val="2453504023"/>
      </p:ext>
    </p:extLst>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630238" y="365125"/>
            <a:ext cx="7886700" cy="1325563"/>
          </a:xfrm>
        </p:spPr>
        <p:txBody>
          <a:bodyPr/>
          <a:lstStyle/>
          <a:p>
            <a:r>
              <a:rPr lang="ja-JP" altLang="en-US"/>
              <a:t>マスター タイトルの書式設定</a:t>
            </a:r>
          </a:p>
        </p:txBody>
      </p:sp>
      <p:sp>
        <p:nvSpPr>
          <p:cNvPr id="3" name="テキスト プレースホルダー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コンテンツ プレースホルダー 3"/>
          <p:cNvSpPr>
            <a:spLocks noGrp="1"/>
          </p:cNvSpPr>
          <p:nvPr>
            <p:ph sz="half" idx="2"/>
          </p:nvPr>
        </p:nvSpPr>
        <p:spPr>
          <a:xfrm>
            <a:off x="630238" y="2505075"/>
            <a:ext cx="3868737"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ー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コンテンツ プレースホルダー 5"/>
          <p:cNvSpPr>
            <a:spLocks noGrp="1"/>
          </p:cNvSpPr>
          <p:nvPr>
            <p:ph sz="quarter" idx="4"/>
          </p:nvPr>
        </p:nvSpPr>
        <p:spPr>
          <a:xfrm>
            <a:off x="4629150" y="2505075"/>
            <a:ext cx="3887788"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Date Placeholder 3"/>
          <p:cNvSpPr>
            <a:spLocks noGrp="1" noChangeArrowheads="1"/>
          </p:cNvSpPr>
          <p:nvPr>
            <p:ph type="dt" sz="half" idx="10"/>
          </p:nvPr>
        </p:nvSpPr>
        <p:spPr>
          <a:ln/>
        </p:spPr>
        <p:txBody>
          <a:bodyPr/>
          <a:lstStyle>
            <a:lvl1pPr>
              <a:defRPr/>
            </a:lvl1pPr>
          </a:lstStyle>
          <a:p>
            <a:pPr>
              <a:defRPr/>
            </a:pPr>
            <a:fld id="{35742664-A36A-467D-8809-1CE4F05B4561}" type="datetime1">
              <a:rPr lang="ja-JP" altLang="en-US"/>
              <a:pPr>
                <a:defRPr/>
              </a:pPr>
              <a:t>2024/11/29</a:t>
            </a:fld>
            <a:endParaRPr lang="ja-JP" altLang="en-US"/>
          </a:p>
        </p:txBody>
      </p:sp>
      <p:sp>
        <p:nvSpPr>
          <p:cNvPr id="8"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9" name="Slide Number Placeholder 5"/>
          <p:cNvSpPr>
            <a:spLocks noGrp="1" noChangeArrowheads="1"/>
          </p:cNvSpPr>
          <p:nvPr>
            <p:ph type="sldNum" sz="quarter" idx="12"/>
          </p:nvPr>
        </p:nvSpPr>
        <p:spPr>
          <a:ln/>
        </p:spPr>
        <p:txBody>
          <a:bodyPr/>
          <a:lstStyle>
            <a:lvl1pPr>
              <a:defRPr/>
            </a:lvl1pPr>
          </a:lstStyle>
          <a:p>
            <a:pPr>
              <a:defRPr/>
            </a:pPr>
            <a:fld id="{C2751902-C971-43BB-B630-9BED970B38A9}" type="slidenum">
              <a:rPr lang="ja-JP" altLang="en-US"/>
              <a:pPr>
                <a:defRPr/>
              </a:pPr>
              <a:t>‹#›</a:t>
            </a:fld>
            <a:endParaRPr lang="ja-JP" altLang="en-US"/>
          </a:p>
        </p:txBody>
      </p:sp>
    </p:spTree>
    <p:extLst>
      <p:ext uri="{BB962C8B-B14F-4D97-AF65-F5344CB8AC3E}">
        <p14:creationId xmlns:p14="http://schemas.microsoft.com/office/powerpoint/2010/main" val="770022157"/>
      </p:ext>
    </p:extLst>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Date Placeholder 3"/>
          <p:cNvSpPr>
            <a:spLocks noGrp="1" noChangeArrowheads="1"/>
          </p:cNvSpPr>
          <p:nvPr>
            <p:ph type="dt" sz="half" idx="10"/>
          </p:nvPr>
        </p:nvSpPr>
        <p:spPr>
          <a:ln/>
        </p:spPr>
        <p:txBody>
          <a:bodyPr/>
          <a:lstStyle>
            <a:lvl1pPr>
              <a:defRPr/>
            </a:lvl1pPr>
          </a:lstStyle>
          <a:p>
            <a:pPr>
              <a:defRPr/>
            </a:pPr>
            <a:fld id="{A21C3167-13D5-4FEB-95A1-013DD550BDEE}" type="datetime1">
              <a:rPr lang="ja-JP" altLang="en-US"/>
              <a:pPr>
                <a:defRPr/>
              </a:pPr>
              <a:t>2024/11/29</a:t>
            </a:fld>
            <a:endParaRPr lang="ja-JP" altLang="en-US"/>
          </a:p>
        </p:txBody>
      </p:sp>
      <p:sp>
        <p:nvSpPr>
          <p:cNvPr id="4"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5" name="Slide Number Placeholder 5"/>
          <p:cNvSpPr>
            <a:spLocks noGrp="1" noChangeArrowheads="1"/>
          </p:cNvSpPr>
          <p:nvPr>
            <p:ph type="sldNum" sz="quarter" idx="12"/>
          </p:nvPr>
        </p:nvSpPr>
        <p:spPr>
          <a:ln/>
        </p:spPr>
        <p:txBody>
          <a:bodyPr/>
          <a:lstStyle>
            <a:lvl1pPr>
              <a:defRPr/>
            </a:lvl1pPr>
          </a:lstStyle>
          <a:p>
            <a:pPr>
              <a:defRPr/>
            </a:pPr>
            <a:fld id="{77118C2D-D776-40FE-B277-148583B94686}" type="slidenum">
              <a:rPr lang="ja-JP" altLang="en-US"/>
              <a:pPr>
                <a:defRPr/>
              </a:pPr>
              <a:t>‹#›</a:t>
            </a:fld>
            <a:endParaRPr lang="ja-JP" altLang="en-US"/>
          </a:p>
        </p:txBody>
      </p:sp>
    </p:spTree>
    <p:extLst>
      <p:ext uri="{BB962C8B-B14F-4D97-AF65-F5344CB8AC3E}">
        <p14:creationId xmlns:p14="http://schemas.microsoft.com/office/powerpoint/2010/main" val="1700050974"/>
      </p:ext>
    </p:extLst>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3"/>
          <p:cNvSpPr>
            <a:spLocks noGrp="1" noChangeArrowheads="1"/>
          </p:cNvSpPr>
          <p:nvPr>
            <p:ph type="dt" sz="half" idx="10"/>
          </p:nvPr>
        </p:nvSpPr>
        <p:spPr>
          <a:ln/>
        </p:spPr>
        <p:txBody>
          <a:bodyPr/>
          <a:lstStyle>
            <a:lvl1pPr>
              <a:defRPr/>
            </a:lvl1pPr>
          </a:lstStyle>
          <a:p>
            <a:pPr>
              <a:defRPr/>
            </a:pPr>
            <a:fld id="{52FFE747-265A-4C59-8BE3-8A7B12A4530C}" type="datetime1">
              <a:rPr lang="ja-JP" altLang="en-US"/>
              <a:pPr>
                <a:defRPr/>
              </a:pPr>
              <a:t>2024/11/29</a:t>
            </a:fld>
            <a:endParaRPr lang="ja-JP" altLang="en-US"/>
          </a:p>
        </p:txBody>
      </p:sp>
      <p:sp>
        <p:nvSpPr>
          <p:cNvPr id="3"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4" name="Slide Number Placeholder 5"/>
          <p:cNvSpPr>
            <a:spLocks noGrp="1" noChangeArrowheads="1"/>
          </p:cNvSpPr>
          <p:nvPr>
            <p:ph type="sldNum" sz="quarter" idx="12"/>
          </p:nvPr>
        </p:nvSpPr>
        <p:spPr>
          <a:ln/>
        </p:spPr>
        <p:txBody>
          <a:bodyPr/>
          <a:lstStyle>
            <a:lvl1pPr>
              <a:defRPr/>
            </a:lvl1pPr>
          </a:lstStyle>
          <a:p>
            <a:pPr>
              <a:defRPr/>
            </a:pPr>
            <a:fld id="{2951CD34-DE1A-43E0-B167-87F3222E42C2}" type="slidenum">
              <a:rPr lang="ja-JP" altLang="en-US"/>
              <a:pPr>
                <a:defRPr/>
              </a:pPr>
              <a:t>‹#›</a:t>
            </a:fld>
            <a:endParaRPr lang="ja-JP" altLang="en-US"/>
          </a:p>
        </p:txBody>
      </p:sp>
    </p:spTree>
    <p:extLst>
      <p:ext uri="{BB962C8B-B14F-4D97-AF65-F5344CB8AC3E}">
        <p14:creationId xmlns:p14="http://schemas.microsoft.com/office/powerpoint/2010/main" val="2942557530"/>
      </p:ext>
    </p:extLst>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30238" y="457200"/>
            <a:ext cx="2949575" cy="1600200"/>
          </a:xfrm>
        </p:spPr>
        <p:txBody>
          <a:bodyPr/>
          <a:lstStyle>
            <a:lvl1pPr>
              <a:defRPr sz="3200"/>
            </a:lvl1pPr>
          </a:lstStyle>
          <a:p>
            <a:r>
              <a:rPr lang="ja-JP" altLang="en-US"/>
              <a:t>マスター タイトルの書式設定</a:t>
            </a:r>
          </a:p>
        </p:txBody>
      </p:sp>
      <p:sp>
        <p:nvSpPr>
          <p:cNvPr id="3" name="コンテンツ プレースホルダー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ー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3"/>
          <p:cNvSpPr>
            <a:spLocks noGrp="1" noChangeArrowheads="1"/>
          </p:cNvSpPr>
          <p:nvPr>
            <p:ph type="dt" sz="half" idx="10"/>
          </p:nvPr>
        </p:nvSpPr>
        <p:spPr>
          <a:ln/>
        </p:spPr>
        <p:txBody>
          <a:bodyPr/>
          <a:lstStyle>
            <a:lvl1pPr>
              <a:defRPr/>
            </a:lvl1pPr>
          </a:lstStyle>
          <a:p>
            <a:pPr>
              <a:defRPr/>
            </a:pPr>
            <a:fld id="{80DBFF52-2F89-40AF-9D72-AC07B3C5EBE7}" type="datetime1">
              <a:rPr lang="ja-JP" altLang="en-US"/>
              <a:pPr>
                <a:defRPr/>
              </a:pPr>
              <a:t>2024/11/29</a:t>
            </a:fld>
            <a:endParaRPr lang="ja-JP" altLang="en-US"/>
          </a:p>
        </p:txBody>
      </p:sp>
      <p:sp>
        <p:nvSpPr>
          <p:cNvPr id="6"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7" name="Slide Number Placeholder 5"/>
          <p:cNvSpPr>
            <a:spLocks noGrp="1" noChangeArrowheads="1"/>
          </p:cNvSpPr>
          <p:nvPr>
            <p:ph type="sldNum" sz="quarter" idx="12"/>
          </p:nvPr>
        </p:nvSpPr>
        <p:spPr>
          <a:ln/>
        </p:spPr>
        <p:txBody>
          <a:bodyPr/>
          <a:lstStyle>
            <a:lvl1pPr>
              <a:defRPr/>
            </a:lvl1pPr>
          </a:lstStyle>
          <a:p>
            <a:pPr>
              <a:defRPr/>
            </a:pPr>
            <a:fld id="{ACC416CD-C1CE-4A96-AF64-3F8860BD6318}" type="slidenum">
              <a:rPr lang="ja-JP" altLang="en-US"/>
              <a:pPr>
                <a:defRPr/>
              </a:pPr>
              <a:t>‹#›</a:t>
            </a:fld>
            <a:endParaRPr lang="ja-JP" altLang="en-US"/>
          </a:p>
        </p:txBody>
      </p:sp>
    </p:spTree>
    <p:extLst>
      <p:ext uri="{BB962C8B-B14F-4D97-AF65-F5344CB8AC3E}">
        <p14:creationId xmlns:p14="http://schemas.microsoft.com/office/powerpoint/2010/main" val="3736164221"/>
      </p:ext>
    </p:extLst>
  </p:cSld>
  <p:clrMapOvr>
    <a:masterClrMapping/>
  </p:clrMapOvr>
</p:sldLayout>
</file>

<file path=ppt/slideLayouts/slideLayout64.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630238" y="457200"/>
            <a:ext cx="2949575" cy="1600200"/>
          </a:xfrm>
        </p:spPr>
        <p:txBody>
          <a:bodyPr/>
          <a:lstStyle>
            <a:lvl1pPr>
              <a:defRPr sz="3200"/>
            </a:lvl1pPr>
          </a:lstStyle>
          <a:p>
            <a:r>
              <a:rPr lang="ja-JP" altLang="en-US"/>
              <a:t>マスター タイトルの書式設定</a:t>
            </a:r>
          </a:p>
        </p:txBody>
      </p:sp>
      <p:sp>
        <p:nvSpPr>
          <p:cNvPr id="3" name="図プレースホルダー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a:p>
        </p:txBody>
      </p:sp>
      <p:sp>
        <p:nvSpPr>
          <p:cNvPr id="4" name="テキスト プレースホルダー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3"/>
          <p:cNvSpPr>
            <a:spLocks noGrp="1" noChangeArrowheads="1"/>
          </p:cNvSpPr>
          <p:nvPr>
            <p:ph type="dt" sz="half" idx="10"/>
          </p:nvPr>
        </p:nvSpPr>
        <p:spPr>
          <a:ln/>
        </p:spPr>
        <p:txBody>
          <a:bodyPr/>
          <a:lstStyle>
            <a:lvl1pPr>
              <a:defRPr/>
            </a:lvl1pPr>
          </a:lstStyle>
          <a:p>
            <a:pPr>
              <a:defRPr/>
            </a:pPr>
            <a:fld id="{DFF2E3CA-81C7-4F27-88C9-A39F8791FED0}" type="datetime1">
              <a:rPr lang="ja-JP" altLang="en-US"/>
              <a:pPr>
                <a:defRPr/>
              </a:pPr>
              <a:t>2024/11/29</a:t>
            </a:fld>
            <a:endParaRPr lang="ja-JP" altLang="en-US"/>
          </a:p>
        </p:txBody>
      </p:sp>
      <p:sp>
        <p:nvSpPr>
          <p:cNvPr id="6"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7" name="Slide Number Placeholder 5"/>
          <p:cNvSpPr>
            <a:spLocks noGrp="1" noChangeArrowheads="1"/>
          </p:cNvSpPr>
          <p:nvPr>
            <p:ph type="sldNum" sz="quarter" idx="12"/>
          </p:nvPr>
        </p:nvSpPr>
        <p:spPr>
          <a:ln/>
        </p:spPr>
        <p:txBody>
          <a:bodyPr/>
          <a:lstStyle>
            <a:lvl1pPr>
              <a:defRPr/>
            </a:lvl1pPr>
          </a:lstStyle>
          <a:p>
            <a:pPr>
              <a:defRPr/>
            </a:pPr>
            <a:fld id="{75F23760-319F-48A3-A575-54C75FD60D07}" type="slidenum">
              <a:rPr lang="ja-JP" altLang="en-US"/>
              <a:pPr>
                <a:defRPr/>
              </a:pPr>
              <a:t>‹#›</a:t>
            </a:fld>
            <a:endParaRPr lang="ja-JP" altLang="en-US"/>
          </a:p>
        </p:txBody>
      </p:sp>
    </p:spTree>
    <p:extLst>
      <p:ext uri="{BB962C8B-B14F-4D97-AF65-F5344CB8AC3E}">
        <p14:creationId xmlns:p14="http://schemas.microsoft.com/office/powerpoint/2010/main" val="1097912063"/>
      </p:ext>
    </p:extLst>
  </p:cSld>
  <p:clrMapOvr>
    <a:masterClrMapping/>
  </p:clrMapOvr>
</p:sldLayout>
</file>

<file path=ppt/slideLayouts/slideLayout65.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Date Placeholder 3"/>
          <p:cNvSpPr>
            <a:spLocks noGrp="1" noChangeArrowheads="1"/>
          </p:cNvSpPr>
          <p:nvPr>
            <p:ph type="dt" sz="half" idx="10"/>
          </p:nvPr>
        </p:nvSpPr>
        <p:spPr>
          <a:ln/>
        </p:spPr>
        <p:txBody>
          <a:bodyPr/>
          <a:lstStyle>
            <a:lvl1pPr>
              <a:defRPr/>
            </a:lvl1pPr>
          </a:lstStyle>
          <a:p>
            <a:pPr>
              <a:defRPr/>
            </a:pPr>
            <a:fld id="{F9D7B702-9134-43DA-8829-BA616987E8DD}" type="datetime1">
              <a:rPr lang="ja-JP" altLang="en-US"/>
              <a:pPr>
                <a:defRPr/>
              </a:pPr>
              <a:t>2024/11/29</a:t>
            </a:fld>
            <a:endParaRPr lang="ja-JP" altLang="en-US"/>
          </a:p>
        </p:txBody>
      </p:sp>
      <p:sp>
        <p:nvSpPr>
          <p:cNvPr id="5"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5"/>
          <p:cNvSpPr>
            <a:spLocks noGrp="1" noChangeArrowheads="1"/>
          </p:cNvSpPr>
          <p:nvPr>
            <p:ph type="sldNum" sz="quarter" idx="12"/>
          </p:nvPr>
        </p:nvSpPr>
        <p:spPr>
          <a:ln/>
        </p:spPr>
        <p:txBody>
          <a:bodyPr/>
          <a:lstStyle>
            <a:lvl1pPr>
              <a:defRPr/>
            </a:lvl1pPr>
          </a:lstStyle>
          <a:p>
            <a:pPr>
              <a:defRPr/>
            </a:pPr>
            <a:fld id="{F96F447E-E5E5-4718-AB40-14FDBA01C9C6}" type="slidenum">
              <a:rPr lang="ja-JP" altLang="en-US"/>
              <a:pPr>
                <a:defRPr/>
              </a:pPr>
              <a:t>‹#›</a:t>
            </a:fld>
            <a:endParaRPr lang="ja-JP" altLang="en-US"/>
          </a:p>
        </p:txBody>
      </p:sp>
    </p:spTree>
    <p:extLst>
      <p:ext uri="{BB962C8B-B14F-4D97-AF65-F5344CB8AC3E}">
        <p14:creationId xmlns:p14="http://schemas.microsoft.com/office/powerpoint/2010/main" val="2858640288"/>
      </p:ext>
    </p:extLst>
  </p:cSld>
  <p:clrMapOvr>
    <a:masterClrMapping/>
  </p:clrMapOvr>
</p:sldLayout>
</file>

<file path=ppt/slideLayouts/slideLayout66.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480175" y="287338"/>
            <a:ext cx="1885950" cy="5581650"/>
          </a:xfrm>
        </p:spPr>
        <p:txBody>
          <a:bodyPr vert="eaVert"/>
          <a:lstStyle/>
          <a:p>
            <a:r>
              <a:rPr lang="ja-JP" altLang="en-US"/>
              <a:t>マスター タイトルの書式設定</a:t>
            </a:r>
          </a:p>
        </p:txBody>
      </p:sp>
      <p:sp>
        <p:nvSpPr>
          <p:cNvPr id="3" name="縦書きテキスト プレースホルダー 2"/>
          <p:cNvSpPr>
            <a:spLocks noGrp="1"/>
          </p:cNvSpPr>
          <p:nvPr>
            <p:ph type="body" orient="vert" idx="1"/>
          </p:nvPr>
        </p:nvSpPr>
        <p:spPr>
          <a:xfrm>
            <a:off x="822325" y="287338"/>
            <a:ext cx="5505450" cy="5581650"/>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Date Placeholder 3"/>
          <p:cNvSpPr>
            <a:spLocks noGrp="1" noChangeArrowheads="1"/>
          </p:cNvSpPr>
          <p:nvPr>
            <p:ph type="dt" sz="half" idx="10"/>
          </p:nvPr>
        </p:nvSpPr>
        <p:spPr>
          <a:ln/>
        </p:spPr>
        <p:txBody>
          <a:bodyPr/>
          <a:lstStyle>
            <a:lvl1pPr>
              <a:defRPr/>
            </a:lvl1pPr>
          </a:lstStyle>
          <a:p>
            <a:pPr>
              <a:defRPr/>
            </a:pPr>
            <a:fld id="{06987616-652F-4C15-B702-892E631D0685}" type="datetime1">
              <a:rPr lang="ja-JP" altLang="en-US"/>
              <a:pPr>
                <a:defRPr/>
              </a:pPr>
              <a:t>2024/11/29</a:t>
            </a:fld>
            <a:endParaRPr lang="ja-JP" altLang="en-US"/>
          </a:p>
        </p:txBody>
      </p:sp>
      <p:sp>
        <p:nvSpPr>
          <p:cNvPr id="5"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5"/>
          <p:cNvSpPr>
            <a:spLocks noGrp="1" noChangeArrowheads="1"/>
          </p:cNvSpPr>
          <p:nvPr>
            <p:ph type="sldNum" sz="quarter" idx="12"/>
          </p:nvPr>
        </p:nvSpPr>
        <p:spPr>
          <a:ln/>
        </p:spPr>
        <p:txBody>
          <a:bodyPr/>
          <a:lstStyle>
            <a:lvl1pPr>
              <a:defRPr/>
            </a:lvl1pPr>
          </a:lstStyle>
          <a:p>
            <a:pPr>
              <a:defRPr/>
            </a:pPr>
            <a:fld id="{E7FB5090-E3B0-4A02-B3B7-F898AF31F939}" type="slidenum">
              <a:rPr lang="ja-JP" altLang="en-US"/>
              <a:pPr>
                <a:defRPr/>
              </a:pPr>
              <a:t>‹#›</a:t>
            </a:fld>
            <a:endParaRPr lang="ja-JP" altLang="en-US"/>
          </a:p>
        </p:txBody>
      </p:sp>
    </p:spTree>
    <p:extLst>
      <p:ext uri="{BB962C8B-B14F-4D97-AF65-F5344CB8AC3E}">
        <p14:creationId xmlns:p14="http://schemas.microsoft.com/office/powerpoint/2010/main" val="174130308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3"/>
          <p:cNvSpPr>
            <a:spLocks noGrp="1" noChangeArrowheads="1"/>
          </p:cNvSpPr>
          <p:nvPr>
            <p:ph type="dt" sz="half" idx="10"/>
          </p:nvPr>
        </p:nvSpPr>
        <p:spPr>
          <a:ln/>
        </p:spPr>
        <p:txBody>
          <a:bodyPr/>
          <a:lstStyle>
            <a:lvl1pPr>
              <a:defRPr/>
            </a:lvl1pPr>
          </a:lstStyle>
          <a:p>
            <a:pPr>
              <a:defRPr/>
            </a:pPr>
            <a:fld id="{4F00C14D-8547-4474-9C05-F01D0682FCAD}" type="datetime1">
              <a:rPr lang="ja-JP" altLang="en-US"/>
              <a:pPr>
                <a:defRPr/>
              </a:pPr>
              <a:t>2024/11/29</a:t>
            </a:fld>
            <a:endParaRPr lang="ja-JP" altLang="en-US"/>
          </a:p>
        </p:txBody>
      </p:sp>
      <p:sp>
        <p:nvSpPr>
          <p:cNvPr id="3"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4" name="Slide Number Placeholder 5"/>
          <p:cNvSpPr>
            <a:spLocks noGrp="1" noChangeArrowheads="1"/>
          </p:cNvSpPr>
          <p:nvPr>
            <p:ph type="sldNum" sz="quarter" idx="12"/>
          </p:nvPr>
        </p:nvSpPr>
        <p:spPr>
          <a:ln/>
        </p:spPr>
        <p:txBody>
          <a:bodyPr/>
          <a:lstStyle>
            <a:lvl1pPr>
              <a:defRPr/>
            </a:lvl1pPr>
          </a:lstStyle>
          <a:p>
            <a:pPr>
              <a:defRPr/>
            </a:pPr>
            <a:fld id="{775FF7F7-5631-4FBF-9FA8-33262C43478F}" type="slidenum">
              <a:rPr lang="ja-JP" altLang="en-US"/>
              <a:pPr>
                <a:defRPr/>
              </a:pPr>
              <a:t>‹#›</a:t>
            </a:fld>
            <a:endParaRPr lang="ja-JP" altLang="en-US"/>
          </a:p>
        </p:txBody>
      </p:sp>
    </p:spTree>
    <p:extLst>
      <p:ext uri="{BB962C8B-B14F-4D97-AF65-F5344CB8AC3E}">
        <p14:creationId xmlns:p14="http://schemas.microsoft.com/office/powerpoint/2010/main" val="115685396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30238" y="457200"/>
            <a:ext cx="2949575" cy="1600200"/>
          </a:xfrm>
        </p:spPr>
        <p:txBody>
          <a:bodyPr/>
          <a:lstStyle>
            <a:lvl1pPr>
              <a:defRPr sz="3200"/>
            </a:lvl1pPr>
          </a:lstStyle>
          <a:p>
            <a:r>
              <a:rPr lang="ja-JP" altLang="en-US"/>
              <a:t>マスター タイトルの書式設定</a:t>
            </a:r>
          </a:p>
        </p:txBody>
      </p:sp>
      <p:sp>
        <p:nvSpPr>
          <p:cNvPr id="3" name="コンテンツ プレースホルダー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ー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3"/>
          <p:cNvSpPr>
            <a:spLocks noGrp="1" noChangeArrowheads="1"/>
          </p:cNvSpPr>
          <p:nvPr>
            <p:ph type="dt" sz="half" idx="10"/>
          </p:nvPr>
        </p:nvSpPr>
        <p:spPr>
          <a:ln/>
        </p:spPr>
        <p:txBody>
          <a:bodyPr/>
          <a:lstStyle>
            <a:lvl1pPr>
              <a:defRPr/>
            </a:lvl1pPr>
          </a:lstStyle>
          <a:p>
            <a:pPr>
              <a:defRPr/>
            </a:pPr>
            <a:fld id="{8C483101-0DE8-48F6-90DD-A0F8AA3E0F2A}" type="datetime1">
              <a:rPr lang="ja-JP" altLang="en-US"/>
              <a:pPr>
                <a:defRPr/>
              </a:pPr>
              <a:t>2024/11/29</a:t>
            </a:fld>
            <a:endParaRPr lang="ja-JP" altLang="en-US"/>
          </a:p>
        </p:txBody>
      </p:sp>
      <p:sp>
        <p:nvSpPr>
          <p:cNvPr id="6"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7" name="Slide Number Placeholder 5"/>
          <p:cNvSpPr>
            <a:spLocks noGrp="1" noChangeArrowheads="1"/>
          </p:cNvSpPr>
          <p:nvPr>
            <p:ph type="sldNum" sz="quarter" idx="12"/>
          </p:nvPr>
        </p:nvSpPr>
        <p:spPr>
          <a:ln/>
        </p:spPr>
        <p:txBody>
          <a:bodyPr/>
          <a:lstStyle>
            <a:lvl1pPr>
              <a:defRPr/>
            </a:lvl1pPr>
          </a:lstStyle>
          <a:p>
            <a:pPr>
              <a:defRPr/>
            </a:pPr>
            <a:fld id="{A92253E6-DD90-4363-8A14-8EA1E5C21C8E}" type="slidenum">
              <a:rPr lang="ja-JP" altLang="en-US"/>
              <a:pPr>
                <a:defRPr/>
              </a:pPr>
              <a:t>‹#›</a:t>
            </a:fld>
            <a:endParaRPr lang="ja-JP" altLang="en-US"/>
          </a:p>
        </p:txBody>
      </p:sp>
    </p:spTree>
    <p:extLst>
      <p:ext uri="{BB962C8B-B14F-4D97-AF65-F5344CB8AC3E}">
        <p14:creationId xmlns:p14="http://schemas.microsoft.com/office/powerpoint/2010/main" val="33469348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630238" y="457200"/>
            <a:ext cx="2949575" cy="1600200"/>
          </a:xfrm>
        </p:spPr>
        <p:txBody>
          <a:bodyPr/>
          <a:lstStyle>
            <a:lvl1pPr>
              <a:defRPr sz="3200"/>
            </a:lvl1pPr>
          </a:lstStyle>
          <a:p>
            <a:r>
              <a:rPr lang="ja-JP" altLang="en-US"/>
              <a:t>マスター タイトルの書式設定</a:t>
            </a:r>
          </a:p>
        </p:txBody>
      </p:sp>
      <p:sp>
        <p:nvSpPr>
          <p:cNvPr id="3" name="図プレースホルダー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a:p>
        </p:txBody>
      </p:sp>
      <p:sp>
        <p:nvSpPr>
          <p:cNvPr id="4" name="テキスト プレースホルダー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3"/>
          <p:cNvSpPr>
            <a:spLocks noGrp="1" noChangeArrowheads="1"/>
          </p:cNvSpPr>
          <p:nvPr>
            <p:ph type="dt" sz="half" idx="10"/>
          </p:nvPr>
        </p:nvSpPr>
        <p:spPr>
          <a:ln/>
        </p:spPr>
        <p:txBody>
          <a:bodyPr/>
          <a:lstStyle>
            <a:lvl1pPr>
              <a:defRPr/>
            </a:lvl1pPr>
          </a:lstStyle>
          <a:p>
            <a:pPr>
              <a:defRPr/>
            </a:pPr>
            <a:fld id="{A4E55BE4-3FD3-4A79-AA78-6EB8C5D21167}" type="datetime1">
              <a:rPr lang="ja-JP" altLang="en-US"/>
              <a:pPr>
                <a:defRPr/>
              </a:pPr>
              <a:t>2024/11/29</a:t>
            </a:fld>
            <a:endParaRPr lang="ja-JP" altLang="en-US"/>
          </a:p>
        </p:txBody>
      </p:sp>
      <p:sp>
        <p:nvSpPr>
          <p:cNvPr id="6"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7" name="Slide Number Placeholder 5"/>
          <p:cNvSpPr>
            <a:spLocks noGrp="1" noChangeArrowheads="1"/>
          </p:cNvSpPr>
          <p:nvPr>
            <p:ph type="sldNum" sz="quarter" idx="12"/>
          </p:nvPr>
        </p:nvSpPr>
        <p:spPr>
          <a:ln/>
        </p:spPr>
        <p:txBody>
          <a:bodyPr/>
          <a:lstStyle>
            <a:lvl1pPr>
              <a:defRPr/>
            </a:lvl1pPr>
          </a:lstStyle>
          <a:p>
            <a:pPr>
              <a:defRPr/>
            </a:pPr>
            <a:fld id="{1A95F481-49BD-4098-9C67-955CF85DBF5F}" type="slidenum">
              <a:rPr lang="ja-JP" altLang="en-US"/>
              <a:pPr>
                <a:defRPr/>
              </a:pPr>
              <a:t>‹#›</a:t>
            </a:fld>
            <a:endParaRPr lang="ja-JP" altLang="en-US"/>
          </a:p>
        </p:txBody>
      </p:sp>
    </p:spTree>
    <p:extLst>
      <p:ext uri="{BB962C8B-B14F-4D97-AF65-F5344CB8AC3E}">
        <p14:creationId xmlns:p14="http://schemas.microsoft.com/office/powerpoint/2010/main" val="38475818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theme" Target="../theme/theme4.xml"/><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2.xml"/><Relationship Id="rId3" Type="http://schemas.openxmlformats.org/officeDocument/2006/relationships/slideLayout" Target="../slideLayouts/slideLayout47.xml"/><Relationship Id="rId7" Type="http://schemas.openxmlformats.org/officeDocument/2006/relationships/slideLayout" Target="../slideLayouts/slideLayout51.xml"/><Relationship Id="rId12" Type="http://schemas.openxmlformats.org/officeDocument/2006/relationships/theme" Target="../theme/theme5.xml"/><Relationship Id="rId2" Type="http://schemas.openxmlformats.org/officeDocument/2006/relationships/slideLayout" Target="../slideLayouts/slideLayout46.xml"/><Relationship Id="rId1" Type="http://schemas.openxmlformats.org/officeDocument/2006/relationships/slideLayout" Target="../slideLayouts/slideLayout45.xml"/><Relationship Id="rId6" Type="http://schemas.openxmlformats.org/officeDocument/2006/relationships/slideLayout" Target="../slideLayouts/slideLayout50.xml"/><Relationship Id="rId11" Type="http://schemas.openxmlformats.org/officeDocument/2006/relationships/slideLayout" Target="../slideLayouts/slideLayout55.xml"/><Relationship Id="rId5" Type="http://schemas.openxmlformats.org/officeDocument/2006/relationships/slideLayout" Target="../slideLayouts/slideLayout49.xml"/><Relationship Id="rId10" Type="http://schemas.openxmlformats.org/officeDocument/2006/relationships/slideLayout" Target="../slideLayouts/slideLayout54.xml"/><Relationship Id="rId4" Type="http://schemas.openxmlformats.org/officeDocument/2006/relationships/slideLayout" Target="../slideLayouts/slideLayout48.xml"/><Relationship Id="rId9" Type="http://schemas.openxmlformats.org/officeDocument/2006/relationships/slideLayout" Target="../slideLayouts/slideLayout53.xml"/></Relationships>
</file>

<file path=ppt/slideMasters/_rels/slideMaster6.xml.rels><?xml version="1.0" encoding="UTF-8" standalone="yes"?>
<Relationships xmlns="http://schemas.openxmlformats.org/package/2006/relationships"><Relationship Id="rId8" Type="http://schemas.openxmlformats.org/officeDocument/2006/relationships/slideLayout" Target="../slideLayouts/slideLayout63.xml"/><Relationship Id="rId3" Type="http://schemas.openxmlformats.org/officeDocument/2006/relationships/slideLayout" Target="../slideLayouts/slideLayout58.xml"/><Relationship Id="rId7" Type="http://schemas.openxmlformats.org/officeDocument/2006/relationships/slideLayout" Target="../slideLayouts/slideLayout62.xml"/><Relationship Id="rId12" Type="http://schemas.openxmlformats.org/officeDocument/2006/relationships/theme" Target="../theme/theme6.xml"/><Relationship Id="rId2" Type="http://schemas.openxmlformats.org/officeDocument/2006/relationships/slideLayout" Target="../slideLayouts/slideLayout57.xml"/><Relationship Id="rId1" Type="http://schemas.openxmlformats.org/officeDocument/2006/relationships/slideLayout" Target="../slideLayouts/slideLayout56.xml"/><Relationship Id="rId6" Type="http://schemas.openxmlformats.org/officeDocument/2006/relationships/slideLayout" Target="../slideLayouts/slideLayout61.xml"/><Relationship Id="rId11" Type="http://schemas.openxmlformats.org/officeDocument/2006/relationships/slideLayout" Target="../slideLayouts/slideLayout66.xml"/><Relationship Id="rId5" Type="http://schemas.openxmlformats.org/officeDocument/2006/relationships/slideLayout" Target="../slideLayouts/slideLayout60.xml"/><Relationship Id="rId10" Type="http://schemas.openxmlformats.org/officeDocument/2006/relationships/slideLayout" Target="../slideLayouts/slideLayout65.xml"/><Relationship Id="rId4" Type="http://schemas.openxmlformats.org/officeDocument/2006/relationships/slideLayout" Target="../slideLayouts/slideLayout59.xml"/><Relationship Id="rId9" Type="http://schemas.openxmlformats.org/officeDocument/2006/relationships/slideLayout" Target="../slideLayouts/slideLayout6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6"/>
          <p:cNvSpPr>
            <a:spLocks noChangeArrowheads="1"/>
          </p:cNvSpPr>
          <p:nvPr/>
        </p:nvSpPr>
        <p:spPr bwMode="auto">
          <a:xfrm>
            <a:off x="0" y="6400800"/>
            <a:ext cx="9144000" cy="457200"/>
          </a:xfrm>
          <a:prstGeom prst="rect">
            <a:avLst/>
          </a:prstGeom>
          <a:solidFill>
            <a:srgbClr val="2683C6"/>
          </a:solidFill>
          <a:ln>
            <a:noFill/>
          </a:ln>
          <a:effectLst/>
          <a:extLst>
            <a:ext uri="{91240B29-F687-4F45-9708-019B960494DF}">
              <a14:hiddenLine xmlns:a14="http://schemas.microsoft.com/office/drawing/2010/main" w="15875" algn="ctr">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buSzPct val="100000"/>
              <a:defRPr>
                <a:solidFill>
                  <a:schemeClr val="tx1"/>
                </a:solidFill>
                <a:latin typeface="Arial" panose="020B0604020202020204" pitchFamily="34" charset="0"/>
                <a:ea typeface="ＭＳ Ｐゴシック" panose="020B0600070205080204" pitchFamily="50" charset="-128"/>
              </a:defRPr>
            </a:lvl1pPr>
            <a:lvl2pPr marL="742950" indent="-285750">
              <a:buSzPct val="100000"/>
              <a:defRPr>
                <a:solidFill>
                  <a:schemeClr val="tx1"/>
                </a:solidFill>
                <a:latin typeface="Arial" panose="020B0604020202020204" pitchFamily="34" charset="0"/>
                <a:ea typeface="ＭＳ Ｐゴシック" panose="020B0600070205080204" pitchFamily="50" charset="-128"/>
              </a:defRPr>
            </a:lvl2pPr>
            <a:lvl3pPr marL="1143000" indent="-228600">
              <a:buSzPct val="100000"/>
              <a:defRPr>
                <a:solidFill>
                  <a:schemeClr val="tx1"/>
                </a:solidFill>
                <a:latin typeface="Arial" panose="020B0604020202020204" pitchFamily="34" charset="0"/>
                <a:ea typeface="ＭＳ Ｐゴシック" panose="020B0600070205080204" pitchFamily="50" charset="-128"/>
              </a:defRPr>
            </a:lvl3pPr>
            <a:lvl4pPr marL="1600200" indent="-228600">
              <a:buSzPct val="100000"/>
              <a:defRPr>
                <a:solidFill>
                  <a:schemeClr val="tx1"/>
                </a:solidFill>
                <a:latin typeface="Arial" panose="020B0604020202020204" pitchFamily="34" charset="0"/>
                <a:ea typeface="ＭＳ Ｐゴシック" panose="020B0600070205080204" pitchFamily="50" charset="-128"/>
              </a:defRPr>
            </a:lvl4pPr>
            <a:lvl5pPr marL="2057400" indent="-228600">
              <a:buSzPct val="100000"/>
              <a:defRPr>
                <a:solidFill>
                  <a:schemeClr val="tx1"/>
                </a:solidFill>
                <a:latin typeface="Arial" panose="020B0604020202020204" pitchFamily="34" charset="0"/>
                <a:ea typeface="ＭＳ Ｐゴシック" panose="020B0600070205080204" pitchFamily="50" charset="-128"/>
              </a:defRPr>
            </a:lvl5pPr>
            <a:lvl6pPr marL="25146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6pPr>
            <a:lvl7pPr marL="29718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7pPr>
            <a:lvl8pPr marL="34290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8pPr>
            <a:lvl9pPr marL="38862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9pPr>
          </a:lstStyle>
          <a:p>
            <a:pPr>
              <a:defRPr/>
            </a:pPr>
            <a:endParaRPr kumimoji="1" lang="ja-JP" altLang="ja-JP"/>
          </a:p>
        </p:txBody>
      </p:sp>
      <p:sp>
        <p:nvSpPr>
          <p:cNvPr id="1027" name="Rectangle 8"/>
          <p:cNvSpPr>
            <a:spLocks noChangeArrowheads="1"/>
          </p:cNvSpPr>
          <p:nvPr/>
        </p:nvSpPr>
        <p:spPr bwMode="auto">
          <a:xfrm>
            <a:off x="0" y="6334125"/>
            <a:ext cx="9144000" cy="66675"/>
          </a:xfrm>
          <a:prstGeom prst="rect">
            <a:avLst/>
          </a:prstGeom>
          <a:solidFill>
            <a:srgbClr val="1CADE4"/>
          </a:solidFill>
          <a:ln>
            <a:noFill/>
          </a:ln>
          <a:effectLst/>
          <a:extLst>
            <a:ext uri="{91240B29-F687-4F45-9708-019B960494DF}">
              <a14:hiddenLine xmlns:a14="http://schemas.microsoft.com/office/drawing/2010/main" w="15875" algn="ctr">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buSzPct val="100000"/>
              <a:defRPr>
                <a:solidFill>
                  <a:schemeClr val="tx1"/>
                </a:solidFill>
                <a:latin typeface="Arial" panose="020B0604020202020204" pitchFamily="34" charset="0"/>
                <a:ea typeface="ＭＳ Ｐゴシック" panose="020B0600070205080204" pitchFamily="50" charset="-128"/>
              </a:defRPr>
            </a:lvl1pPr>
            <a:lvl2pPr marL="742950" indent="-285750">
              <a:buSzPct val="100000"/>
              <a:defRPr>
                <a:solidFill>
                  <a:schemeClr val="tx1"/>
                </a:solidFill>
                <a:latin typeface="Arial" panose="020B0604020202020204" pitchFamily="34" charset="0"/>
                <a:ea typeface="ＭＳ Ｐゴシック" panose="020B0600070205080204" pitchFamily="50" charset="-128"/>
              </a:defRPr>
            </a:lvl2pPr>
            <a:lvl3pPr marL="1143000" indent="-228600">
              <a:buSzPct val="100000"/>
              <a:defRPr>
                <a:solidFill>
                  <a:schemeClr val="tx1"/>
                </a:solidFill>
                <a:latin typeface="Arial" panose="020B0604020202020204" pitchFamily="34" charset="0"/>
                <a:ea typeface="ＭＳ Ｐゴシック" panose="020B0600070205080204" pitchFamily="50" charset="-128"/>
              </a:defRPr>
            </a:lvl3pPr>
            <a:lvl4pPr marL="1600200" indent="-228600">
              <a:buSzPct val="100000"/>
              <a:defRPr>
                <a:solidFill>
                  <a:schemeClr val="tx1"/>
                </a:solidFill>
                <a:latin typeface="Arial" panose="020B0604020202020204" pitchFamily="34" charset="0"/>
                <a:ea typeface="ＭＳ Ｐゴシック" panose="020B0600070205080204" pitchFamily="50" charset="-128"/>
              </a:defRPr>
            </a:lvl4pPr>
            <a:lvl5pPr marL="2057400" indent="-228600">
              <a:buSzPct val="100000"/>
              <a:defRPr>
                <a:solidFill>
                  <a:schemeClr val="tx1"/>
                </a:solidFill>
                <a:latin typeface="Arial" panose="020B0604020202020204" pitchFamily="34" charset="0"/>
                <a:ea typeface="ＭＳ Ｐゴシック" panose="020B0600070205080204" pitchFamily="50" charset="-128"/>
              </a:defRPr>
            </a:lvl5pPr>
            <a:lvl6pPr marL="25146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6pPr>
            <a:lvl7pPr marL="29718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7pPr>
            <a:lvl8pPr marL="34290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8pPr>
            <a:lvl9pPr marL="38862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9pPr>
          </a:lstStyle>
          <a:p>
            <a:pPr>
              <a:defRPr/>
            </a:pPr>
            <a:endParaRPr kumimoji="1" lang="ja-JP" altLang="ja-JP"/>
          </a:p>
        </p:txBody>
      </p:sp>
      <p:sp>
        <p:nvSpPr>
          <p:cNvPr id="1028" name="Title Placeholder 1"/>
          <p:cNvSpPr>
            <a:spLocks noGrp="1" noChangeArrowheads="1"/>
          </p:cNvSpPr>
          <p:nvPr>
            <p:ph type="title"/>
          </p:nvPr>
        </p:nvSpPr>
        <p:spPr bwMode="auto">
          <a:xfrm>
            <a:off x="822325" y="287338"/>
            <a:ext cx="7543800" cy="144938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p>
            <a:pPr lvl="0"/>
            <a:r>
              <a:rPr lang="ja-JP" altLang="ja-JP"/>
              <a:t>マスター タイトルの書式設定</a:t>
            </a:r>
          </a:p>
        </p:txBody>
      </p:sp>
      <p:sp>
        <p:nvSpPr>
          <p:cNvPr id="1029" name="Text Placeholder 2"/>
          <p:cNvSpPr>
            <a:spLocks noGrp="1" noChangeArrowheads="1"/>
          </p:cNvSpPr>
          <p:nvPr>
            <p:ph type="body" idx="1"/>
          </p:nvPr>
        </p:nvSpPr>
        <p:spPr bwMode="auto">
          <a:xfrm>
            <a:off x="822325" y="1846263"/>
            <a:ext cx="7543800" cy="40227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45720" rIns="0" bIns="45720" numCol="1" anchor="t" anchorCtr="0" compatLnSpc="1">
            <a:prstTxWarp prst="textNoShape">
              <a:avLst/>
            </a:prstTxWarp>
          </a:bodyPr>
          <a:lstStyle/>
          <a:p>
            <a:pPr lvl="0"/>
            <a:r>
              <a:rPr lang="ja-JP" altLang="ja-JP"/>
              <a:t>マスター テキストの書式設定</a:t>
            </a:r>
          </a:p>
          <a:p>
            <a:pPr lvl="1"/>
            <a:r>
              <a:rPr lang="ja-JP" altLang="ja-JP"/>
              <a:t>第 2 レベル</a:t>
            </a:r>
          </a:p>
          <a:p>
            <a:pPr lvl="2"/>
            <a:r>
              <a:rPr lang="ja-JP" altLang="ja-JP"/>
              <a:t>第 3 レベル</a:t>
            </a:r>
          </a:p>
          <a:p>
            <a:pPr lvl="3"/>
            <a:r>
              <a:rPr lang="ja-JP" altLang="ja-JP"/>
              <a:t>第 4 レベル</a:t>
            </a:r>
          </a:p>
          <a:p>
            <a:pPr lvl="4"/>
            <a:r>
              <a:rPr lang="ja-JP" altLang="ja-JP"/>
              <a:t>第 5 レベル</a:t>
            </a:r>
          </a:p>
        </p:txBody>
      </p:sp>
      <p:sp>
        <p:nvSpPr>
          <p:cNvPr id="1031" name="Date Placeholder 3"/>
          <p:cNvSpPr>
            <a:spLocks noGrp="1" noChangeArrowheads="1"/>
          </p:cNvSpPr>
          <p:nvPr>
            <p:ph type="dt" sz="half" idx="2"/>
          </p:nvPr>
        </p:nvSpPr>
        <p:spPr bwMode="auto">
          <a:xfrm>
            <a:off x="822325" y="6459538"/>
            <a:ext cx="185420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defTabSz="914400" eaLnBrk="1" hangingPunct="1">
              <a:buSzPct val="100000"/>
              <a:buFont typeface="Arial" panose="020B0604020202020204" pitchFamily="34" charset="0"/>
              <a:buNone/>
              <a:defRPr kumimoji="1" sz="900">
                <a:solidFill>
                  <a:srgbClr val="FFFFFF"/>
                </a:solidFill>
                <a:latin typeface="ＭＳ Ｐゴシック" panose="020B0600070205080204" pitchFamily="50" charset="-128"/>
              </a:defRPr>
            </a:lvl1pPr>
          </a:lstStyle>
          <a:p>
            <a:pPr>
              <a:defRPr/>
            </a:pPr>
            <a:fld id="{D074C30E-4D7A-4134-B846-D66E79F378A3}" type="datetime1">
              <a:rPr lang="ja-JP" altLang="en-US"/>
              <a:pPr>
                <a:defRPr/>
              </a:pPr>
              <a:t>2024/11/29</a:t>
            </a:fld>
            <a:endParaRPr lang="ja-JP" altLang="en-US"/>
          </a:p>
        </p:txBody>
      </p:sp>
      <p:sp>
        <p:nvSpPr>
          <p:cNvPr id="1032" name="Footer Placeholder 4"/>
          <p:cNvSpPr>
            <a:spLocks noGrp="1" noChangeArrowheads="1"/>
          </p:cNvSpPr>
          <p:nvPr>
            <p:ph type="ftr" sz="quarter" idx="3"/>
          </p:nvPr>
        </p:nvSpPr>
        <p:spPr bwMode="auto">
          <a:xfrm>
            <a:off x="2765425" y="6459538"/>
            <a:ext cx="3616325"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defTabSz="914400" eaLnBrk="1" hangingPunct="1">
              <a:buSzPct val="100000"/>
              <a:buFont typeface="Arial" panose="020B0604020202020204" pitchFamily="34" charset="0"/>
              <a:buNone/>
              <a:defRPr kumimoji="1" sz="900">
                <a:solidFill>
                  <a:srgbClr val="FFFFFF"/>
                </a:solidFill>
                <a:latin typeface="ＭＳ Ｐゴシック" panose="020B0600070205080204" pitchFamily="50" charset="-128"/>
              </a:defRPr>
            </a:lvl1pPr>
          </a:lstStyle>
          <a:p>
            <a:pPr>
              <a:defRPr/>
            </a:pPr>
            <a:endParaRPr lang="ja-JP" altLang="en-US"/>
          </a:p>
        </p:txBody>
      </p:sp>
      <p:sp>
        <p:nvSpPr>
          <p:cNvPr id="1033" name="Slide Number Placeholder 5"/>
          <p:cNvSpPr>
            <a:spLocks noGrp="1" noChangeArrowheads="1"/>
          </p:cNvSpPr>
          <p:nvPr>
            <p:ph type="sldNum" sz="quarter" idx="4"/>
          </p:nvPr>
        </p:nvSpPr>
        <p:spPr bwMode="auto">
          <a:xfrm>
            <a:off x="7424738" y="6459538"/>
            <a:ext cx="98425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r" defTabSz="914400" eaLnBrk="1" hangingPunct="1">
              <a:buSzPct val="100000"/>
              <a:buFont typeface="Arial" panose="020B0604020202020204" pitchFamily="34" charset="0"/>
              <a:buNone/>
              <a:defRPr kumimoji="1" sz="1000">
                <a:solidFill>
                  <a:srgbClr val="FFFFFF"/>
                </a:solidFill>
                <a:latin typeface="ＭＳ Ｐゴシック" panose="020B0600070205080204" pitchFamily="50" charset="-128"/>
              </a:defRPr>
            </a:lvl1pPr>
          </a:lstStyle>
          <a:p>
            <a:pPr>
              <a:defRPr/>
            </a:pPr>
            <a:fld id="{D8CEE6FF-CDF9-4C32-8971-3AFDCE408581}" type="slidenum">
              <a:rPr lang="ja-JP" altLang="en-US"/>
              <a:pPr>
                <a:defRPr/>
              </a:pPr>
              <a:t>‹#›</a:t>
            </a:fld>
            <a:endParaRPr lang="ja-JP" altLang="en-US"/>
          </a:p>
        </p:txBody>
      </p:sp>
      <p:sp>
        <p:nvSpPr>
          <p:cNvPr id="2" name="Straight Connector 9"/>
          <p:cNvSpPr>
            <a:spLocks noChangeShapeType="1"/>
          </p:cNvSpPr>
          <p:nvPr/>
        </p:nvSpPr>
        <p:spPr bwMode="auto">
          <a:xfrm>
            <a:off x="895350" y="1738313"/>
            <a:ext cx="7475538" cy="0"/>
          </a:xfrm>
          <a:prstGeom prst="line">
            <a:avLst/>
          </a:prstGeom>
          <a:noFill/>
          <a:ln w="9525" algn="ctr">
            <a:solidFill>
              <a:srgbClr val="7F7F7F"/>
            </a:solidFill>
            <a:round/>
            <a:headEnd/>
            <a:tailEnd/>
          </a:ln>
          <a:extLst>
            <a:ext uri="{909E8E84-426E-40DD-AFC4-6F175D3DCCD1}">
              <a14:hiddenFill xmlns:a14="http://schemas.microsoft.com/office/drawing/2010/main">
                <a:noFill/>
              </a14:hiddenFill>
            </a:ext>
          </a:extLst>
        </p:spPr>
        <p:txBody>
          <a:bodyPr/>
          <a:lstStyle/>
          <a:p>
            <a:endParaRPr lang="ja-JP" altLang="en-US"/>
          </a:p>
        </p:txBody>
      </p:sp>
    </p:spTree>
  </p:cSld>
  <p:clrMap bg1="lt1" tx1="dk1" bg2="lt2" tx2="dk2" accent1="accent1" accent2="accent2" accent3="accent3" accent4="accent4" accent5="accent5" accent6="accent6" hlink="hlink" folHlink="folHlink"/>
  <p:sldLayoutIdLst>
    <p:sldLayoutId id="2147483893" r:id="rId1"/>
    <p:sldLayoutId id="2147483894" r:id="rId2"/>
    <p:sldLayoutId id="2147483895" r:id="rId3"/>
    <p:sldLayoutId id="2147483896" r:id="rId4"/>
    <p:sldLayoutId id="2147483897" r:id="rId5"/>
    <p:sldLayoutId id="2147483898" r:id="rId6"/>
    <p:sldLayoutId id="2147483899" r:id="rId7"/>
    <p:sldLayoutId id="2147483900" r:id="rId8"/>
    <p:sldLayoutId id="2147483901" r:id="rId9"/>
    <p:sldLayoutId id="2147483902" r:id="rId10"/>
    <p:sldLayoutId id="2147483903" r:id="rId11"/>
  </p:sldLayoutIdLst>
  <p:txStyles>
    <p:titleStyle>
      <a:lvl1pPr algn="l" rtl="0" eaLnBrk="0" fontAlgn="base" hangingPunct="0">
        <a:lnSpc>
          <a:spcPct val="85000"/>
        </a:lnSpc>
        <a:spcBef>
          <a:spcPct val="0"/>
        </a:spcBef>
        <a:spcAft>
          <a:spcPct val="0"/>
        </a:spcAft>
        <a:buSzPct val="100000"/>
        <a:defRPr kumimoji="1" sz="4800" kern="1200">
          <a:solidFill>
            <a:srgbClr val="404040"/>
          </a:solidFill>
          <a:latin typeface="+mj-lt"/>
          <a:ea typeface="+mj-ea"/>
          <a:cs typeface="+mj-cs"/>
        </a:defRPr>
      </a:lvl1pPr>
      <a:lvl2pPr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2pPr>
      <a:lvl3pPr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3pPr>
      <a:lvl4pPr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4pPr>
      <a:lvl5pPr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5pPr>
      <a:lvl6pPr marL="457200"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6pPr>
      <a:lvl7pPr marL="914400"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7pPr>
      <a:lvl8pPr marL="1371600"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8pPr>
      <a:lvl9pPr marL="1828800"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9pPr>
    </p:titleStyle>
    <p:bodyStyle>
      <a:lvl1pPr marL="90488" indent="-90488" algn="l" rtl="0" eaLnBrk="0" fontAlgn="base" hangingPunct="0">
        <a:lnSpc>
          <a:spcPct val="90000"/>
        </a:lnSpc>
        <a:spcBef>
          <a:spcPts val="1200"/>
        </a:spcBef>
        <a:spcAft>
          <a:spcPts val="200"/>
        </a:spcAft>
        <a:buClr>
          <a:schemeClr val="accent1"/>
        </a:buClr>
        <a:buSzPct val="100000"/>
        <a:buFont typeface="Calibri" panose="020F0502020204030204" pitchFamily="34" charset="0"/>
        <a:buChar char=" "/>
        <a:defRPr kumimoji="1" sz="2000" kern="1200">
          <a:solidFill>
            <a:srgbClr val="404040"/>
          </a:solidFill>
          <a:latin typeface="+mn-lt"/>
          <a:ea typeface="+mn-ea"/>
          <a:cs typeface="+mn-cs"/>
        </a:defRPr>
      </a:lvl1pPr>
      <a:lvl2pPr marL="382588" indent="-182563" algn="l" rtl="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kern="1200">
          <a:solidFill>
            <a:srgbClr val="404040"/>
          </a:solidFill>
          <a:latin typeface="+mn-lt"/>
          <a:ea typeface="+mn-ea"/>
          <a:cs typeface="+mn-cs"/>
        </a:defRPr>
      </a:lvl2pPr>
      <a:lvl3pPr marL="566738" indent="-182563" algn="l" rtl="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kern="1200">
          <a:solidFill>
            <a:srgbClr val="404040"/>
          </a:solidFill>
          <a:latin typeface="+mn-lt"/>
          <a:ea typeface="+mn-ea"/>
          <a:cs typeface="+mn-cs"/>
        </a:defRPr>
      </a:lvl3pPr>
      <a:lvl4pPr marL="749300" indent="-182563" algn="l" rtl="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kern="1200">
          <a:solidFill>
            <a:srgbClr val="404040"/>
          </a:solidFill>
          <a:latin typeface="+mn-lt"/>
          <a:ea typeface="+mn-ea"/>
          <a:cs typeface="+mn-cs"/>
        </a:defRPr>
      </a:lvl4pPr>
      <a:lvl5pPr marL="931863" indent="-182563" algn="l" rtl="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kern="1200">
          <a:solidFill>
            <a:srgbClr val="404040"/>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6"/>
          <p:cNvSpPr>
            <a:spLocks noChangeArrowheads="1"/>
          </p:cNvSpPr>
          <p:nvPr/>
        </p:nvSpPr>
        <p:spPr bwMode="auto">
          <a:xfrm>
            <a:off x="3175" y="6400800"/>
            <a:ext cx="9140825" cy="457200"/>
          </a:xfrm>
          <a:prstGeom prst="rect">
            <a:avLst/>
          </a:prstGeom>
          <a:solidFill>
            <a:srgbClr val="2683C6"/>
          </a:solidFill>
          <a:ln>
            <a:noFill/>
          </a:ln>
          <a:effectLst/>
          <a:extLst>
            <a:ext uri="{91240B29-F687-4F45-9708-019B960494DF}">
              <a14:hiddenLine xmlns:a14="http://schemas.microsoft.com/office/drawing/2010/main" w="15875" algn="ctr">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buSzPct val="100000"/>
              <a:defRPr>
                <a:solidFill>
                  <a:schemeClr val="tx1"/>
                </a:solidFill>
                <a:latin typeface="Arial" panose="020B0604020202020204" pitchFamily="34" charset="0"/>
                <a:ea typeface="ＭＳ Ｐゴシック" panose="020B0600070205080204" pitchFamily="50" charset="-128"/>
              </a:defRPr>
            </a:lvl1pPr>
            <a:lvl2pPr marL="742950" indent="-285750">
              <a:buSzPct val="100000"/>
              <a:defRPr>
                <a:solidFill>
                  <a:schemeClr val="tx1"/>
                </a:solidFill>
                <a:latin typeface="Arial" panose="020B0604020202020204" pitchFamily="34" charset="0"/>
                <a:ea typeface="ＭＳ Ｐゴシック" panose="020B0600070205080204" pitchFamily="50" charset="-128"/>
              </a:defRPr>
            </a:lvl2pPr>
            <a:lvl3pPr marL="1143000" indent="-228600">
              <a:buSzPct val="100000"/>
              <a:defRPr>
                <a:solidFill>
                  <a:schemeClr val="tx1"/>
                </a:solidFill>
                <a:latin typeface="Arial" panose="020B0604020202020204" pitchFamily="34" charset="0"/>
                <a:ea typeface="ＭＳ Ｐゴシック" panose="020B0600070205080204" pitchFamily="50" charset="-128"/>
              </a:defRPr>
            </a:lvl3pPr>
            <a:lvl4pPr marL="1600200" indent="-228600">
              <a:buSzPct val="100000"/>
              <a:defRPr>
                <a:solidFill>
                  <a:schemeClr val="tx1"/>
                </a:solidFill>
                <a:latin typeface="Arial" panose="020B0604020202020204" pitchFamily="34" charset="0"/>
                <a:ea typeface="ＭＳ Ｐゴシック" panose="020B0600070205080204" pitchFamily="50" charset="-128"/>
              </a:defRPr>
            </a:lvl4pPr>
            <a:lvl5pPr marL="2057400" indent="-228600">
              <a:buSzPct val="100000"/>
              <a:defRPr>
                <a:solidFill>
                  <a:schemeClr val="tx1"/>
                </a:solidFill>
                <a:latin typeface="Arial" panose="020B0604020202020204" pitchFamily="34" charset="0"/>
                <a:ea typeface="ＭＳ Ｐゴシック" panose="020B0600070205080204" pitchFamily="50" charset="-128"/>
              </a:defRPr>
            </a:lvl5pPr>
            <a:lvl6pPr marL="25146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6pPr>
            <a:lvl7pPr marL="29718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7pPr>
            <a:lvl8pPr marL="34290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8pPr>
            <a:lvl9pPr marL="38862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9pPr>
          </a:lstStyle>
          <a:p>
            <a:pPr>
              <a:defRPr/>
            </a:pPr>
            <a:endParaRPr kumimoji="1" lang="ja-JP" altLang="ja-JP"/>
          </a:p>
        </p:txBody>
      </p:sp>
      <p:sp>
        <p:nvSpPr>
          <p:cNvPr id="2051" name="Rectangle 7"/>
          <p:cNvSpPr>
            <a:spLocks noChangeArrowheads="1"/>
          </p:cNvSpPr>
          <p:nvPr/>
        </p:nvSpPr>
        <p:spPr bwMode="auto">
          <a:xfrm>
            <a:off x="0" y="6334125"/>
            <a:ext cx="9142413" cy="63500"/>
          </a:xfrm>
          <a:prstGeom prst="rect">
            <a:avLst/>
          </a:prstGeom>
          <a:solidFill>
            <a:srgbClr val="1CADE4"/>
          </a:solidFill>
          <a:ln>
            <a:noFill/>
          </a:ln>
          <a:effectLst/>
          <a:extLst>
            <a:ext uri="{91240B29-F687-4F45-9708-019B960494DF}">
              <a14:hiddenLine xmlns:a14="http://schemas.microsoft.com/office/drawing/2010/main" w="15875" algn="ctr">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buSzPct val="100000"/>
              <a:defRPr>
                <a:solidFill>
                  <a:schemeClr val="tx1"/>
                </a:solidFill>
                <a:latin typeface="Arial" panose="020B0604020202020204" pitchFamily="34" charset="0"/>
                <a:ea typeface="ＭＳ Ｐゴシック" panose="020B0600070205080204" pitchFamily="50" charset="-128"/>
              </a:defRPr>
            </a:lvl1pPr>
            <a:lvl2pPr marL="742950" indent="-285750">
              <a:buSzPct val="100000"/>
              <a:defRPr>
                <a:solidFill>
                  <a:schemeClr val="tx1"/>
                </a:solidFill>
                <a:latin typeface="Arial" panose="020B0604020202020204" pitchFamily="34" charset="0"/>
                <a:ea typeface="ＭＳ Ｐゴシック" panose="020B0600070205080204" pitchFamily="50" charset="-128"/>
              </a:defRPr>
            </a:lvl2pPr>
            <a:lvl3pPr marL="1143000" indent="-228600">
              <a:buSzPct val="100000"/>
              <a:defRPr>
                <a:solidFill>
                  <a:schemeClr val="tx1"/>
                </a:solidFill>
                <a:latin typeface="Arial" panose="020B0604020202020204" pitchFamily="34" charset="0"/>
                <a:ea typeface="ＭＳ Ｐゴシック" panose="020B0600070205080204" pitchFamily="50" charset="-128"/>
              </a:defRPr>
            </a:lvl3pPr>
            <a:lvl4pPr marL="1600200" indent="-228600">
              <a:buSzPct val="100000"/>
              <a:defRPr>
                <a:solidFill>
                  <a:schemeClr val="tx1"/>
                </a:solidFill>
                <a:latin typeface="Arial" panose="020B0604020202020204" pitchFamily="34" charset="0"/>
                <a:ea typeface="ＭＳ Ｐゴシック" panose="020B0600070205080204" pitchFamily="50" charset="-128"/>
              </a:defRPr>
            </a:lvl4pPr>
            <a:lvl5pPr marL="2057400" indent="-228600">
              <a:buSzPct val="100000"/>
              <a:defRPr>
                <a:solidFill>
                  <a:schemeClr val="tx1"/>
                </a:solidFill>
                <a:latin typeface="Arial" panose="020B0604020202020204" pitchFamily="34" charset="0"/>
                <a:ea typeface="ＭＳ Ｐゴシック" panose="020B0600070205080204" pitchFamily="50" charset="-128"/>
              </a:defRPr>
            </a:lvl5pPr>
            <a:lvl6pPr marL="25146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6pPr>
            <a:lvl7pPr marL="29718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7pPr>
            <a:lvl8pPr marL="34290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8pPr>
            <a:lvl9pPr marL="38862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9pPr>
          </a:lstStyle>
          <a:p>
            <a:pPr>
              <a:defRPr/>
            </a:pPr>
            <a:endParaRPr kumimoji="1" lang="ja-JP" altLang="ja-JP"/>
          </a:p>
        </p:txBody>
      </p:sp>
      <p:sp>
        <p:nvSpPr>
          <p:cNvPr id="2052" name="Straight Connector 8"/>
          <p:cNvSpPr>
            <a:spLocks noChangeShapeType="1"/>
          </p:cNvSpPr>
          <p:nvPr/>
        </p:nvSpPr>
        <p:spPr bwMode="auto">
          <a:xfrm>
            <a:off x="906463" y="4343400"/>
            <a:ext cx="7405687" cy="0"/>
          </a:xfrm>
          <a:prstGeom prst="line">
            <a:avLst/>
          </a:prstGeom>
          <a:noFill/>
          <a:ln w="9525" algn="ctr">
            <a:solidFill>
              <a:srgbClr val="7F7F7F"/>
            </a:solidFill>
            <a:round/>
            <a:headEnd/>
            <a:tailEnd/>
          </a:ln>
          <a:extLst>
            <a:ext uri="{909E8E84-426E-40DD-AFC4-6F175D3DCCD1}">
              <a14:hiddenFill xmlns:a14="http://schemas.microsoft.com/office/drawing/2010/main">
                <a:noFill/>
              </a14:hiddenFill>
            </a:ext>
          </a:extLst>
        </p:spPr>
        <p:txBody>
          <a:bodyPr/>
          <a:lstStyle/>
          <a:p>
            <a:endParaRPr lang="ja-JP" altLang="en-US"/>
          </a:p>
        </p:txBody>
      </p:sp>
      <p:sp>
        <p:nvSpPr>
          <p:cNvPr id="2053" name="Title Placeholder 1"/>
          <p:cNvSpPr>
            <a:spLocks noGrp="1" noChangeArrowheads="1"/>
          </p:cNvSpPr>
          <p:nvPr>
            <p:ph type="title"/>
          </p:nvPr>
        </p:nvSpPr>
        <p:spPr bwMode="auto">
          <a:xfrm>
            <a:off x="822325" y="287338"/>
            <a:ext cx="7543800" cy="144938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p>
            <a:pPr lvl="0"/>
            <a:r>
              <a:rPr lang="ja-JP" altLang="ja-JP"/>
              <a:t>マスター タイトルの書式設定</a:t>
            </a:r>
          </a:p>
        </p:txBody>
      </p:sp>
      <p:sp>
        <p:nvSpPr>
          <p:cNvPr id="2054" name="Text Placeholder 2"/>
          <p:cNvSpPr>
            <a:spLocks noGrp="1" noChangeArrowheads="1"/>
          </p:cNvSpPr>
          <p:nvPr>
            <p:ph type="body" idx="1"/>
          </p:nvPr>
        </p:nvSpPr>
        <p:spPr bwMode="auto">
          <a:xfrm>
            <a:off x="822325" y="1846263"/>
            <a:ext cx="7543800" cy="40227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45720" rIns="0" bIns="45720" numCol="1" anchor="t" anchorCtr="0" compatLnSpc="1">
            <a:prstTxWarp prst="textNoShape">
              <a:avLst/>
            </a:prstTxWarp>
          </a:bodyPr>
          <a:lstStyle/>
          <a:p>
            <a:pPr lvl="0"/>
            <a:r>
              <a:rPr lang="ja-JP" altLang="ja-JP"/>
              <a:t>マスター テキストの書式設定</a:t>
            </a:r>
          </a:p>
          <a:p>
            <a:pPr lvl="1"/>
            <a:r>
              <a:rPr lang="ja-JP" altLang="ja-JP"/>
              <a:t>第 2 レベル</a:t>
            </a:r>
          </a:p>
          <a:p>
            <a:pPr lvl="2"/>
            <a:r>
              <a:rPr lang="ja-JP" altLang="ja-JP"/>
              <a:t>第 3 レベル</a:t>
            </a:r>
          </a:p>
          <a:p>
            <a:pPr lvl="3"/>
            <a:r>
              <a:rPr lang="ja-JP" altLang="ja-JP"/>
              <a:t>第 4 レベル</a:t>
            </a:r>
          </a:p>
          <a:p>
            <a:pPr lvl="4"/>
            <a:r>
              <a:rPr lang="ja-JP" altLang="ja-JP"/>
              <a:t>第 5 レベル</a:t>
            </a:r>
          </a:p>
        </p:txBody>
      </p:sp>
      <p:sp>
        <p:nvSpPr>
          <p:cNvPr id="3100" name="Date Placeholder 3"/>
          <p:cNvSpPr>
            <a:spLocks noGrp="1" noChangeArrowheads="1"/>
          </p:cNvSpPr>
          <p:nvPr>
            <p:ph type="dt" sz="half" idx="2"/>
          </p:nvPr>
        </p:nvSpPr>
        <p:spPr bwMode="auto">
          <a:xfrm>
            <a:off x="822325" y="6459538"/>
            <a:ext cx="185420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defTabSz="914400" eaLnBrk="1" hangingPunct="1">
              <a:buSzPct val="100000"/>
              <a:buFont typeface="Arial" panose="020B0604020202020204" pitchFamily="34" charset="0"/>
              <a:buNone/>
              <a:defRPr kumimoji="1" sz="900">
                <a:solidFill>
                  <a:srgbClr val="FFFFFF"/>
                </a:solidFill>
                <a:latin typeface="ＭＳ Ｐゴシック" panose="020B0600070205080204" pitchFamily="50" charset="-128"/>
              </a:defRPr>
            </a:lvl1pPr>
          </a:lstStyle>
          <a:p>
            <a:pPr>
              <a:defRPr/>
            </a:pPr>
            <a:fld id="{9F421D02-0FF0-42BC-B061-1DD6E531DE4C}" type="datetime1">
              <a:rPr lang="ja-JP" altLang="en-US"/>
              <a:pPr>
                <a:defRPr/>
              </a:pPr>
              <a:t>2024/11/29</a:t>
            </a:fld>
            <a:endParaRPr lang="ja-JP" altLang="en-US"/>
          </a:p>
        </p:txBody>
      </p:sp>
      <p:sp>
        <p:nvSpPr>
          <p:cNvPr id="3101" name="Footer Placeholder 4"/>
          <p:cNvSpPr>
            <a:spLocks noGrp="1" noChangeArrowheads="1"/>
          </p:cNvSpPr>
          <p:nvPr>
            <p:ph type="ftr" sz="quarter" idx="3"/>
          </p:nvPr>
        </p:nvSpPr>
        <p:spPr bwMode="auto">
          <a:xfrm>
            <a:off x="2765425" y="6459538"/>
            <a:ext cx="3616325"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defTabSz="914400" eaLnBrk="1" hangingPunct="1">
              <a:buSzPct val="100000"/>
              <a:buFont typeface="Arial" panose="020B0604020202020204" pitchFamily="34" charset="0"/>
              <a:buNone/>
              <a:defRPr kumimoji="1" sz="900">
                <a:solidFill>
                  <a:srgbClr val="FFFFFF"/>
                </a:solidFill>
                <a:latin typeface="ＭＳ Ｐゴシック" panose="020B0600070205080204" pitchFamily="50" charset="-128"/>
              </a:defRPr>
            </a:lvl1pPr>
          </a:lstStyle>
          <a:p>
            <a:pPr>
              <a:defRPr/>
            </a:pPr>
            <a:endParaRPr lang="ja-JP" altLang="en-US"/>
          </a:p>
        </p:txBody>
      </p:sp>
      <p:sp>
        <p:nvSpPr>
          <p:cNvPr id="3102" name="Slide Number Placeholder 5"/>
          <p:cNvSpPr>
            <a:spLocks noGrp="1" noChangeArrowheads="1"/>
          </p:cNvSpPr>
          <p:nvPr>
            <p:ph type="sldNum" sz="quarter" idx="4"/>
          </p:nvPr>
        </p:nvSpPr>
        <p:spPr bwMode="auto">
          <a:xfrm>
            <a:off x="7424738" y="6459538"/>
            <a:ext cx="98425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r" defTabSz="914400" eaLnBrk="1" hangingPunct="1">
              <a:buSzPct val="100000"/>
              <a:buFont typeface="Arial" panose="020B0604020202020204" pitchFamily="34" charset="0"/>
              <a:buNone/>
              <a:defRPr kumimoji="1" sz="1000">
                <a:solidFill>
                  <a:srgbClr val="FFFFFF"/>
                </a:solidFill>
                <a:latin typeface="ＭＳ Ｐゴシック" panose="020B0600070205080204" pitchFamily="50" charset="-128"/>
              </a:defRPr>
            </a:lvl1pPr>
          </a:lstStyle>
          <a:p>
            <a:pPr>
              <a:defRPr/>
            </a:pPr>
            <a:fld id="{7C8742FA-EB07-454D-92C0-D275FA2264D9}" type="slidenum">
              <a:rPr lang="ja-JP" altLang="en-US"/>
              <a:pPr>
                <a:defRPr/>
              </a:pPr>
              <a:t>‹#›</a:t>
            </a:fld>
            <a:endParaRPr lang="ja-JP" altLang="en-US"/>
          </a:p>
        </p:txBody>
      </p:sp>
    </p:spTree>
  </p:cSld>
  <p:clrMap bg1="lt1" tx1="dk1" bg2="lt2" tx2="dk2" accent1="accent1" accent2="accent2" accent3="accent3" accent4="accent4" accent5="accent5" accent6="accent6" hlink="hlink" folHlink="folHlink"/>
  <p:sldLayoutIdLst>
    <p:sldLayoutId id="2147483904" r:id="rId1"/>
    <p:sldLayoutId id="2147483905" r:id="rId2"/>
    <p:sldLayoutId id="2147483906" r:id="rId3"/>
    <p:sldLayoutId id="2147483907" r:id="rId4"/>
    <p:sldLayoutId id="2147483908" r:id="rId5"/>
    <p:sldLayoutId id="2147483909" r:id="rId6"/>
    <p:sldLayoutId id="2147483910" r:id="rId7"/>
    <p:sldLayoutId id="2147483911" r:id="rId8"/>
    <p:sldLayoutId id="2147483912" r:id="rId9"/>
    <p:sldLayoutId id="2147483913" r:id="rId10"/>
    <p:sldLayoutId id="2147483914" r:id="rId11"/>
  </p:sldLayoutIdLst>
  <p:txStyles>
    <p:titleStyle>
      <a:lvl1pPr algn="l" rtl="0" eaLnBrk="0" fontAlgn="base" hangingPunct="0">
        <a:lnSpc>
          <a:spcPct val="85000"/>
        </a:lnSpc>
        <a:spcBef>
          <a:spcPct val="0"/>
        </a:spcBef>
        <a:spcAft>
          <a:spcPct val="0"/>
        </a:spcAft>
        <a:buSzPct val="100000"/>
        <a:defRPr kumimoji="1" sz="4800" kern="1200">
          <a:solidFill>
            <a:srgbClr val="404040"/>
          </a:solidFill>
          <a:latin typeface="+mj-lt"/>
          <a:ea typeface="+mj-ea"/>
          <a:cs typeface="+mj-cs"/>
        </a:defRPr>
      </a:lvl1pPr>
      <a:lvl2pPr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2pPr>
      <a:lvl3pPr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3pPr>
      <a:lvl4pPr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4pPr>
      <a:lvl5pPr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5pPr>
      <a:lvl6pPr marL="457200"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6pPr>
      <a:lvl7pPr marL="914400"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7pPr>
      <a:lvl8pPr marL="1371600"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8pPr>
      <a:lvl9pPr marL="1828800"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9pPr>
    </p:titleStyle>
    <p:bodyStyle>
      <a:lvl1pPr marL="90488" indent="-90488" algn="l" rtl="0" eaLnBrk="0" fontAlgn="base" hangingPunct="0">
        <a:lnSpc>
          <a:spcPct val="90000"/>
        </a:lnSpc>
        <a:spcBef>
          <a:spcPts val="1200"/>
        </a:spcBef>
        <a:spcAft>
          <a:spcPts val="200"/>
        </a:spcAft>
        <a:buClr>
          <a:schemeClr val="accent1"/>
        </a:buClr>
        <a:buSzPct val="100000"/>
        <a:buFont typeface="Calibri" panose="020F0502020204030204" pitchFamily="34" charset="0"/>
        <a:buChar char=" "/>
        <a:defRPr kumimoji="1" sz="2000" kern="1200">
          <a:solidFill>
            <a:srgbClr val="404040"/>
          </a:solidFill>
          <a:latin typeface="+mn-lt"/>
          <a:ea typeface="+mn-ea"/>
          <a:cs typeface="+mn-cs"/>
        </a:defRPr>
      </a:lvl1pPr>
      <a:lvl2pPr marL="382588" indent="-182563" algn="l" rtl="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kern="1200">
          <a:solidFill>
            <a:srgbClr val="404040"/>
          </a:solidFill>
          <a:latin typeface="+mn-lt"/>
          <a:ea typeface="+mn-ea"/>
          <a:cs typeface="+mn-cs"/>
        </a:defRPr>
      </a:lvl2pPr>
      <a:lvl3pPr marL="566738" indent="-182563" algn="l" rtl="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kern="1200">
          <a:solidFill>
            <a:srgbClr val="404040"/>
          </a:solidFill>
          <a:latin typeface="+mn-lt"/>
          <a:ea typeface="+mn-ea"/>
          <a:cs typeface="+mn-cs"/>
        </a:defRPr>
      </a:lvl3pPr>
      <a:lvl4pPr marL="749300" indent="-182563" algn="l" rtl="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kern="1200">
          <a:solidFill>
            <a:srgbClr val="404040"/>
          </a:solidFill>
          <a:latin typeface="+mn-lt"/>
          <a:ea typeface="+mn-ea"/>
          <a:cs typeface="+mn-cs"/>
        </a:defRPr>
      </a:lvl4pPr>
      <a:lvl5pPr marL="931863" indent="-182563" algn="l" rtl="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kern="1200">
          <a:solidFill>
            <a:srgbClr val="404040"/>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4"/>
          <p:cNvSpPr>
            <a:spLocks noChangeArrowheads="1"/>
          </p:cNvSpPr>
          <p:nvPr/>
        </p:nvSpPr>
        <p:spPr bwMode="auto">
          <a:xfrm>
            <a:off x="3175" y="6400800"/>
            <a:ext cx="9140825" cy="457200"/>
          </a:xfrm>
          <a:prstGeom prst="rect">
            <a:avLst/>
          </a:prstGeom>
          <a:solidFill>
            <a:srgbClr val="2683C6"/>
          </a:solidFill>
          <a:ln>
            <a:noFill/>
          </a:ln>
          <a:effectLst/>
          <a:extLst>
            <a:ext uri="{91240B29-F687-4F45-9708-019B960494DF}">
              <a14:hiddenLine xmlns:a14="http://schemas.microsoft.com/office/drawing/2010/main" w="15875" algn="ctr">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buSzPct val="100000"/>
              <a:defRPr>
                <a:solidFill>
                  <a:schemeClr val="tx1"/>
                </a:solidFill>
                <a:latin typeface="Arial" panose="020B0604020202020204" pitchFamily="34" charset="0"/>
                <a:ea typeface="ＭＳ Ｐゴシック" panose="020B0600070205080204" pitchFamily="50" charset="-128"/>
              </a:defRPr>
            </a:lvl1pPr>
            <a:lvl2pPr marL="742950" indent="-285750">
              <a:buSzPct val="100000"/>
              <a:defRPr>
                <a:solidFill>
                  <a:schemeClr val="tx1"/>
                </a:solidFill>
                <a:latin typeface="Arial" panose="020B0604020202020204" pitchFamily="34" charset="0"/>
                <a:ea typeface="ＭＳ Ｐゴシック" panose="020B0600070205080204" pitchFamily="50" charset="-128"/>
              </a:defRPr>
            </a:lvl2pPr>
            <a:lvl3pPr marL="1143000" indent="-228600">
              <a:buSzPct val="100000"/>
              <a:defRPr>
                <a:solidFill>
                  <a:schemeClr val="tx1"/>
                </a:solidFill>
                <a:latin typeface="Arial" panose="020B0604020202020204" pitchFamily="34" charset="0"/>
                <a:ea typeface="ＭＳ Ｐゴシック" panose="020B0600070205080204" pitchFamily="50" charset="-128"/>
              </a:defRPr>
            </a:lvl3pPr>
            <a:lvl4pPr marL="1600200" indent="-228600">
              <a:buSzPct val="100000"/>
              <a:defRPr>
                <a:solidFill>
                  <a:schemeClr val="tx1"/>
                </a:solidFill>
                <a:latin typeface="Arial" panose="020B0604020202020204" pitchFamily="34" charset="0"/>
                <a:ea typeface="ＭＳ Ｐゴシック" panose="020B0600070205080204" pitchFamily="50" charset="-128"/>
              </a:defRPr>
            </a:lvl4pPr>
            <a:lvl5pPr marL="2057400" indent="-228600">
              <a:buSzPct val="100000"/>
              <a:defRPr>
                <a:solidFill>
                  <a:schemeClr val="tx1"/>
                </a:solidFill>
                <a:latin typeface="Arial" panose="020B0604020202020204" pitchFamily="34" charset="0"/>
                <a:ea typeface="ＭＳ Ｐゴシック" panose="020B0600070205080204" pitchFamily="50" charset="-128"/>
              </a:defRPr>
            </a:lvl5pPr>
            <a:lvl6pPr marL="25146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6pPr>
            <a:lvl7pPr marL="29718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7pPr>
            <a:lvl8pPr marL="34290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8pPr>
            <a:lvl9pPr marL="38862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9pPr>
          </a:lstStyle>
          <a:p>
            <a:pPr>
              <a:defRPr/>
            </a:pPr>
            <a:endParaRPr kumimoji="1" lang="ja-JP" altLang="ja-JP"/>
          </a:p>
        </p:txBody>
      </p:sp>
      <p:sp>
        <p:nvSpPr>
          <p:cNvPr id="3075" name="Rectangle 5"/>
          <p:cNvSpPr>
            <a:spLocks noChangeArrowheads="1"/>
          </p:cNvSpPr>
          <p:nvPr/>
        </p:nvSpPr>
        <p:spPr bwMode="auto">
          <a:xfrm>
            <a:off x="0" y="6334125"/>
            <a:ext cx="9142413" cy="63500"/>
          </a:xfrm>
          <a:prstGeom prst="rect">
            <a:avLst/>
          </a:prstGeom>
          <a:solidFill>
            <a:srgbClr val="1CADE4"/>
          </a:solidFill>
          <a:ln>
            <a:noFill/>
          </a:ln>
          <a:effectLst/>
          <a:extLst>
            <a:ext uri="{91240B29-F687-4F45-9708-019B960494DF}">
              <a14:hiddenLine xmlns:a14="http://schemas.microsoft.com/office/drawing/2010/main" w="15875" algn="ctr">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buSzPct val="100000"/>
              <a:defRPr>
                <a:solidFill>
                  <a:schemeClr val="tx1"/>
                </a:solidFill>
                <a:latin typeface="Arial" panose="020B0604020202020204" pitchFamily="34" charset="0"/>
                <a:ea typeface="ＭＳ Ｐゴシック" panose="020B0600070205080204" pitchFamily="50" charset="-128"/>
              </a:defRPr>
            </a:lvl1pPr>
            <a:lvl2pPr marL="742950" indent="-285750">
              <a:buSzPct val="100000"/>
              <a:defRPr>
                <a:solidFill>
                  <a:schemeClr val="tx1"/>
                </a:solidFill>
                <a:latin typeface="Arial" panose="020B0604020202020204" pitchFamily="34" charset="0"/>
                <a:ea typeface="ＭＳ Ｐゴシック" panose="020B0600070205080204" pitchFamily="50" charset="-128"/>
              </a:defRPr>
            </a:lvl2pPr>
            <a:lvl3pPr marL="1143000" indent="-228600">
              <a:buSzPct val="100000"/>
              <a:defRPr>
                <a:solidFill>
                  <a:schemeClr val="tx1"/>
                </a:solidFill>
                <a:latin typeface="Arial" panose="020B0604020202020204" pitchFamily="34" charset="0"/>
                <a:ea typeface="ＭＳ Ｐゴシック" panose="020B0600070205080204" pitchFamily="50" charset="-128"/>
              </a:defRPr>
            </a:lvl3pPr>
            <a:lvl4pPr marL="1600200" indent="-228600">
              <a:buSzPct val="100000"/>
              <a:defRPr>
                <a:solidFill>
                  <a:schemeClr val="tx1"/>
                </a:solidFill>
                <a:latin typeface="Arial" panose="020B0604020202020204" pitchFamily="34" charset="0"/>
                <a:ea typeface="ＭＳ Ｐゴシック" panose="020B0600070205080204" pitchFamily="50" charset="-128"/>
              </a:defRPr>
            </a:lvl4pPr>
            <a:lvl5pPr marL="2057400" indent="-228600">
              <a:buSzPct val="100000"/>
              <a:defRPr>
                <a:solidFill>
                  <a:schemeClr val="tx1"/>
                </a:solidFill>
                <a:latin typeface="Arial" panose="020B0604020202020204" pitchFamily="34" charset="0"/>
                <a:ea typeface="ＭＳ Ｐゴシック" panose="020B0600070205080204" pitchFamily="50" charset="-128"/>
              </a:defRPr>
            </a:lvl5pPr>
            <a:lvl6pPr marL="25146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6pPr>
            <a:lvl7pPr marL="29718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7pPr>
            <a:lvl8pPr marL="34290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8pPr>
            <a:lvl9pPr marL="38862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9pPr>
          </a:lstStyle>
          <a:p>
            <a:pPr>
              <a:defRPr/>
            </a:pPr>
            <a:endParaRPr kumimoji="1" lang="ja-JP" altLang="ja-JP"/>
          </a:p>
        </p:txBody>
      </p:sp>
      <p:sp>
        <p:nvSpPr>
          <p:cNvPr id="3076" name="Title Placeholder 1"/>
          <p:cNvSpPr>
            <a:spLocks noGrp="1" noChangeArrowheads="1"/>
          </p:cNvSpPr>
          <p:nvPr>
            <p:ph type="title"/>
          </p:nvPr>
        </p:nvSpPr>
        <p:spPr bwMode="auto">
          <a:xfrm>
            <a:off x="822325" y="287338"/>
            <a:ext cx="7543800" cy="144938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p>
            <a:pPr lvl="0"/>
            <a:r>
              <a:rPr lang="ja-JP" altLang="ja-JP"/>
              <a:t>マスター タイトルの書式設定</a:t>
            </a:r>
          </a:p>
        </p:txBody>
      </p:sp>
      <p:sp>
        <p:nvSpPr>
          <p:cNvPr id="3077" name="Text Placeholder 2"/>
          <p:cNvSpPr>
            <a:spLocks noGrp="1" noChangeArrowheads="1"/>
          </p:cNvSpPr>
          <p:nvPr>
            <p:ph type="body" idx="1"/>
          </p:nvPr>
        </p:nvSpPr>
        <p:spPr bwMode="auto">
          <a:xfrm>
            <a:off x="822325" y="1846263"/>
            <a:ext cx="7543800" cy="40227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45720" rIns="0" bIns="45720" numCol="1" anchor="t" anchorCtr="0" compatLnSpc="1">
            <a:prstTxWarp prst="textNoShape">
              <a:avLst/>
            </a:prstTxWarp>
          </a:bodyPr>
          <a:lstStyle/>
          <a:p>
            <a:pPr lvl="0"/>
            <a:r>
              <a:rPr lang="ja-JP" altLang="ja-JP"/>
              <a:t>マスター テキストの書式設定</a:t>
            </a:r>
          </a:p>
          <a:p>
            <a:pPr lvl="1"/>
            <a:r>
              <a:rPr lang="ja-JP" altLang="ja-JP"/>
              <a:t>第 2 レベル</a:t>
            </a:r>
          </a:p>
          <a:p>
            <a:pPr lvl="2"/>
            <a:r>
              <a:rPr lang="ja-JP" altLang="ja-JP"/>
              <a:t>第 3 レベル</a:t>
            </a:r>
          </a:p>
          <a:p>
            <a:pPr lvl="3"/>
            <a:r>
              <a:rPr lang="ja-JP" altLang="ja-JP"/>
              <a:t>第 4 レベル</a:t>
            </a:r>
          </a:p>
          <a:p>
            <a:pPr lvl="4"/>
            <a:r>
              <a:rPr lang="ja-JP" altLang="ja-JP"/>
              <a:t>第 5 レベル</a:t>
            </a:r>
          </a:p>
        </p:txBody>
      </p:sp>
      <p:sp>
        <p:nvSpPr>
          <p:cNvPr id="4133" name="Date Placeholder 6"/>
          <p:cNvSpPr>
            <a:spLocks noGrp="1" noChangeArrowheads="1"/>
          </p:cNvSpPr>
          <p:nvPr>
            <p:ph type="dt" sz="half" idx="2"/>
          </p:nvPr>
        </p:nvSpPr>
        <p:spPr bwMode="auto">
          <a:xfrm>
            <a:off x="822325" y="6459538"/>
            <a:ext cx="185420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defTabSz="914400" eaLnBrk="1" hangingPunct="1">
              <a:buSzPct val="100000"/>
              <a:buFont typeface="Arial" panose="020B0604020202020204" pitchFamily="34" charset="0"/>
              <a:buNone/>
              <a:defRPr kumimoji="1" sz="900">
                <a:solidFill>
                  <a:srgbClr val="FFFFFF"/>
                </a:solidFill>
                <a:latin typeface="ＭＳ Ｐゴシック" panose="020B0600070205080204" pitchFamily="50" charset="-128"/>
              </a:defRPr>
            </a:lvl1pPr>
          </a:lstStyle>
          <a:p>
            <a:pPr>
              <a:defRPr/>
            </a:pPr>
            <a:fld id="{84BDB426-558B-46A8-8B22-4ED3B0BDE91B}" type="datetime1">
              <a:rPr lang="ja-JP" altLang="en-US"/>
              <a:pPr>
                <a:defRPr/>
              </a:pPr>
              <a:t>2024/11/29</a:t>
            </a:fld>
            <a:endParaRPr lang="ja-JP" altLang="en-US"/>
          </a:p>
        </p:txBody>
      </p:sp>
      <p:sp>
        <p:nvSpPr>
          <p:cNvPr id="4134" name="Footer Placeholder 7"/>
          <p:cNvSpPr>
            <a:spLocks noGrp="1" noChangeArrowheads="1"/>
          </p:cNvSpPr>
          <p:nvPr>
            <p:ph type="ftr" sz="quarter" idx="3"/>
          </p:nvPr>
        </p:nvSpPr>
        <p:spPr bwMode="auto">
          <a:xfrm>
            <a:off x="2765425" y="6459538"/>
            <a:ext cx="3616325"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defTabSz="914400" eaLnBrk="1" hangingPunct="1">
              <a:buSzPct val="100000"/>
              <a:buFont typeface="Arial" panose="020B0604020202020204" pitchFamily="34" charset="0"/>
              <a:buNone/>
              <a:defRPr kumimoji="1" sz="900">
                <a:solidFill>
                  <a:srgbClr val="FFFFFF"/>
                </a:solidFill>
                <a:latin typeface="ＭＳ Ｐゴシック" panose="020B0600070205080204" pitchFamily="50" charset="-128"/>
              </a:defRPr>
            </a:lvl1pPr>
          </a:lstStyle>
          <a:p>
            <a:pPr>
              <a:defRPr/>
            </a:pPr>
            <a:endParaRPr lang="ja-JP" altLang="en-US"/>
          </a:p>
        </p:txBody>
      </p:sp>
      <p:sp>
        <p:nvSpPr>
          <p:cNvPr id="4135" name="Slide Number Placeholder 8"/>
          <p:cNvSpPr>
            <a:spLocks noGrp="1" noChangeArrowheads="1"/>
          </p:cNvSpPr>
          <p:nvPr>
            <p:ph type="sldNum" sz="quarter" idx="4"/>
          </p:nvPr>
        </p:nvSpPr>
        <p:spPr bwMode="auto">
          <a:xfrm>
            <a:off x="7424738" y="6459538"/>
            <a:ext cx="98425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r" defTabSz="914400" eaLnBrk="1" hangingPunct="1">
              <a:buSzPct val="100000"/>
              <a:buFont typeface="Arial" panose="020B0604020202020204" pitchFamily="34" charset="0"/>
              <a:buNone/>
              <a:defRPr kumimoji="1" sz="1000">
                <a:solidFill>
                  <a:srgbClr val="FFFFFF"/>
                </a:solidFill>
                <a:latin typeface="ＭＳ Ｐゴシック" panose="020B0600070205080204" pitchFamily="50" charset="-128"/>
              </a:defRPr>
            </a:lvl1pPr>
          </a:lstStyle>
          <a:p>
            <a:pPr>
              <a:defRPr/>
            </a:pPr>
            <a:fld id="{FACAD402-B385-4EA5-AF74-AD6FA9D97386}" type="slidenum">
              <a:rPr lang="ja-JP" altLang="en-US"/>
              <a:pPr>
                <a:defRPr/>
              </a:pPr>
              <a:t>‹#›</a:t>
            </a:fld>
            <a:endParaRPr lang="ja-JP" altLang="en-US"/>
          </a:p>
        </p:txBody>
      </p:sp>
    </p:spTree>
  </p:cSld>
  <p:clrMap bg1="lt1" tx1="dk1" bg2="lt2" tx2="dk2" accent1="accent1" accent2="accent2" accent3="accent3" accent4="accent4" accent5="accent5" accent6="accent6" hlink="hlink" folHlink="folHlink"/>
  <p:sldLayoutIdLst>
    <p:sldLayoutId id="2147483915" r:id="rId1"/>
    <p:sldLayoutId id="2147483916" r:id="rId2"/>
    <p:sldLayoutId id="2147483917" r:id="rId3"/>
    <p:sldLayoutId id="2147483918" r:id="rId4"/>
    <p:sldLayoutId id="2147483919" r:id="rId5"/>
    <p:sldLayoutId id="2147483920" r:id="rId6"/>
    <p:sldLayoutId id="2147483921" r:id="rId7"/>
    <p:sldLayoutId id="2147483922" r:id="rId8"/>
    <p:sldLayoutId id="2147483923" r:id="rId9"/>
    <p:sldLayoutId id="2147483924" r:id="rId10"/>
    <p:sldLayoutId id="2147483925" r:id="rId11"/>
  </p:sldLayoutIdLst>
  <p:txStyles>
    <p:titleStyle>
      <a:lvl1pPr algn="l" rtl="0" eaLnBrk="0" fontAlgn="base" hangingPunct="0">
        <a:lnSpc>
          <a:spcPct val="85000"/>
        </a:lnSpc>
        <a:spcBef>
          <a:spcPct val="0"/>
        </a:spcBef>
        <a:spcAft>
          <a:spcPct val="0"/>
        </a:spcAft>
        <a:buSzPct val="100000"/>
        <a:defRPr kumimoji="1" sz="4800" kern="1200">
          <a:solidFill>
            <a:srgbClr val="404040"/>
          </a:solidFill>
          <a:latin typeface="+mj-lt"/>
          <a:ea typeface="+mj-ea"/>
          <a:cs typeface="+mj-cs"/>
        </a:defRPr>
      </a:lvl1pPr>
      <a:lvl2pPr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2pPr>
      <a:lvl3pPr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3pPr>
      <a:lvl4pPr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4pPr>
      <a:lvl5pPr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5pPr>
      <a:lvl6pPr marL="457200"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6pPr>
      <a:lvl7pPr marL="914400"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7pPr>
      <a:lvl8pPr marL="1371600"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8pPr>
      <a:lvl9pPr marL="1828800"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9pPr>
    </p:titleStyle>
    <p:bodyStyle>
      <a:lvl1pPr marL="90488" indent="-90488" algn="l" rtl="0" eaLnBrk="0" fontAlgn="base" hangingPunct="0">
        <a:lnSpc>
          <a:spcPct val="90000"/>
        </a:lnSpc>
        <a:spcBef>
          <a:spcPts val="1200"/>
        </a:spcBef>
        <a:spcAft>
          <a:spcPts val="200"/>
        </a:spcAft>
        <a:buClr>
          <a:schemeClr val="accent1"/>
        </a:buClr>
        <a:buSzPct val="100000"/>
        <a:buFont typeface="Calibri" panose="020F0502020204030204" pitchFamily="34" charset="0"/>
        <a:buChar char=" "/>
        <a:defRPr kumimoji="1" sz="2000" kern="1200">
          <a:solidFill>
            <a:srgbClr val="404040"/>
          </a:solidFill>
          <a:latin typeface="+mn-lt"/>
          <a:ea typeface="+mn-ea"/>
          <a:cs typeface="+mn-cs"/>
        </a:defRPr>
      </a:lvl1pPr>
      <a:lvl2pPr marL="382588" indent="-182563" algn="l" rtl="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kern="1200">
          <a:solidFill>
            <a:srgbClr val="404040"/>
          </a:solidFill>
          <a:latin typeface="+mn-lt"/>
          <a:ea typeface="+mn-ea"/>
          <a:cs typeface="+mn-cs"/>
        </a:defRPr>
      </a:lvl2pPr>
      <a:lvl3pPr marL="566738" indent="-182563" algn="l" rtl="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kern="1200">
          <a:solidFill>
            <a:srgbClr val="404040"/>
          </a:solidFill>
          <a:latin typeface="+mn-lt"/>
          <a:ea typeface="+mn-ea"/>
          <a:cs typeface="+mn-cs"/>
        </a:defRPr>
      </a:lvl3pPr>
      <a:lvl4pPr marL="749300" indent="-182563" algn="l" rtl="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kern="1200">
          <a:solidFill>
            <a:srgbClr val="404040"/>
          </a:solidFill>
          <a:latin typeface="+mn-lt"/>
          <a:ea typeface="+mn-ea"/>
          <a:cs typeface="+mn-cs"/>
        </a:defRPr>
      </a:lvl4pPr>
      <a:lvl5pPr marL="931863" indent="-182563" algn="l" rtl="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kern="1200">
          <a:solidFill>
            <a:srgbClr val="404040"/>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7"/>
          <p:cNvSpPr>
            <a:spLocks noChangeArrowheads="1"/>
          </p:cNvSpPr>
          <p:nvPr/>
        </p:nvSpPr>
        <p:spPr bwMode="auto">
          <a:xfrm>
            <a:off x="0" y="0"/>
            <a:ext cx="3038475" cy="6858000"/>
          </a:xfrm>
          <a:prstGeom prst="rect">
            <a:avLst/>
          </a:prstGeom>
          <a:solidFill>
            <a:srgbClr val="2683C6"/>
          </a:solidFill>
          <a:ln>
            <a:noFill/>
          </a:ln>
          <a:effectLst/>
          <a:extLst>
            <a:ext uri="{91240B29-F687-4F45-9708-019B960494DF}">
              <a14:hiddenLine xmlns:a14="http://schemas.microsoft.com/office/drawing/2010/main" w="15875" algn="ctr">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buSzPct val="100000"/>
              <a:defRPr>
                <a:solidFill>
                  <a:schemeClr val="tx1"/>
                </a:solidFill>
                <a:latin typeface="Arial" panose="020B0604020202020204" pitchFamily="34" charset="0"/>
                <a:ea typeface="ＭＳ Ｐゴシック" panose="020B0600070205080204" pitchFamily="50" charset="-128"/>
              </a:defRPr>
            </a:lvl1pPr>
            <a:lvl2pPr marL="742950" indent="-285750">
              <a:buSzPct val="100000"/>
              <a:defRPr>
                <a:solidFill>
                  <a:schemeClr val="tx1"/>
                </a:solidFill>
                <a:latin typeface="Arial" panose="020B0604020202020204" pitchFamily="34" charset="0"/>
                <a:ea typeface="ＭＳ Ｐゴシック" panose="020B0600070205080204" pitchFamily="50" charset="-128"/>
              </a:defRPr>
            </a:lvl2pPr>
            <a:lvl3pPr marL="1143000" indent="-228600">
              <a:buSzPct val="100000"/>
              <a:defRPr>
                <a:solidFill>
                  <a:schemeClr val="tx1"/>
                </a:solidFill>
                <a:latin typeface="Arial" panose="020B0604020202020204" pitchFamily="34" charset="0"/>
                <a:ea typeface="ＭＳ Ｐゴシック" panose="020B0600070205080204" pitchFamily="50" charset="-128"/>
              </a:defRPr>
            </a:lvl3pPr>
            <a:lvl4pPr marL="1600200" indent="-228600">
              <a:buSzPct val="100000"/>
              <a:defRPr>
                <a:solidFill>
                  <a:schemeClr val="tx1"/>
                </a:solidFill>
                <a:latin typeface="Arial" panose="020B0604020202020204" pitchFamily="34" charset="0"/>
                <a:ea typeface="ＭＳ Ｐゴシック" panose="020B0600070205080204" pitchFamily="50" charset="-128"/>
              </a:defRPr>
            </a:lvl4pPr>
            <a:lvl5pPr marL="2057400" indent="-228600">
              <a:buSzPct val="100000"/>
              <a:defRPr>
                <a:solidFill>
                  <a:schemeClr val="tx1"/>
                </a:solidFill>
                <a:latin typeface="Arial" panose="020B0604020202020204" pitchFamily="34" charset="0"/>
                <a:ea typeface="ＭＳ Ｐゴシック" panose="020B0600070205080204" pitchFamily="50" charset="-128"/>
              </a:defRPr>
            </a:lvl5pPr>
            <a:lvl6pPr marL="25146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6pPr>
            <a:lvl7pPr marL="29718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7pPr>
            <a:lvl8pPr marL="34290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8pPr>
            <a:lvl9pPr marL="38862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9pPr>
          </a:lstStyle>
          <a:p>
            <a:pPr>
              <a:defRPr/>
            </a:pPr>
            <a:endParaRPr kumimoji="1" lang="ja-JP" altLang="ja-JP"/>
          </a:p>
        </p:txBody>
      </p:sp>
      <p:sp>
        <p:nvSpPr>
          <p:cNvPr id="4099" name="Rectangle 8"/>
          <p:cNvSpPr>
            <a:spLocks noChangeArrowheads="1"/>
          </p:cNvSpPr>
          <p:nvPr/>
        </p:nvSpPr>
        <p:spPr bwMode="auto">
          <a:xfrm>
            <a:off x="3030538" y="0"/>
            <a:ext cx="47625" cy="6858000"/>
          </a:xfrm>
          <a:prstGeom prst="rect">
            <a:avLst/>
          </a:prstGeom>
          <a:solidFill>
            <a:srgbClr val="1CADE4"/>
          </a:solidFill>
          <a:ln>
            <a:noFill/>
          </a:ln>
          <a:effectLst/>
          <a:extLst>
            <a:ext uri="{91240B29-F687-4F45-9708-019B960494DF}">
              <a14:hiddenLine xmlns:a14="http://schemas.microsoft.com/office/drawing/2010/main" w="15875" algn="ctr">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buSzPct val="100000"/>
              <a:defRPr>
                <a:solidFill>
                  <a:schemeClr val="tx1"/>
                </a:solidFill>
                <a:latin typeface="Arial" panose="020B0604020202020204" pitchFamily="34" charset="0"/>
                <a:ea typeface="ＭＳ Ｐゴシック" panose="020B0600070205080204" pitchFamily="50" charset="-128"/>
              </a:defRPr>
            </a:lvl1pPr>
            <a:lvl2pPr marL="742950" indent="-285750">
              <a:buSzPct val="100000"/>
              <a:defRPr>
                <a:solidFill>
                  <a:schemeClr val="tx1"/>
                </a:solidFill>
                <a:latin typeface="Arial" panose="020B0604020202020204" pitchFamily="34" charset="0"/>
                <a:ea typeface="ＭＳ Ｐゴシック" panose="020B0600070205080204" pitchFamily="50" charset="-128"/>
              </a:defRPr>
            </a:lvl2pPr>
            <a:lvl3pPr marL="1143000" indent="-228600">
              <a:buSzPct val="100000"/>
              <a:defRPr>
                <a:solidFill>
                  <a:schemeClr val="tx1"/>
                </a:solidFill>
                <a:latin typeface="Arial" panose="020B0604020202020204" pitchFamily="34" charset="0"/>
                <a:ea typeface="ＭＳ Ｐゴシック" panose="020B0600070205080204" pitchFamily="50" charset="-128"/>
              </a:defRPr>
            </a:lvl3pPr>
            <a:lvl4pPr marL="1600200" indent="-228600">
              <a:buSzPct val="100000"/>
              <a:defRPr>
                <a:solidFill>
                  <a:schemeClr val="tx1"/>
                </a:solidFill>
                <a:latin typeface="Arial" panose="020B0604020202020204" pitchFamily="34" charset="0"/>
                <a:ea typeface="ＭＳ Ｐゴシック" panose="020B0600070205080204" pitchFamily="50" charset="-128"/>
              </a:defRPr>
            </a:lvl4pPr>
            <a:lvl5pPr marL="2057400" indent="-228600">
              <a:buSzPct val="100000"/>
              <a:defRPr>
                <a:solidFill>
                  <a:schemeClr val="tx1"/>
                </a:solidFill>
                <a:latin typeface="Arial" panose="020B0604020202020204" pitchFamily="34" charset="0"/>
                <a:ea typeface="ＭＳ Ｐゴシック" panose="020B0600070205080204" pitchFamily="50" charset="-128"/>
              </a:defRPr>
            </a:lvl5pPr>
            <a:lvl6pPr marL="25146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6pPr>
            <a:lvl7pPr marL="29718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7pPr>
            <a:lvl8pPr marL="34290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8pPr>
            <a:lvl9pPr marL="38862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9pPr>
          </a:lstStyle>
          <a:p>
            <a:pPr>
              <a:defRPr/>
            </a:pPr>
            <a:endParaRPr kumimoji="1" lang="ja-JP" altLang="ja-JP"/>
          </a:p>
        </p:txBody>
      </p:sp>
      <p:sp>
        <p:nvSpPr>
          <p:cNvPr id="4100" name="Title Placeholder 1"/>
          <p:cNvSpPr>
            <a:spLocks noGrp="1" noChangeArrowheads="1"/>
          </p:cNvSpPr>
          <p:nvPr>
            <p:ph type="title"/>
          </p:nvPr>
        </p:nvSpPr>
        <p:spPr bwMode="auto">
          <a:xfrm>
            <a:off x="822325" y="287338"/>
            <a:ext cx="7543800" cy="144938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p>
            <a:pPr lvl="0"/>
            <a:r>
              <a:rPr lang="ja-JP" altLang="ja-JP"/>
              <a:t>マスター タイトルの書式設定</a:t>
            </a:r>
          </a:p>
        </p:txBody>
      </p:sp>
      <p:sp>
        <p:nvSpPr>
          <p:cNvPr id="4101" name="Text Placeholder 2"/>
          <p:cNvSpPr>
            <a:spLocks noGrp="1" noChangeArrowheads="1"/>
          </p:cNvSpPr>
          <p:nvPr>
            <p:ph type="body" idx="1"/>
          </p:nvPr>
        </p:nvSpPr>
        <p:spPr bwMode="auto">
          <a:xfrm>
            <a:off x="822325" y="1846263"/>
            <a:ext cx="7543800" cy="40227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45720" rIns="0" bIns="45720" numCol="1" anchor="t" anchorCtr="0" compatLnSpc="1">
            <a:prstTxWarp prst="textNoShape">
              <a:avLst/>
            </a:prstTxWarp>
          </a:bodyPr>
          <a:lstStyle/>
          <a:p>
            <a:pPr lvl="0"/>
            <a:r>
              <a:rPr lang="ja-JP" altLang="ja-JP"/>
              <a:t>マスター テキストの書式設定</a:t>
            </a:r>
          </a:p>
          <a:p>
            <a:pPr lvl="1"/>
            <a:r>
              <a:rPr lang="ja-JP" altLang="ja-JP"/>
              <a:t>第 2 レベル</a:t>
            </a:r>
          </a:p>
          <a:p>
            <a:pPr lvl="2"/>
            <a:r>
              <a:rPr lang="ja-JP" altLang="ja-JP"/>
              <a:t>第 3 レベル</a:t>
            </a:r>
          </a:p>
          <a:p>
            <a:pPr lvl="3"/>
            <a:r>
              <a:rPr lang="ja-JP" altLang="ja-JP"/>
              <a:t>第 4 レベル</a:t>
            </a:r>
          </a:p>
          <a:p>
            <a:pPr lvl="4"/>
            <a:r>
              <a:rPr lang="ja-JP" altLang="ja-JP"/>
              <a:t>第 5 レベル</a:t>
            </a:r>
          </a:p>
        </p:txBody>
      </p:sp>
      <p:sp>
        <p:nvSpPr>
          <p:cNvPr id="5166" name="Date Placeholder 4"/>
          <p:cNvSpPr>
            <a:spLocks noGrp="1" noChangeArrowheads="1"/>
          </p:cNvSpPr>
          <p:nvPr>
            <p:ph type="dt" sz="half" idx="2"/>
          </p:nvPr>
        </p:nvSpPr>
        <p:spPr bwMode="auto">
          <a:xfrm>
            <a:off x="349250" y="6459538"/>
            <a:ext cx="1963738"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defTabSz="914400" eaLnBrk="1" hangingPunct="1">
              <a:buSzPct val="100000"/>
              <a:buFont typeface="Arial" panose="020B0604020202020204" pitchFamily="34" charset="0"/>
              <a:buNone/>
              <a:defRPr kumimoji="1" sz="900">
                <a:solidFill>
                  <a:srgbClr val="FFFFFF"/>
                </a:solidFill>
                <a:latin typeface="ＭＳ Ｐゴシック" panose="020B0600070205080204" pitchFamily="50" charset="-128"/>
              </a:defRPr>
            </a:lvl1pPr>
          </a:lstStyle>
          <a:p>
            <a:pPr>
              <a:defRPr/>
            </a:pPr>
            <a:fld id="{B19147D9-BD23-4A48-AB09-CBF0AA3536B2}" type="datetime1">
              <a:rPr lang="ja-JP" altLang="en-US"/>
              <a:pPr>
                <a:defRPr/>
              </a:pPr>
              <a:t>2024/11/29</a:t>
            </a:fld>
            <a:endParaRPr lang="ja-JP" altLang="en-US"/>
          </a:p>
        </p:txBody>
      </p:sp>
      <p:sp>
        <p:nvSpPr>
          <p:cNvPr id="5167" name="Footer Placeholder 5"/>
          <p:cNvSpPr>
            <a:spLocks noGrp="1" noChangeArrowheads="1"/>
          </p:cNvSpPr>
          <p:nvPr>
            <p:ph type="ftr" sz="quarter" idx="3"/>
          </p:nvPr>
        </p:nvSpPr>
        <p:spPr bwMode="auto">
          <a:xfrm>
            <a:off x="3600450" y="6459538"/>
            <a:ext cx="348615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defTabSz="914400" eaLnBrk="1" hangingPunct="1">
              <a:buSzPct val="100000"/>
              <a:buFont typeface="Arial" panose="020B0604020202020204" pitchFamily="34" charset="0"/>
              <a:buNone/>
              <a:defRPr kumimoji="1" sz="900">
                <a:solidFill>
                  <a:schemeClr val="tx2"/>
                </a:solidFill>
                <a:latin typeface="ＭＳ Ｐゴシック" panose="020B0600070205080204" pitchFamily="50" charset="-128"/>
              </a:defRPr>
            </a:lvl1pPr>
          </a:lstStyle>
          <a:p>
            <a:pPr>
              <a:defRPr/>
            </a:pPr>
            <a:endParaRPr lang="ja-JP" altLang="en-US"/>
          </a:p>
        </p:txBody>
      </p:sp>
      <p:sp>
        <p:nvSpPr>
          <p:cNvPr id="5168" name="Slide Number Placeholder 6"/>
          <p:cNvSpPr>
            <a:spLocks noGrp="1" noChangeArrowheads="1"/>
          </p:cNvSpPr>
          <p:nvPr>
            <p:ph type="sldNum" sz="quarter" idx="4"/>
          </p:nvPr>
        </p:nvSpPr>
        <p:spPr bwMode="auto">
          <a:xfrm>
            <a:off x="7424738" y="6459538"/>
            <a:ext cx="98425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r" defTabSz="914400" eaLnBrk="1" hangingPunct="1">
              <a:buSzPct val="100000"/>
              <a:buFont typeface="Arial" panose="020B0604020202020204" pitchFamily="34" charset="0"/>
              <a:buNone/>
              <a:defRPr kumimoji="1" sz="1000">
                <a:solidFill>
                  <a:schemeClr val="tx2"/>
                </a:solidFill>
                <a:latin typeface="ＭＳ Ｐゴシック" panose="020B0600070205080204" pitchFamily="50" charset="-128"/>
              </a:defRPr>
            </a:lvl1pPr>
          </a:lstStyle>
          <a:p>
            <a:pPr>
              <a:defRPr/>
            </a:pPr>
            <a:fld id="{0B3F40D4-4F8F-44DA-9E4C-BC4CA2126E6E}" type="slidenum">
              <a:rPr lang="ja-JP" altLang="en-US"/>
              <a:pPr>
                <a:defRPr/>
              </a:pPr>
              <a:t>‹#›</a:t>
            </a:fld>
            <a:endParaRPr lang="ja-JP" altLang="en-US"/>
          </a:p>
        </p:txBody>
      </p:sp>
    </p:spTree>
  </p:cSld>
  <p:clrMap bg1="lt1" tx1="dk1" bg2="lt2" tx2="dk2" accent1="accent1" accent2="accent2" accent3="accent3" accent4="accent4" accent5="accent5" accent6="accent6" hlink="hlink" folHlink="folHlink"/>
  <p:sldLayoutIdLst>
    <p:sldLayoutId id="2147483926" r:id="rId1"/>
    <p:sldLayoutId id="2147483927" r:id="rId2"/>
    <p:sldLayoutId id="2147483928" r:id="rId3"/>
    <p:sldLayoutId id="2147483929" r:id="rId4"/>
    <p:sldLayoutId id="2147483930" r:id="rId5"/>
    <p:sldLayoutId id="2147483931" r:id="rId6"/>
    <p:sldLayoutId id="2147483932" r:id="rId7"/>
    <p:sldLayoutId id="2147483933" r:id="rId8"/>
    <p:sldLayoutId id="2147483934" r:id="rId9"/>
    <p:sldLayoutId id="2147483935" r:id="rId10"/>
    <p:sldLayoutId id="2147483936" r:id="rId11"/>
  </p:sldLayoutIdLst>
  <p:txStyles>
    <p:titleStyle>
      <a:lvl1pPr algn="l" rtl="0" eaLnBrk="0" fontAlgn="base" hangingPunct="0">
        <a:lnSpc>
          <a:spcPct val="85000"/>
        </a:lnSpc>
        <a:spcBef>
          <a:spcPct val="0"/>
        </a:spcBef>
        <a:spcAft>
          <a:spcPct val="0"/>
        </a:spcAft>
        <a:buSzPct val="100000"/>
        <a:defRPr kumimoji="1" sz="4800" kern="1200">
          <a:solidFill>
            <a:srgbClr val="404040"/>
          </a:solidFill>
          <a:latin typeface="+mj-lt"/>
          <a:ea typeface="+mj-ea"/>
          <a:cs typeface="+mj-cs"/>
        </a:defRPr>
      </a:lvl1pPr>
      <a:lvl2pPr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2pPr>
      <a:lvl3pPr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3pPr>
      <a:lvl4pPr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4pPr>
      <a:lvl5pPr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5pPr>
      <a:lvl6pPr marL="457200"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6pPr>
      <a:lvl7pPr marL="914400"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7pPr>
      <a:lvl8pPr marL="1371600"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8pPr>
      <a:lvl9pPr marL="1828800"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9pPr>
    </p:titleStyle>
    <p:bodyStyle>
      <a:lvl1pPr marL="90488" indent="-90488" algn="l" rtl="0" eaLnBrk="0" fontAlgn="base" hangingPunct="0">
        <a:lnSpc>
          <a:spcPct val="90000"/>
        </a:lnSpc>
        <a:spcBef>
          <a:spcPts val="1200"/>
        </a:spcBef>
        <a:spcAft>
          <a:spcPts val="200"/>
        </a:spcAft>
        <a:buClr>
          <a:schemeClr val="accent1"/>
        </a:buClr>
        <a:buSzPct val="100000"/>
        <a:buFont typeface="Calibri" panose="020F0502020204030204" pitchFamily="34" charset="0"/>
        <a:buChar char=" "/>
        <a:defRPr kumimoji="1" sz="2000" kern="1200">
          <a:solidFill>
            <a:srgbClr val="404040"/>
          </a:solidFill>
          <a:latin typeface="+mn-lt"/>
          <a:ea typeface="+mn-ea"/>
          <a:cs typeface="+mn-cs"/>
        </a:defRPr>
      </a:lvl1pPr>
      <a:lvl2pPr marL="382588" indent="-182563" algn="l" rtl="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kern="1200">
          <a:solidFill>
            <a:srgbClr val="404040"/>
          </a:solidFill>
          <a:latin typeface="+mn-lt"/>
          <a:ea typeface="+mn-ea"/>
          <a:cs typeface="+mn-cs"/>
        </a:defRPr>
      </a:lvl2pPr>
      <a:lvl3pPr marL="566738" indent="-182563" algn="l" rtl="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kern="1200">
          <a:solidFill>
            <a:srgbClr val="404040"/>
          </a:solidFill>
          <a:latin typeface="+mn-lt"/>
          <a:ea typeface="+mn-ea"/>
          <a:cs typeface="+mn-cs"/>
        </a:defRPr>
      </a:lvl3pPr>
      <a:lvl4pPr marL="749300" indent="-182563" algn="l" rtl="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kern="1200">
          <a:solidFill>
            <a:srgbClr val="404040"/>
          </a:solidFill>
          <a:latin typeface="+mn-lt"/>
          <a:ea typeface="+mn-ea"/>
          <a:cs typeface="+mn-cs"/>
        </a:defRPr>
      </a:lvl4pPr>
      <a:lvl5pPr marL="931863" indent="-182563" algn="l" rtl="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kern="1200">
          <a:solidFill>
            <a:srgbClr val="404040"/>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2" name="Rectangle 7"/>
          <p:cNvSpPr>
            <a:spLocks noChangeArrowheads="1"/>
          </p:cNvSpPr>
          <p:nvPr/>
        </p:nvSpPr>
        <p:spPr bwMode="auto">
          <a:xfrm>
            <a:off x="0" y="4953000"/>
            <a:ext cx="9142413" cy="1905000"/>
          </a:xfrm>
          <a:prstGeom prst="rect">
            <a:avLst/>
          </a:prstGeom>
          <a:solidFill>
            <a:srgbClr val="2683C6"/>
          </a:solidFill>
          <a:ln>
            <a:noFill/>
          </a:ln>
          <a:effectLst/>
          <a:extLst>
            <a:ext uri="{91240B29-F687-4F45-9708-019B960494DF}">
              <a14:hiddenLine xmlns:a14="http://schemas.microsoft.com/office/drawing/2010/main" w="15875" algn="ctr">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buSzPct val="100000"/>
              <a:defRPr>
                <a:solidFill>
                  <a:schemeClr val="tx1"/>
                </a:solidFill>
                <a:latin typeface="Arial" panose="020B0604020202020204" pitchFamily="34" charset="0"/>
                <a:ea typeface="ＭＳ Ｐゴシック" panose="020B0600070205080204" pitchFamily="50" charset="-128"/>
              </a:defRPr>
            </a:lvl1pPr>
            <a:lvl2pPr marL="742950" indent="-285750">
              <a:buSzPct val="100000"/>
              <a:defRPr>
                <a:solidFill>
                  <a:schemeClr val="tx1"/>
                </a:solidFill>
                <a:latin typeface="Arial" panose="020B0604020202020204" pitchFamily="34" charset="0"/>
                <a:ea typeface="ＭＳ Ｐゴシック" panose="020B0600070205080204" pitchFamily="50" charset="-128"/>
              </a:defRPr>
            </a:lvl2pPr>
            <a:lvl3pPr marL="1143000" indent="-228600">
              <a:buSzPct val="100000"/>
              <a:defRPr>
                <a:solidFill>
                  <a:schemeClr val="tx1"/>
                </a:solidFill>
                <a:latin typeface="Arial" panose="020B0604020202020204" pitchFamily="34" charset="0"/>
                <a:ea typeface="ＭＳ Ｐゴシック" panose="020B0600070205080204" pitchFamily="50" charset="-128"/>
              </a:defRPr>
            </a:lvl3pPr>
            <a:lvl4pPr marL="1600200" indent="-228600">
              <a:buSzPct val="100000"/>
              <a:defRPr>
                <a:solidFill>
                  <a:schemeClr val="tx1"/>
                </a:solidFill>
                <a:latin typeface="Arial" panose="020B0604020202020204" pitchFamily="34" charset="0"/>
                <a:ea typeface="ＭＳ Ｐゴシック" panose="020B0600070205080204" pitchFamily="50" charset="-128"/>
              </a:defRPr>
            </a:lvl4pPr>
            <a:lvl5pPr marL="2057400" indent="-228600">
              <a:buSzPct val="100000"/>
              <a:defRPr>
                <a:solidFill>
                  <a:schemeClr val="tx1"/>
                </a:solidFill>
                <a:latin typeface="Arial" panose="020B0604020202020204" pitchFamily="34" charset="0"/>
                <a:ea typeface="ＭＳ Ｐゴシック" panose="020B0600070205080204" pitchFamily="50" charset="-128"/>
              </a:defRPr>
            </a:lvl5pPr>
            <a:lvl6pPr marL="25146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6pPr>
            <a:lvl7pPr marL="29718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7pPr>
            <a:lvl8pPr marL="34290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8pPr>
            <a:lvl9pPr marL="38862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9pPr>
          </a:lstStyle>
          <a:p>
            <a:pPr>
              <a:defRPr/>
            </a:pPr>
            <a:endParaRPr kumimoji="1" lang="ja-JP" altLang="ja-JP"/>
          </a:p>
        </p:txBody>
      </p:sp>
      <p:sp>
        <p:nvSpPr>
          <p:cNvPr id="5123" name="Rectangle 8"/>
          <p:cNvSpPr>
            <a:spLocks noChangeArrowheads="1"/>
          </p:cNvSpPr>
          <p:nvPr/>
        </p:nvSpPr>
        <p:spPr bwMode="auto">
          <a:xfrm>
            <a:off x="0" y="4914900"/>
            <a:ext cx="9142413" cy="63500"/>
          </a:xfrm>
          <a:prstGeom prst="rect">
            <a:avLst/>
          </a:prstGeom>
          <a:solidFill>
            <a:srgbClr val="1CADE4"/>
          </a:solidFill>
          <a:ln>
            <a:noFill/>
          </a:ln>
          <a:effectLst/>
          <a:extLst>
            <a:ext uri="{91240B29-F687-4F45-9708-019B960494DF}">
              <a14:hiddenLine xmlns:a14="http://schemas.microsoft.com/office/drawing/2010/main" w="15875" algn="ctr">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buSzPct val="100000"/>
              <a:defRPr>
                <a:solidFill>
                  <a:schemeClr val="tx1"/>
                </a:solidFill>
                <a:latin typeface="Arial" panose="020B0604020202020204" pitchFamily="34" charset="0"/>
                <a:ea typeface="ＭＳ Ｐゴシック" panose="020B0600070205080204" pitchFamily="50" charset="-128"/>
              </a:defRPr>
            </a:lvl1pPr>
            <a:lvl2pPr marL="742950" indent="-285750">
              <a:buSzPct val="100000"/>
              <a:defRPr>
                <a:solidFill>
                  <a:schemeClr val="tx1"/>
                </a:solidFill>
                <a:latin typeface="Arial" panose="020B0604020202020204" pitchFamily="34" charset="0"/>
                <a:ea typeface="ＭＳ Ｐゴシック" panose="020B0600070205080204" pitchFamily="50" charset="-128"/>
              </a:defRPr>
            </a:lvl2pPr>
            <a:lvl3pPr marL="1143000" indent="-228600">
              <a:buSzPct val="100000"/>
              <a:defRPr>
                <a:solidFill>
                  <a:schemeClr val="tx1"/>
                </a:solidFill>
                <a:latin typeface="Arial" panose="020B0604020202020204" pitchFamily="34" charset="0"/>
                <a:ea typeface="ＭＳ Ｐゴシック" panose="020B0600070205080204" pitchFamily="50" charset="-128"/>
              </a:defRPr>
            </a:lvl3pPr>
            <a:lvl4pPr marL="1600200" indent="-228600">
              <a:buSzPct val="100000"/>
              <a:defRPr>
                <a:solidFill>
                  <a:schemeClr val="tx1"/>
                </a:solidFill>
                <a:latin typeface="Arial" panose="020B0604020202020204" pitchFamily="34" charset="0"/>
                <a:ea typeface="ＭＳ Ｐゴシック" panose="020B0600070205080204" pitchFamily="50" charset="-128"/>
              </a:defRPr>
            </a:lvl4pPr>
            <a:lvl5pPr marL="2057400" indent="-228600">
              <a:buSzPct val="100000"/>
              <a:defRPr>
                <a:solidFill>
                  <a:schemeClr val="tx1"/>
                </a:solidFill>
                <a:latin typeface="Arial" panose="020B0604020202020204" pitchFamily="34" charset="0"/>
                <a:ea typeface="ＭＳ Ｐゴシック" panose="020B0600070205080204" pitchFamily="50" charset="-128"/>
              </a:defRPr>
            </a:lvl5pPr>
            <a:lvl6pPr marL="25146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6pPr>
            <a:lvl7pPr marL="29718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7pPr>
            <a:lvl8pPr marL="34290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8pPr>
            <a:lvl9pPr marL="38862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9pPr>
          </a:lstStyle>
          <a:p>
            <a:pPr>
              <a:defRPr/>
            </a:pPr>
            <a:endParaRPr kumimoji="1" lang="ja-JP" altLang="ja-JP"/>
          </a:p>
        </p:txBody>
      </p:sp>
      <p:sp>
        <p:nvSpPr>
          <p:cNvPr id="5124" name="Title Placeholder 1"/>
          <p:cNvSpPr>
            <a:spLocks noGrp="1" noChangeArrowheads="1"/>
          </p:cNvSpPr>
          <p:nvPr>
            <p:ph type="title"/>
          </p:nvPr>
        </p:nvSpPr>
        <p:spPr bwMode="auto">
          <a:xfrm>
            <a:off x="822325" y="287338"/>
            <a:ext cx="7543800" cy="144938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p>
            <a:pPr lvl="0"/>
            <a:r>
              <a:rPr lang="ja-JP" altLang="ja-JP"/>
              <a:t>マスター タイトルの書式設定</a:t>
            </a:r>
          </a:p>
        </p:txBody>
      </p:sp>
      <p:sp>
        <p:nvSpPr>
          <p:cNvPr id="5125" name="Text Placeholder 2"/>
          <p:cNvSpPr>
            <a:spLocks noGrp="1" noChangeArrowheads="1"/>
          </p:cNvSpPr>
          <p:nvPr>
            <p:ph type="body" idx="1"/>
          </p:nvPr>
        </p:nvSpPr>
        <p:spPr bwMode="auto">
          <a:xfrm>
            <a:off x="822325" y="1846263"/>
            <a:ext cx="7543800" cy="40227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45720" rIns="0" bIns="45720" numCol="1" anchor="t" anchorCtr="0" compatLnSpc="1">
            <a:prstTxWarp prst="textNoShape">
              <a:avLst/>
            </a:prstTxWarp>
          </a:bodyPr>
          <a:lstStyle/>
          <a:p>
            <a:pPr lvl="0"/>
            <a:r>
              <a:rPr lang="ja-JP" altLang="ja-JP"/>
              <a:t>マスター テキストの書式設定</a:t>
            </a:r>
          </a:p>
          <a:p>
            <a:pPr lvl="1"/>
            <a:r>
              <a:rPr lang="ja-JP" altLang="ja-JP"/>
              <a:t>第 2 レベル</a:t>
            </a:r>
          </a:p>
          <a:p>
            <a:pPr lvl="2"/>
            <a:r>
              <a:rPr lang="ja-JP" altLang="ja-JP"/>
              <a:t>第 3 レベル</a:t>
            </a:r>
          </a:p>
          <a:p>
            <a:pPr lvl="3"/>
            <a:r>
              <a:rPr lang="ja-JP" altLang="ja-JP"/>
              <a:t>第 4 レベル</a:t>
            </a:r>
          </a:p>
          <a:p>
            <a:pPr lvl="4"/>
            <a:r>
              <a:rPr lang="ja-JP" altLang="ja-JP"/>
              <a:t>第 5 レベル</a:t>
            </a:r>
          </a:p>
        </p:txBody>
      </p:sp>
      <p:sp>
        <p:nvSpPr>
          <p:cNvPr id="6199" name="Date Placeholder 4"/>
          <p:cNvSpPr>
            <a:spLocks noGrp="1" noChangeArrowheads="1"/>
          </p:cNvSpPr>
          <p:nvPr>
            <p:ph type="dt" sz="half" idx="2"/>
          </p:nvPr>
        </p:nvSpPr>
        <p:spPr bwMode="auto">
          <a:xfrm>
            <a:off x="822325" y="6459538"/>
            <a:ext cx="185420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defTabSz="914400" eaLnBrk="1" hangingPunct="1">
              <a:buSzPct val="100000"/>
              <a:buFont typeface="Arial" panose="020B0604020202020204" pitchFamily="34" charset="0"/>
              <a:buNone/>
              <a:defRPr kumimoji="1" sz="900">
                <a:solidFill>
                  <a:srgbClr val="FFFFFF"/>
                </a:solidFill>
                <a:latin typeface="ＭＳ Ｐゴシック" panose="020B0600070205080204" pitchFamily="50" charset="-128"/>
              </a:defRPr>
            </a:lvl1pPr>
          </a:lstStyle>
          <a:p>
            <a:pPr>
              <a:defRPr/>
            </a:pPr>
            <a:fld id="{FBED587E-F4F4-4A80-AC5A-602F10E2CEDB}" type="datetime1">
              <a:rPr lang="ja-JP" altLang="en-US"/>
              <a:pPr>
                <a:defRPr/>
              </a:pPr>
              <a:t>2024/11/29</a:t>
            </a:fld>
            <a:endParaRPr lang="ja-JP" altLang="en-US"/>
          </a:p>
        </p:txBody>
      </p:sp>
      <p:sp>
        <p:nvSpPr>
          <p:cNvPr id="6200" name="Footer Placeholder 5"/>
          <p:cNvSpPr>
            <a:spLocks noGrp="1" noChangeArrowheads="1"/>
          </p:cNvSpPr>
          <p:nvPr>
            <p:ph type="ftr" sz="quarter" idx="3"/>
          </p:nvPr>
        </p:nvSpPr>
        <p:spPr bwMode="auto">
          <a:xfrm>
            <a:off x="2765425" y="6459538"/>
            <a:ext cx="3616325"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defTabSz="914400" eaLnBrk="1" hangingPunct="1">
              <a:buSzPct val="100000"/>
              <a:buFont typeface="Arial" panose="020B0604020202020204" pitchFamily="34" charset="0"/>
              <a:buNone/>
              <a:defRPr kumimoji="1" sz="900">
                <a:solidFill>
                  <a:srgbClr val="FFFFFF"/>
                </a:solidFill>
                <a:latin typeface="ＭＳ Ｐゴシック" panose="020B0600070205080204" pitchFamily="50" charset="-128"/>
              </a:defRPr>
            </a:lvl1pPr>
          </a:lstStyle>
          <a:p>
            <a:pPr>
              <a:defRPr/>
            </a:pPr>
            <a:endParaRPr lang="ja-JP" altLang="en-US"/>
          </a:p>
        </p:txBody>
      </p:sp>
      <p:sp>
        <p:nvSpPr>
          <p:cNvPr id="6201" name="Slide Number Placeholder 6"/>
          <p:cNvSpPr>
            <a:spLocks noGrp="1" noChangeArrowheads="1"/>
          </p:cNvSpPr>
          <p:nvPr>
            <p:ph type="sldNum" sz="quarter" idx="4"/>
          </p:nvPr>
        </p:nvSpPr>
        <p:spPr bwMode="auto">
          <a:xfrm>
            <a:off x="7424738" y="6459538"/>
            <a:ext cx="98425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r" defTabSz="914400" eaLnBrk="1" hangingPunct="1">
              <a:buSzPct val="100000"/>
              <a:buFont typeface="Arial" panose="020B0604020202020204" pitchFamily="34" charset="0"/>
              <a:buNone/>
              <a:defRPr kumimoji="1" sz="1000">
                <a:solidFill>
                  <a:srgbClr val="FFFFFF"/>
                </a:solidFill>
                <a:latin typeface="ＭＳ Ｐゴシック" panose="020B0600070205080204" pitchFamily="50" charset="-128"/>
              </a:defRPr>
            </a:lvl1pPr>
          </a:lstStyle>
          <a:p>
            <a:pPr>
              <a:defRPr/>
            </a:pPr>
            <a:fld id="{D7E10161-D574-46E2-AB2C-B30813DA1157}" type="slidenum">
              <a:rPr lang="ja-JP" altLang="en-US"/>
              <a:pPr>
                <a:defRPr/>
              </a:pPr>
              <a:t>‹#›</a:t>
            </a:fld>
            <a:endParaRPr lang="ja-JP" altLang="en-US"/>
          </a:p>
        </p:txBody>
      </p:sp>
    </p:spTree>
  </p:cSld>
  <p:clrMap bg1="lt1" tx1="dk1" bg2="lt2" tx2="dk2" accent1="accent1" accent2="accent2" accent3="accent3" accent4="accent4" accent5="accent5" accent6="accent6" hlink="hlink" folHlink="folHlink"/>
  <p:sldLayoutIdLst>
    <p:sldLayoutId id="2147483937" r:id="rId1"/>
    <p:sldLayoutId id="2147483938" r:id="rId2"/>
    <p:sldLayoutId id="2147483939" r:id="rId3"/>
    <p:sldLayoutId id="2147483940" r:id="rId4"/>
    <p:sldLayoutId id="2147483941" r:id="rId5"/>
    <p:sldLayoutId id="2147483942" r:id="rId6"/>
    <p:sldLayoutId id="2147483943" r:id="rId7"/>
    <p:sldLayoutId id="2147483944" r:id="rId8"/>
    <p:sldLayoutId id="2147483945" r:id="rId9"/>
    <p:sldLayoutId id="2147483946" r:id="rId10"/>
    <p:sldLayoutId id="2147483947" r:id="rId11"/>
  </p:sldLayoutIdLst>
  <p:txStyles>
    <p:titleStyle>
      <a:lvl1pPr algn="l" rtl="0" eaLnBrk="0" fontAlgn="base" hangingPunct="0">
        <a:lnSpc>
          <a:spcPct val="85000"/>
        </a:lnSpc>
        <a:spcBef>
          <a:spcPct val="0"/>
        </a:spcBef>
        <a:spcAft>
          <a:spcPct val="0"/>
        </a:spcAft>
        <a:buSzPct val="100000"/>
        <a:defRPr kumimoji="1" sz="4800" kern="1200">
          <a:solidFill>
            <a:srgbClr val="404040"/>
          </a:solidFill>
          <a:latin typeface="+mj-lt"/>
          <a:ea typeface="+mj-ea"/>
          <a:cs typeface="+mj-cs"/>
        </a:defRPr>
      </a:lvl1pPr>
      <a:lvl2pPr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2pPr>
      <a:lvl3pPr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3pPr>
      <a:lvl4pPr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4pPr>
      <a:lvl5pPr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5pPr>
      <a:lvl6pPr marL="457200"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6pPr>
      <a:lvl7pPr marL="914400"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7pPr>
      <a:lvl8pPr marL="1371600"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8pPr>
      <a:lvl9pPr marL="1828800"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9pPr>
    </p:titleStyle>
    <p:bodyStyle>
      <a:lvl1pPr marL="90488" indent="-90488" algn="l" rtl="0" eaLnBrk="0" fontAlgn="base" hangingPunct="0">
        <a:lnSpc>
          <a:spcPct val="90000"/>
        </a:lnSpc>
        <a:spcBef>
          <a:spcPts val="1200"/>
        </a:spcBef>
        <a:spcAft>
          <a:spcPts val="200"/>
        </a:spcAft>
        <a:buClr>
          <a:schemeClr val="accent1"/>
        </a:buClr>
        <a:buSzPct val="100000"/>
        <a:buFont typeface="Calibri" panose="020F0502020204030204" pitchFamily="34" charset="0"/>
        <a:buChar char=" "/>
        <a:defRPr kumimoji="1" sz="2000" kern="1200">
          <a:solidFill>
            <a:srgbClr val="404040"/>
          </a:solidFill>
          <a:latin typeface="+mn-lt"/>
          <a:ea typeface="+mn-ea"/>
          <a:cs typeface="+mn-cs"/>
        </a:defRPr>
      </a:lvl1pPr>
      <a:lvl2pPr marL="382588" indent="-182563" algn="l" rtl="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kern="1200">
          <a:solidFill>
            <a:srgbClr val="404040"/>
          </a:solidFill>
          <a:latin typeface="+mn-lt"/>
          <a:ea typeface="+mn-ea"/>
          <a:cs typeface="+mn-cs"/>
        </a:defRPr>
      </a:lvl2pPr>
      <a:lvl3pPr marL="566738" indent="-182563" algn="l" rtl="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kern="1200">
          <a:solidFill>
            <a:srgbClr val="404040"/>
          </a:solidFill>
          <a:latin typeface="+mn-lt"/>
          <a:ea typeface="+mn-ea"/>
          <a:cs typeface="+mn-cs"/>
        </a:defRPr>
      </a:lvl3pPr>
      <a:lvl4pPr marL="749300" indent="-182563" algn="l" rtl="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kern="1200">
          <a:solidFill>
            <a:srgbClr val="404040"/>
          </a:solidFill>
          <a:latin typeface="+mn-lt"/>
          <a:ea typeface="+mn-ea"/>
          <a:cs typeface="+mn-cs"/>
        </a:defRPr>
      </a:lvl4pPr>
      <a:lvl5pPr marL="931863" indent="-182563" algn="l" rtl="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kern="1200">
          <a:solidFill>
            <a:srgbClr val="404040"/>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46" name="Rectangle 6"/>
          <p:cNvSpPr>
            <a:spLocks noChangeArrowheads="1"/>
          </p:cNvSpPr>
          <p:nvPr/>
        </p:nvSpPr>
        <p:spPr bwMode="auto">
          <a:xfrm>
            <a:off x="3175" y="6400800"/>
            <a:ext cx="9140825" cy="457200"/>
          </a:xfrm>
          <a:prstGeom prst="rect">
            <a:avLst/>
          </a:prstGeom>
          <a:solidFill>
            <a:srgbClr val="2683C6"/>
          </a:solidFill>
          <a:ln>
            <a:noFill/>
          </a:ln>
          <a:effectLst/>
          <a:extLst>
            <a:ext uri="{91240B29-F687-4F45-9708-019B960494DF}">
              <a14:hiddenLine xmlns:a14="http://schemas.microsoft.com/office/drawing/2010/main" w="15875" algn="ctr">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buSzPct val="100000"/>
              <a:defRPr>
                <a:solidFill>
                  <a:schemeClr val="tx1"/>
                </a:solidFill>
                <a:latin typeface="Arial" panose="020B0604020202020204" pitchFamily="34" charset="0"/>
                <a:ea typeface="ＭＳ Ｐゴシック" panose="020B0600070205080204" pitchFamily="50" charset="-128"/>
              </a:defRPr>
            </a:lvl1pPr>
            <a:lvl2pPr marL="742950" indent="-285750">
              <a:buSzPct val="100000"/>
              <a:defRPr>
                <a:solidFill>
                  <a:schemeClr val="tx1"/>
                </a:solidFill>
                <a:latin typeface="Arial" panose="020B0604020202020204" pitchFamily="34" charset="0"/>
                <a:ea typeface="ＭＳ Ｐゴシック" panose="020B0600070205080204" pitchFamily="50" charset="-128"/>
              </a:defRPr>
            </a:lvl2pPr>
            <a:lvl3pPr marL="1143000" indent="-228600">
              <a:buSzPct val="100000"/>
              <a:defRPr>
                <a:solidFill>
                  <a:schemeClr val="tx1"/>
                </a:solidFill>
                <a:latin typeface="Arial" panose="020B0604020202020204" pitchFamily="34" charset="0"/>
                <a:ea typeface="ＭＳ Ｐゴシック" panose="020B0600070205080204" pitchFamily="50" charset="-128"/>
              </a:defRPr>
            </a:lvl3pPr>
            <a:lvl4pPr marL="1600200" indent="-228600">
              <a:buSzPct val="100000"/>
              <a:defRPr>
                <a:solidFill>
                  <a:schemeClr val="tx1"/>
                </a:solidFill>
                <a:latin typeface="Arial" panose="020B0604020202020204" pitchFamily="34" charset="0"/>
                <a:ea typeface="ＭＳ Ｐゴシック" panose="020B0600070205080204" pitchFamily="50" charset="-128"/>
              </a:defRPr>
            </a:lvl4pPr>
            <a:lvl5pPr marL="2057400" indent="-228600">
              <a:buSzPct val="100000"/>
              <a:defRPr>
                <a:solidFill>
                  <a:schemeClr val="tx1"/>
                </a:solidFill>
                <a:latin typeface="Arial" panose="020B0604020202020204" pitchFamily="34" charset="0"/>
                <a:ea typeface="ＭＳ Ｐゴシック" panose="020B0600070205080204" pitchFamily="50" charset="-128"/>
              </a:defRPr>
            </a:lvl5pPr>
            <a:lvl6pPr marL="25146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6pPr>
            <a:lvl7pPr marL="29718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7pPr>
            <a:lvl8pPr marL="34290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8pPr>
            <a:lvl9pPr marL="38862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9pPr>
          </a:lstStyle>
          <a:p>
            <a:pPr>
              <a:defRPr/>
            </a:pPr>
            <a:endParaRPr kumimoji="1" lang="ja-JP" altLang="ja-JP"/>
          </a:p>
        </p:txBody>
      </p:sp>
      <p:sp>
        <p:nvSpPr>
          <p:cNvPr id="6147" name="Rectangle 7"/>
          <p:cNvSpPr>
            <a:spLocks noChangeArrowheads="1"/>
          </p:cNvSpPr>
          <p:nvPr/>
        </p:nvSpPr>
        <p:spPr bwMode="auto">
          <a:xfrm>
            <a:off x="0" y="6334125"/>
            <a:ext cx="9142413" cy="63500"/>
          </a:xfrm>
          <a:prstGeom prst="rect">
            <a:avLst/>
          </a:prstGeom>
          <a:solidFill>
            <a:srgbClr val="1CADE4"/>
          </a:solidFill>
          <a:ln>
            <a:noFill/>
          </a:ln>
          <a:effectLst/>
          <a:extLst>
            <a:ext uri="{91240B29-F687-4F45-9708-019B960494DF}">
              <a14:hiddenLine xmlns:a14="http://schemas.microsoft.com/office/drawing/2010/main" w="15875" algn="ctr">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buSzPct val="100000"/>
              <a:defRPr>
                <a:solidFill>
                  <a:schemeClr val="tx1"/>
                </a:solidFill>
                <a:latin typeface="Arial" panose="020B0604020202020204" pitchFamily="34" charset="0"/>
                <a:ea typeface="ＭＳ Ｐゴシック" panose="020B0600070205080204" pitchFamily="50" charset="-128"/>
              </a:defRPr>
            </a:lvl1pPr>
            <a:lvl2pPr marL="742950" indent="-285750">
              <a:buSzPct val="100000"/>
              <a:defRPr>
                <a:solidFill>
                  <a:schemeClr val="tx1"/>
                </a:solidFill>
                <a:latin typeface="Arial" panose="020B0604020202020204" pitchFamily="34" charset="0"/>
                <a:ea typeface="ＭＳ Ｐゴシック" panose="020B0600070205080204" pitchFamily="50" charset="-128"/>
              </a:defRPr>
            </a:lvl2pPr>
            <a:lvl3pPr marL="1143000" indent="-228600">
              <a:buSzPct val="100000"/>
              <a:defRPr>
                <a:solidFill>
                  <a:schemeClr val="tx1"/>
                </a:solidFill>
                <a:latin typeface="Arial" panose="020B0604020202020204" pitchFamily="34" charset="0"/>
                <a:ea typeface="ＭＳ Ｐゴシック" panose="020B0600070205080204" pitchFamily="50" charset="-128"/>
              </a:defRPr>
            </a:lvl3pPr>
            <a:lvl4pPr marL="1600200" indent="-228600">
              <a:buSzPct val="100000"/>
              <a:defRPr>
                <a:solidFill>
                  <a:schemeClr val="tx1"/>
                </a:solidFill>
                <a:latin typeface="Arial" panose="020B0604020202020204" pitchFamily="34" charset="0"/>
                <a:ea typeface="ＭＳ Ｐゴシック" panose="020B0600070205080204" pitchFamily="50" charset="-128"/>
              </a:defRPr>
            </a:lvl4pPr>
            <a:lvl5pPr marL="2057400" indent="-228600">
              <a:buSzPct val="100000"/>
              <a:defRPr>
                <a:solidFill>
                  <a:schemeClr val="tx1"/>
                </a:solidFill>
                <a:latin typeface="Arial" panose="020B0604020202020204" pitchFamily="34" charset="0"/>
                <a:ea typeface="ＭＳ Ｐゴシック" panose="020B0600070205080204" pitchFamily="50" charset="-128"/>
              </a:defRPr>
            </a:lvl5pPr>
            <a:lvl6pPr marL="25146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6pPr>
            <a:lvl7pPr marL="29718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7pPr>
            <a:lvl8pPr marL="34290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8pPr>
            <a:lvl9pPr marL="38862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9pPr>
          </a:lstStyle>
          <a:p>
            <a:pPr>
              <a:defRPr/>
            </a:pPr>
            <a:endParaRPr kumimoji="1" lang="ja-JP" altLang="ja-JP"/>
          </a:p>
        </p:txBody>
      </p:sp>
      <p:sp>
        <p:nvSpPr>
          <p:cNvPr id="6148" name="Title Placeholder 1"/>
          <p:cNvSpPr>
            <a:spLocks noGrp="1" noChangeArrowheads="1"/>
          </p:cNvSpPr>
          <p:nvPr>
            <p:ph type="title"/>
          </p:nvPr>
        </p:nvSpPr>
        <p:spPr bwMode="auto">
          <a:xfrm>
            <a:off x="822325" y="287338"/>
            <a:ext cx="7543800" cy="144938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p>
            <a:pPr lvl="0"/>
            <a:r>
              <a:rPr lang="ja-JP" altLang="ja-JP"/>
              <a:t>マスター タイトルの書式設定</a:t>
            </a:r>
          </a:p>
        </p:txBody>
      </p:sp>
      <p:sp>
        <p:nvSpPr>
          <p:cNvPr id="6149" name="Text Placeholder 2"/>
          <p:cNvSpPr>
            <a:spLocks noGrp="1" noChangeArrowheads="1"/>
          </p:cNvSpPr>
          <p:nvPr>
            <p:ph type="body" idx="1"/>
          </p:nvPr>
        </p:nvSpPr>
        <p:spPr bwMode="auto">
          <a:xfrm>
            <a:off x="822325" y="1846263"/>
            <a:ext cx="7543800" cy="40227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45720" rIns="0" bIns="45720" numCol="1" anchor="t" anchorCtr="0" compatLnSpc="1">
            <a:prstTxWarp prst="textNoShape">
              <a:avLst/>
            </a:prstTxWarp>
          </a:bodyPr>
          <a:lstStyle/>
          <a:p>
            <a:pPr lvl="0"/>
            <a:r>
              <a:rPr lang="ja-JP" altLang="ja-JP"/>
              <a:t>マスター テキストの書式設定</a:t>
            </a:r>
          </a:p>
          <a:p>
            <a:pPr lvl="1"/>
            <a:r>
              <a:rPr lang="ja-JP" altLang="ja-JP"/>
              <a:t>第 2 レベル</a:t>
            </a:r>
          </a:p>
          <a:p>
            <a:pPr lvl="2"/>
            <a:r>
              <a:rPr lang="ja-JP" altLang="ja-JP"/>
              <a:t>第 3 レベル</a:t>
            </a:r>
          </a:p>
          <a:p>
            <a:pPr lvl="3"/>
            <a:r>
              <a:rPr lang="ja-JP" altLang="ja-JP"/>
              <a:t>第 4 レベル</a:t>
            </a:r>
          </a:p>
          <a:p>
            <a:pPr lvl="4"/>
            <a:r>
              <a:rPr lang="ja-JP" altLang="ja-JP"/>
              <a:t>第 5 レベル</a:t>
            </a:r>
          </a:p>
        </p:txBody>
      </p:sp>
      <p:sp>
        <p:nvSpPr>
          <p:cNvPr id="7232" name="Date Placeholder 3"/>
          <p:cNvSpPr>
            <a:spLocks noGrp="1" noChangeArrowheads="1"/>
          </p:cNvSpPr>
          <p:nvPr>
            <p:ph type="dt" sz="half" idx="2"/>
          </p:nvPr>
        </p:nvSpPr>
        <p:spPr bwMode="auto">
          <a:xfrm>
            <a:off x="822325" y="6459538"/>
            <a:ext cx="185420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defTabSz="914400" eaLnBrk="1" hangingPunct="1">
              <a:buSzPct val="100000"/>
              <a:buFont typeface="Arial" panose="020B0604020202020204" pitchFamily="34" charset="0"/>
              <a:buNone/>
              <a:defRPr kumimoji="1" sz="900">
                <a:solidFill>
                  <a:srgbClr val="FFFFFF"/>
                </a:solidFill>
                <a:latin typeface="ＭＳ Ｐゴシック" panose="020B0600070205080204" pitchFamily="50" charset="-128"/>
              </a:defRPr>
            </a:lvl1pPr>
          </a:lstStyle>
          <a:p>
            <a:pPr>
              <a:defRPr/>
            </a:pPr>
            <a:fld id="{236CBB31-CF57-4FB4-B53A-69392F1EB941}" type="datetime1">
              <a:rPr lang="ja-JP" altLang="en-US"/>
              <a:pPr>
                <a:defRPr/>
              </a:pPr>
              <a:t>2024/11/29</a:t>
            </a:fld>
            <a:endParaRPr lang="ja-JP" altLang="en-US"/>
          </a:p>
        </p:txBody>
      </p:sp>
      <p:sp>
        <p:nvSpPr>
          <p:cNvPr id="7233" name="Footer Placeholder 4"/>
          <p:cNvSpPr>
            <a:spLocks noGrp="1" noChangeArrowheads="1"/>
          </p:cNvSpPr>
          <p:nvPr>
            <p:ph type="ftr" sz="quarter" idx="3"/>
          </p:nvPr>
        </p:nvSpPr>
        <p:spPr bwMode="auto">
          <a:xfrm>
            <a:off x="2765425" y="6459538"/>
            <a:ext cx="3616325"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defTabSz="914400" eaLnBrk="1" hangingPunct="1">
              <a:buSzPct val="100000"/>
              <a:buFont typeface="Arial" panose="020B0604020202020204" pitchFamily="34" charset="0"/>
              <a:buNone/>
              <a:defRPr kumimoji="1" sz="900">
                <a:solidFill>
                  <a:srgbClr val="FFFFFF"/>
                </a:solidFill>
                <a:latin typeface="ＭＳ Ｐゴシック" panose="020B0600070205080204" pitchFamily="50" charset="-128"/>
              </a:defRPr>
            </a:lvl1pPr>
          </a:lstStyle>
          <a:p>
            <a:pPr>
              <a:defRPr/>
            </a:pPr>
            <a:endParaRPr lang="ja-JP" altLang="en-US"/>
          </a:p>
        </p:txBody>
      </p:sp>
      <p:sp>
        <p:nvSpPr>
          <p:cNvPr id="7234" name="Slide Number Placeholder 5"/>
          <p:cNvSpPr>
            <a:spLocks noGrp="1" noChangeArrowheads="1"/>
          </p:cNvSpPr>
          <p:nvPr>
            <p:ph type="sldNum" sz="quarter" idx="4"/>
          </p:nvPr>
        </p:nvSpPr>
        <p:spPr bwMode="auto">
          <a:xfrm>
            <a:off x="7424738" y="6459538"/>
            <a:ext cx="98425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r" defTabSz="914400" eaLnBrk="1" hangingPunct="1">
              <a:buSzPct val="100000"/>
              <a:buFont typeface="Arial" panose="020B0604020202020204" pitchFamily="34" charset="0"/>
              <a:buNone/>
              <a:defRPr kumimoji="1" sz="1000">
                <a:solidFill>
                  <a:srgbClr val="FFFFFF"/>
                </a:solidFill>
                <a:latin typeface="ＭＳ Ｐゴシック" panose="020B0600070205080204" pitchFamily="50" charset="-128"/>
              </a:defRPr>
            </a:lvl1pPr>
          </a:lstStyle>
          <a:p>
            <a:pPr>
              <a:defRPr/>
            </a:pPr>
            <a:fld id="{42042676-DE12-47AA-BA6F-DF0684159299}" type="slidenum">
              <a:rPr lang="ja-JP" altLang="en-US"/>
              <a:pPr>
                <a:defRPr/>
              </a:pPr>
              <a:t>‹#›</a:t>
            </a:fld>
            <a:endParaRPr lang="ja-JP" altLang="en-US"/>
          </a:p>
        </p:txBody>
      </p:sp>
    </p:spTree>
  </p:cSld>
  <p:clrMap bg1="lt1" tx1="dk1" bg2="lt2" tx2="dk2" accent1="accent1" accent2="accent2" accent3="accent3" accent4="accent4" accent5="accent5" accent6="accent6" hlink="hlink" folHlink="folHlink"/>
  <p:sldLayoutIdLst>
    <p:sldLayoutId id="2147483948" r:id="rId1"/>
    <p:sldLayoutId id="2147483949" r:id="rId2"/>
    <p:sldLayoutId id="2147483950" r:id="rId3"/>
    <p:sldLayoutId id="2147483951" r:id="rId4"/>
    <p:sldLayoutId id="2147483952" r:id="rId5"/>
    <p:sldLayoutId id="2147483953" r:id="rId6"/>
    <p:sldLayoutId id="2147483954" r:id="rId7"/>
    <p:sldLayoutId id="2147483955" r:id="rId8"/>
    <p:sldLayoutId id="2147483956" r:id="rId9"/>
    <p:sldLayoutId id="2147483957" r:id="rId10"/>
    <p:sldLayoutId id="2147483958" r:id="rId11"/>
  </p:sldLayoutIdLst>
  <p:txStyles>
    <p:titleStyle>
      <a:lvl1pPr algn="l" rtl="0" eaLnBrk="0" fontAlgn="base" hangingPunct="0">
        <a:lnSpc>
          <a:spcPct val="85000"/>
        </a:lnSpc>
        <a:spcBef>
          <a:spcPct val="0"/>
        </a:spcBef>
        <a:spcAft>
          <a:spcPct val="0"/>
        </a:spcAft>
        <a:buSzPct val="100000"/>
        <a:defRPr kumimoji="1" sz="4800" kern="1200">
          <a:solidFill>
            <a:srgbClr val="404040"/>
          </a:solidFill>
          <a:latin typeface="+mj-lt"/>
          <a:ea typeface="+mj-ea"/>
          <a:cs typeface="+mj-cs"/>
        </a:defRPr>
      </a:lvl1pPr>
      <a:lvl2pPr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2pPr>
      <a:lvl3pPr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3pPr>
      <a:lvl4pPr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4pPr>
      <a:lvl5pPr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5pPr>
      <a:lvl6pPr marL="457200"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6pPr>
      <a:lvl7pPr marL="914400"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7pPr>
      <a:lvl8pPr marL="1371600"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8pPr>
      <a:lvl9pPr marL="1828800"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9pPr>
    </p:titleStyle>
    <p:bodyStyle>
      <a:lvl1pPr marL="90488" indent="-90488" algn="l" rtl="0" eaLnBrk="0" fontAlgn="base" hangingPunct="0">
        <a:lnSpc>
          <a:spcPct val="90000"/>
        </a:lnSpc>
        <a:spcBef>
          <a:spcPts val="1200"/>
        </a:spcBef>
        <a:spcAft>
          <a:spcPts val="200"/>
        </a:spcAft>
        <a:buClr>
          <a:schemeClr val="accent1"/>
        </a:buClr>
        <a:buSzPct val="100000"/>
        <a:buFont typeface="Calibri" panose="020F0502020204030204" pitchFamily="34" charset="0"/>
        <a:buChar char=" "/>
        <a:defRPr kumimoji="1" sz="2000" kern="1200">
          <a:solidFill>
            <a:srgbClr val="404040"/>
          </a:solidFill>
          <a:latin typeface="+mn-lt"/>
          <a:ea typeface="+mn-ea"/>
          <a:cs typeface="+mn-cs"/>
        </a:defRPr>
      </a:lvl1pPr>
      <a:lvl2pPr marL="382588" indent="-182563" algn="l" rtl="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kern="1200">
          <a:solidFill>
            <a:srgbClr val="404040"/>
          </a:solidFill>
          <a:latin typeface="+mn-lt"/>
          <a:ea typeface="+mn-ea"/>
          <a:cs typeface="+mn-cs"/>
        </a:defRPr>
      </a:lvl2pPr>
      <a:lvl3pPr marL="566738" indent="-182563" algn="l" rtl="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kern="1200">
          <a:solidFill>
            <a:srgbClr val="404040"/>
          </a:solidFill>
          <a:latin typeface="+mn-lt"/>
          <a:ea typeface="+mn-ea"/>
          <a:cs typeface="+mn-cs"/>
        </a:defRPr>
      </a:lvl3pPr>
      <a:lvl4pPr marL="749300" indent="-182563" algn="l" rtl="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kern="1200">
          <a:solidFill>
            <a:srgbClr val="404040"/>
          </a:solidFill>
          <a:latin typeface="+mn-lt"/>
          <a:ea typeface="+mn-ea"/>
          <a:cs typeface="+mn-cs"/>
        </a:defRPr>
      </a:lvl4pPr>
      <a:lvl5pPr marL="931863" indent="-182563" algn="l" rtl="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kern="1200">
          <a:solidFill>
            <a:srgbClr val="404040"/>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29.xml"/></Relationships>
</file>

<file path=ppt/slides/_rels/slide10.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9.xml"/></Relationships>
</file>

<file path=ppt/slides/_rels/slide1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9.xml"/><Relationship Id="rId5" Type="http://schemas.openxmlformats.org/officeDocument/2006/relationships/image" Target="../media/image11.png"/><Relationship Id="rId4" Type="http://schemas.openxmlformats.org/officeDocument/2006/relationships/image" Target="../media/image10.png"/></Relationships>
</file>

<file path=ppt/slides/_rels/slide1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9.xml"/></Relationships>
</file>

<file path=ppt/slides/_rels/slide1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9.xml"/></Relationships>
</file>

<file path=ppt/slides/_rels/slide1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9.xml"/></Relationships>
</file>

<file path=ppt/slides/_rels/slide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9.xml"/></Relationships>
</file>

<file path=ppt/slides/_rels/slide1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9.xml"/></Relationships>
</file>

<file path=ppt/slides/_rels/slide1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9.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9.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3.xml.rels><?xml version="1.0" encoding="UTF-8" standalone="yes"?>
<Relationships xmlns="http://schemas.openxmlformats.org/package/2006/relationships"><Relationship Id="rId8" Type="http://schemas.openxmlformats.org/officeDocument/2006/relationships/image" Target="../media/image9.png"/><Relationship Id="rId3" Type="http://schemas.openxmlformats.org/officeDocument/2006/relationships/image" Target="../media/image3.png"/><Relationship Id="rId7" Type="http://schemas.openxmlformats.org/officeDocument/2006/relationships/image" Target="../media/image8.png"/><Relationship Id="rId2" Type="http://schemas.openxmlformats.org/officeDocument/2006/relationships/image" Target="../media/image2.png"/><Relationship Id="rId1" Type="http://schemas.openxmlformats.org/officeDocument/2006/relationships/slideLayout" Target="../slideLayouts/slideLayout29.xml"/><Relationship Id="rId6" Type="http://schemas.openxmlformats.org/officeDocument/2006/relationships/image" Target="../media/image6.png"/><Relationship Id="rId5" Type="http://schemas.openxmlformats.org/officeDocument/2006/relationships/image" Target="../media/image5.png"/><Relationship Id="rId10" Type="http://schemas.openxmlformats.org/officeDocument/2006/relationships/image" Target="../media/image11.png"/><Relationship Id="rId4" Type="http://schemas.openxmlformats.org/officeDocument/2006/relationships/image" Target="../media/image7.png"/><Relationship Id="rId9" Type="http://schemas.openxmlformats.org/officeDocument/2006/relationships/image" Target="../media/image10.png"/></Relationships>
</file>

<file path=ppt/slides/_rels/slide4.xml.rels><?xml version="1.0" encoding="UTF-8" standalone="yes"?>
<Relationships xmlns="http://schemas.openxmlformats.org/package/2006/relationships"><Relationship Id="rId8" Type="http://schemas.openxmlformats.org/officeDocument/2006/relationships/image" Target="../media/image13.png"/><Relationship Id="rId3" Type="http://schemas.openxmlformats.org/officeDocument/2006/relationships/image" Target="../media/image3.png"/><Relationship Id="rId7" Type="http://schemas.openxmlformats.org/officeDocument/2006/relationships/image" Target="../media/image11.png"/><Relationship Id="rId2" Type="http://schemas.openxmlformats.org/officeDocument/2006/relationships/image" Target="../media/image2.png"/><Relationship Id="rId1" Type="http://schemas.openxmlformats.org/officeDocument/2006/relationships/slideLayout" Target="../slideLayouts/slideLayout29.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12.png"/></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9.xml"/></Relationships>
</file>

<file path=ppt/slides/_rels/slide6.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5.png"/><Relationship Id="rId1" Type="http://schemas.openxmlformats.org/officeDocument/2006/relationships/slideLayout" Target="../slideLayouts/slideLayout29.xml"/></Relationships>
</file>

<file path=ppt/slides/_rels/slide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9.xml"/></Relationships>
</file>

<file path=ppt/slides/_rels/slide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9.xml"/></Relationships>
</file>

<file path=ppt/slides/_rels/slide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正方形/長方形 4"/>
          <p:cNvSpPr/>
          <p:nvPr/>
        </p:nvSpPr>
        <p:spPr>
          <a:xfrm>
            <a:off x="0" y="63770"/>
            <a:ext cx="9104312" cy="6245550"/>
          </a:xfrm>
          <a:prstGeom prst="rect">
            <a:avLst/>
          </a:prstGeom>
        </p:spPr>
        <p:style>
          <a:lnRef idx="0">
            <a:schemeClr val="accent2"/>
          </a:lnRef>
          <a:fillRef idx="3">
            <a:schemeClr val="accent2"/>
          </a:fillRef>
          <a:effectRef idx="3">
            <a:schemeClr val="accent2"/>
          </a:effectRef>
          <a:fontRef idx="minor">
            <a:schemeClr val="lt1"/>
          </a:fontRef>
        </p:style>
        <p:txBody>
          <a:bodyPr anchor="ctr"/>
          <a:lstStyle/>
          <a:p>
            <a:pPr algn="ctr" eaLnBrk="1" hangingPunct="1">
              <a:buSzPct val="100000"/>
              <a:defRPr/>
            </a:pPr>
            <a:endParaRPr kumimoji="1" lang="ja-JP" altLang="en-US"/>
          </a:p>
        </p:txBody>
      </p:sp>
      <p:sp>
        <p:nvSpPr>
          <p:cNvPr id="87853" name="Rectangle 813"/>
          <p:cNvSpPr>
            <a:spLocks noChangeArrowheads="1"/>
          </p:cNvSpPr>
          <p:nvPr/>
        </p:nvSpPr>
        <p:spPr bwMode="auto">
          <a:xfrm>
            <a:off x="0" y="-98425"/>
            <a:ext cx="9104313" cy="1295400"/>
          </a:xfrm>
          <a:prstGeom prst="rect">
            <a:avLst/>
          </a:prstGeom>
          <a:solidFill>
            <a:srgbClr val="002060"/>
          </a:solidFill>
          <a:ln>
            <a:noFill/>
          </a:ln>
          <a:effectLst>
            <a:outerShdw dist="35921" dir="2700000" algn="ctr" rotWithShape="0">
              <a:schemeClr val="tx1"/>
            </a:outerShdw>
          </a:effectLst>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anchor="ct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eaLnBrk="0" hangingPunct="0">
              <a:defRPr kumimoji="1">
                <a:solidFill>
                  <a:schemeClr val="tx1"/>
                </a:solidFill>
                <a:latin typeface="Arial" panose="020B0604020202020204" pitchFamily="34" charset="0"/>
                <a:ea typeface="ＭＳ Ｐゴシック" panose="020B0600070205080204" pitchFamily="50" charset="-128"/>
              </a:defRPr>
            </a:lvl2pPr>
            <a:lvl3pPr eaLnBrk="0" hangingPunct="0">
              <a:defRPr kumimoji="1">
                <a:solidFill>
                  <a:schemeClr val="tx1"/>
                </a:solidFill>
                <a:latin typeface="Arial" panose="020B0604020202020204" pitchFamily="34" charset="0"/>
                <a:ea typeface="ＭＳ Ｐゴシック" panose="020B0600070205080204" pitchFamily="50" charset="-128"/>
              </a:defRPr>
            </a:lvl3pPr>
            <a:lvl4pPr eaLnBrk="0" hangingPunct="0">
              <a:defRPr kumimoji="1">
                <a:solidFill>
                  <a:schemeClr val="tx1"/>
                </a:solidFill>
                <a:latin typeface="Arial" panose="020B0604020202020204" pitchFamily="34" charset="0"/>
                <a:ea typeface="ＭＳ Ｐゴシック" panose="020B0600070205080204" pitchFamily="50" charset="-128"/>
              </a:defRPr>
            </a:lvl4pPr>
            <a:lvl5pPr eaLnBrk="0" hangingPunct="0">
              <a:defRPr kumimoji="1">
                <a:solidFill>
                  <a:schemeClr val="tx1"/>
                </a:solidFill>
                <a:latin typeface="Arial" panose="020B0604020202020204" pitchFamily="34" charset="0"/>
                <a:ea typeface="ＭＳ Ｐゴシック" panose="020B0600070205080204" pitchFamily="50" charset="-128"/>
              </a:defRPr>
            </a:lvl5pPr>
            <a:lvl6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6pPr>
            <a:lvl7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7pPr>
            <a:lvl8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8pPr>
            <a:lvl9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9pPr>
          </a:lstStyle>
          <a:p>
            <a:pPr eaLnBrk="1" hangingPunct="1">
              <a:buSzPct val="100000"/>
              <a:defRPr/>
            </a:pPr>
            <a:r>
              <a:rPr lang="ja-JP" altLang="en-US" sz="4400" b="1" dirty="0">
                <a:solidFill>
                  <a:srgbClr val="FFFF00"/>
                </a:solidFill>
                <a:effectLst>
                  <a:outerShdw blurRad="38100" dist="38100" dir="2700000" algn="tl">
                    <a:srgbClr val="C0C0C0"/>
                  </a:outerShdw>
                </a:effectLst>
                <a:latin typeface="ＭＳ Ｐゴシック" panose="020B0600070205080204" pitchFamily="50" charset="-128"/>
                <a:ea typeface="AR隷書体M" charset="-128"/>
              </a:rPr>
              <a:t>テーマ１６</a:t>
            </a:r>
            <a:r>
              <a:rPr lang="ja-JP" altLang="en-US" sz="4400" b="1" dirty="0">
                <a:solidFill>
                  <a:srgbClr val="FFFFFF"/>
                </a:solidFill>
                <a:effectLst>
                  <a:outerShdw blurRad="38100" dist="38100" dir="2700000" algn="tl">
                    <a:srgbClr val="C0C0C0"/>
                  </a:outerShdw>
                </a:effectLst>
                <a:latin typeface="ＭＳ Ｐゴシック" panose="020B0600070205080204" pitchFamily="50" charset="-128"/>
                <a:ea typeface="AR隷書体M" charset="-128"/>
              </a:rPr>
              <a:t>　闇バイト</a:t>
            </a:r>
            <a:endParaRPr lang="ja-JP" altLang="en-US" sz="4400" b="1" dirty="0">
              <a:solidFill>
                <a:srgbClr val="FFFFFF"/>
              </a:solidFill>
              <a:effectLst>
                <a:outerShdw blurRad="38100" dist="38100" dir="2700000" algn="tl">
                  <a:schemeClr val="tx1"/>
                </a:outerShdw>
              </a:effectLst>
              <a:latin typeface="ＭＳ Ｐゴシック" panose="020B0600070205080204" pitchFamily="50" charset="-128"/>
              <a:ea typeface="AR隷書体M" charset="-128"/>
            </a:endParaRPr>
          </a:p>
        </p:txBody>
      </p:sp>
      <p:sp>
        <p:nvSpPr>
          <p:cNvPr id="87850" name="フッター プレースホルダー 2"/>
          <p:cNvSpPr>
            <a:spLocks noChangeArrowheads="1"/>
          </p:cNvSpPr>
          <p:nvPr/>
        </p:nvSpPr>
        <p:spPr bwMode="auto">
          <a:xfrm>
            <a:off x="3235325" y="6453188"/>
            <a:ext cx="308610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12813" eaLnBrk="0" hangingPunct="0">
              <a:lnSpc>
                <a:spcPct val="90000"/>
              </a:lnSpc>
              <a:spcBef>
                <a:spcPts val="1200"/>
              </a:spcBef>
              <a:spcAft>
                <a:spcPts val="200"/>
              </a:spcAft>
              <a:buClr>
                <a:schemeClr val="accent1"/>
              </a:buClr>
              <a:buFont typeface="Calibri" panose="020F0502020204030204" pitchFamily="34" charset="0"/>
              <a:buChar char=" "/>
              <a:defRPr kumimoji="1" sz="2000">
                <a:solidFill>
                  <a:srgbClr val="404040"/>
                </a:solidFill>
                <a:latin typeface="Calibri" panose="020F0502020204030204" pitchFamily="34" charset="0"/>
                <a:cs typeface="Arial" panose="020B0604020202020204" pitchFamily="34" charset="0"/>
              </a:defRPr>
            </a:lvl1pPr>
            <a:lvl2pPr marL="38258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a:solidFill>
                  <a:srgbClr val="404040"/>
                </a:solidFill>
                <a:latin typeface="Calibri" panose="020F0502020204030204" pitchFamily="34" charset="0"/>
                <a:cs typeface="Arial" panose="020B0604020202020204" pitchFamily="34" charset="0"/>
              </a:defRPr>
            </a:lvl2pPr>
            <a:lvl3pPr marL="56673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3pPr>
            <a:lvl4pPr marL="749300"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4pPr>
            <a:lvl5pPr marL="931863"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5pPr>
            <a:lvl6pPr marL="13890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6pPr>
            <a:lvl7pPr marL="18462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7pPr>
            <a:lvl8pPr marL="23034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8pPr>
            <a:lvl9pPr marL="27606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9pPr>
          </a:lstStyle>
          <a:p>
            <a:pPr algn="ctr" eaLnBrk="1" hangingPunct="1">
              <a:lnSpc>
                <a:spcPct val="100000"/>
              </a:lnSpc>
              <a:spcBef>
                <a:spcPct val="0"/>
              </a:spcBef>
              <a:spcAft>
                <a:spcPct val="0"/>
              </a:spcAft>
              <a:buClrTx/>
              <a:buSzPct val="100000"/>
              <a:buFontTx/>
              <a:buNone/>
              <a:defRPr/>
            </a:pPr>
            <a:r>
              <a:rPr lang="ja-JP" altLang="en-US" sz="1200">
                <a:solidFill>
                  <a:schemeClr val="bg1"/>
                </a:solidFill>
                <a:effectLst>
                  <a:outerShdw blurRad="38100" dist="38100" dir="2700000" algn="tl">
                    <a:srgbClr val="C0C0C0"/>
                  </a:outerShdw>
                </a:effectLst>
                <a:latin typeface="ＭＳ Ｐゴシック" panose="020B0600070205080204" pitchFamily="50" charset="-128"/>
              </a:rPr>
              <a:t>岐阜県教育委員会　学校安全課</a:t>
            </a:r>
          </a:p>
        </p:txBody>
      </p:sp>
      <p:sp>
        <p:nvSpPr>
          <p:cNvPr id="4" name="正方形/長方形 3"/>
          <p:cNvSpPr/>
          <p:nvPr/>
        </p:nvSpPr>
        <p:spPr>
          <a:xfrm>
            <a:off x="12065" y="1565377"/>
            <a:ext cx="9324528" cy="1754326"/>
          </a:xfrm>
          <a:prstGeom prst="rect">
            <a:avLst/>
          </a:prstGeom>
          <a:noFill/>
        </p:spPr>
        <p:txBody>
          <a:bodyPr>
            <a:spAutoFit/>
          </a:bodyPr>
          <a:lstStyle/>
          <a:p>
            <a:pPr algn="ctr" eaLnBrk="1" hangingPunct="1">
              <a:buSzPct val="100000"/>
              <a:defRPr/>
            </a:pPr>
            <a:r>
              <a:rPr lang="ja-JP" altLang="en-US" sz="5400" b="1" dirty="0">
                <a:ln w="9525">
                  <a:solidFill>
                    <a:schemeClr val="tx1"/>
                  </a:solidFill>
                  <a:prstDash val="solid"/>
                </a:ln>
                <a:solidFill>
                  <a:srgbClr val="FFC000"/>
                </a:solidFill>
                <a:effectLst>
                  <a:outerShdw blurRad="50800" dist="38100" dir="5400000" algn="ctr" rotWithShape="0">
                    <a:schemeClr val="tx1"/>
                  </a:outerShdw>
                </a:effectLst>
              </a:rPr>
              <a:t>簡単でたくさん稼げる</a:t>
            </a:r>
            <a:endParaRPr lang="en-US" altLang="ja-JP" sz="5400" b="1" dirty="0">
              <a:ln w="9525">
                <a:solidFill>
                  <a:schemeClr val="tx1"/>
                </a:solidFill>
                <a:prstDash val="solid"/>
              </a:ln>
              <a:solidFill>
                <a:srgbClr val="FFC000"/>
              </a:solidFill>
              <a:effectLst>
                <a:outerShdw blurRad="50800" dist="38100" dir="5400000" algn="ctr" rotWithShape="0">
                  <a:schemeClr val="tx1"/>
                </a:outerShdw>
              </a:effectLst>
            </a:endParaRPr>
          </a:p>
          <a:p>
            <a:pPr algn="ctr" eaLnBrk="1" hangingPunct="1">
              <a:buSzPct val="100000"/>
              <a:defRPr/>
            </a:pPr>
            <a:r>
              <a:rPr lang="ja-JP" altLang="en-US" sz="5400" b="1" dirty="0">
                <a:ln w="9525">
                  <a:solidFill>
                    <a:schemeClr val="tx1"/>
                  </a:solidFill>
                  <a:prstDash val="solid"/>
                </a:ln>
                <a:solidFill>
                  <a:srgbClr val="FFC000"/>
                </a:solidFill>
                <a:effectLst>
                  <a:outerShdw blurRad="50800" dist="38100" dir="5400000" algn="ctr" rotWithShape="0">
                    <a:schemeClr val="tx1"/>
                  </a:outerShdw>
                </a:effectLst>
              </a:rPr>
              <a:t>仕事なんてない！</a:t>
            </a:r>
            <a:endParaRPr lang="en-US" altLang="ja-JP" sz="5400" b="1" dirty="0">
              <a:ln w="9525">
                <a:solidFill>
                  <a:schemeClr val="tx1"/>
                </a:solidFill>
                <a:prstDash val="solid"/>
              </a:ln>
              <a:solidFill>
                <a:srgbClr val="FFC000"/>
              </a:solidFill>
              <a:effectLst>
                <a:outerShdw blurRad="50800" dist="38100" dir="5400000" algn="ctr" rotWithShape="0">
                  <a:schemeClr val="tx1"/>
                </a:outerShdw>
              </a:effectLst>
            </a:endParaRPr>
          </a:p>
        </p:txBody>
      </p:sp>
      <p:sp>
        <p:nvSpPr>
          <p:cNvPr id="7" name="正方形/長方形 6"/>
          <p:cNvSpPr/>
          <p:nvPr/>
        </p:nvSpPr>
        <p:spPr>
          <a:xfrm rot="360391">
            <a:off x="4171950" y="4019550"/>
            <a:ext cx="1096963" cy="1878013"/>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buSzPct val="100000"/>
              <a:defRPr/>
            </a:pPr>
            <a:endParaRPr kumimoji="1" lang="ja-JP" altLang="en-US"/>
          </a:p>
        </p:txBody>
      </p:sp>
      <p:pic>
        <p:nvPicPr>
          <p:cNvPr id="8201" name="図 10"/>
          <p:cNvPicPr>
            <a:picLocks noChangeAspect="1"/>
          </p:cNvPicPr>
          <p:nvPr/>
        </p:nvPicPr>
        <p:blipFill>
          <a:blip r:embed="rId2" cstate="email">
            <a:extLst>
              <a:ext uri="{28A0092B-C50C-407E-A947-70E740481C1C}">
                <a14:useLocalDpi xmlns:a14="http://schemas.microsoft.com/office/drawing/2010/main"/>
              </a:ext>
            </a:extLst>
          </a:blip>
          <a:srcRect/>
          <a:stretch>
            <a:fillRect/>
          </a:stretch>
        </p:blipFill>
        <p:spPr bwMode="auto">
          <a:xfrm>
            <a:off x="2905125" y="3690938"/>
            <a:ext cx="2532063" cy="23796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正方形/長方形 1"/>
          <p:cNvSpPr/>
          <p:nvPr/>
        </p:nvSpPr>
        <p:spPr>
          <a:xfrm rot="290185">
            <a:off x="4117649" y="4138095"/>
            <a:ext cx="1224136" cy="159067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400" dirty="0">
                <a:solidFill>
                  <a:srgbClr val="FF0000"/>
                </a:solidFill>
              </a:rPr>
              <a:t>高収入</a:t>
            </a:r>
            <a:endParaRPr kumimoji="1" lang="en-US" altLang="ja-JP" sz="2400" dirty="0">
              <a:solidFill>
                <a:srgbClr val="FF0000"/>
              </a:solidFill>
            </a:endParaRPr>
          </a:p>
          <a:p>
            <a:pPr algn="ctr"/>
            <a:r>
              <a:rPr kumimoji="1" lang="ja-JP" altLang="en-US" dirty="0">
                <a:solidFill>
                  <a:srgbClr val="FF0000"/>
                </a:solidFill>
              </a:rPr>
              <a:t>アルバイト</a:t>
            </a:r>
            <a:endParaRPr kumimoji="1" lang="en-US" altLang="ja-JP" sz="2400" dirty="0">
              <a:solidFill>
                <a:srgbClr val="FF0000"/>
              </a:solidFill>
            </a:endParaRPr>
          </a:p>
          <a:p>
            <a:pPr algn="ctr"/>
            <a:r>
              <a:rPr kumimoji="1" lang="ja-JP" altLang="en-US" sz="2400" dirty="0">
                <a:solidFill>
                  <a:srgbClr val="FF0000"/>
                </a:solidFill>
              </a:rPr>
              <a:t>募集</a:t>
            </a:r>
          </a:p>
        </p:txBody>
      </p:sp>
      <p:sp>
        <p:nvSpPr>
          <p:cNvPr id="6" name="テキスト ボックス 5">
            <a:extLst>
              <a:ext uri="{FF2B5EF4-FFF2-40B4-BE49-F238E27FC236}">
                <a16:creationId xmlns:a16="http://schemas.microsoft.com/office/drawing/2014/main" id="{D7DF8F35-612D-6032-BFC1-703D410C1BF4}"/>
              </a:ext>
            </a:extLst>
          </p:cNvPr>
          <p:cNvSpPr txBox="1"/>
          <p:nvPr/>
        </p:nvSpPr>
        <p:spPr>
          <a:xfrm>
            <a:off x="3411313" y="-5824"/>
            <a:ext cx="646331" cy="369332"/>
          </a:xfrm>
          <a:prstGeom prst="rect">
            <a:avLst/>
          </a:prstGeom>
          <a:noFill/>
        </p:spPr>
        <p:txBody>
          <a:bodyPr wrap="none" rtlCol="0">
            <a:spAutoFit/>
          </a:bodyPr>
          <a:lstStyle/>
          <a:p>
            <a:r>
              <a:rPr kumimoji="1" lang="ja-JP" altLang="en-US" dirty="0">
                <a:solidFill>
                  <a:schemeClr val="bg1"/>
                </a:solidFill>
              </a:rPr>
              <a:t>やみ</a:t>
            </a:r>
          </a:p>
        </p:txBody>
      </p:sp>
      <p:sp>
        <p:nvSpPr>
          <p:cNvPr id="8" name="テキスト ボックス 7">
            <a:extLst>
              <a:ext uri="{FF2B5EF4-FFF2-40B4-BE49-F238E27FC236}">
                <a16:creationId xmlns:a16="http://schemas.microsoft.com/office/drawing/2014/main" id="{4EDE0A4A-37C6-7E72-CA65-9797FCDF0BD1}"/>
              </a:ext>
            </a:extLst>
          </p:cNvPr>
          <p:cNvSpPr txBox="1"/>
          <p:nvPr/>
        </p:nvSpPr>
        <p:spPr>
          <a:xfrm>
            <a:off x="1619672" y="1391610"/>
            <a:ext cx="1429469" cy="369332"/>
          </a:xfrm>
          <a:prstGeom prst="rect">
            <a:avLst/>
          </a:prstGeom>
          <a:noFill/>
        </p:spPr>
        <p:txBody>
          <a:bodyPr wrap="square" rtlCol="0">
            <a:spAutoFit/>
          </a:bodyPr>
          <a:lstStyle/>
          <a:p>
            <a:r>
              <a:rPr kumimoji="1" lang="ja-JP" altLang="en-US" dirty="0">
                <a:solidFill>
                  <a:srgbClr val="FFC000"/>
                </a:solidFill>
              </a:rPr>
              <a:t>かん    たん</a:t>
            </a:r>
          </a:p>
        </p:txBody>
      </p:sp>
      <p:sp>
        <p:nvSpPr>
          <p:cNvPr id="9" name="テキスト ボックス 8">
            <a:extLst>
              <a:ext uri="{FF2B5EF4-FFF2-40B4-BE49-F238E27FC236}">
                <a16:creationId xmlns:a16="http://schemas.microsoft.com/office/drawing/2014/main" id="{93E93449-DB29-48AA-2E59-C84EE7753741}"/>
              </a:ext>
            </a:extLst>
          </p:cNvPr>
          <p:cNvSpPr txBox="1"/>
          <p:nvPr/>
        </p:nvSpPr>
        <p:spPr>
          <a:xfrm>
            <a:off x="5868145" y="1391610"/>
            <a:ext cx="720080" cy="369332"/>
          </a:xfrm>
          <a:prstGeom prst="rect">
            <a:avLst/>
          </a:prstGeom>
          <a:noFill/>
        </p:spPr>
        <p:txBody>
          <a:bodyPr wrap="square" rtlCol="0">
            <a:spAutoFit/>
          </a:bodyPr>
          <a:lstStyle/>
          <a:p>
            <a:r>
              <a:rPr kumimoji="1" lang="ja-JP" altLang="en-US" dirty="0">
                <a:solidFill>
                  <a:srgbClr val="FFC000"/>
                </a:solidFill>
              </a:rPr>
              <a:t>かせ</a:t>
            </a:r>
          </a:p>
        </p:txBody>
      </p:sp>
      <p:sp>
        <p:nvSpPr>
          <p:cNvPr id="10" name="テキスト ボックス 9">
            <a:extLst>
              <a:ext uri="{FF2B5EF4-FFF2-40B4-BE49-F238E27FC236}">
                <a16:creationId xmlns:a16="http://schemas.microsoft.com/office/drawing/2014/main" id="{91B14113-11A4-327A-8C1B-240510F94E2C}"/>
              </a:ext>
            </a:extLst>
          </p:cNvPr>
          <p:cNvSpPr txBox="1"/>
          <p:nvPr/>
        </p:nvSpPr>
        <p:spPr>
          <a:xfrm>
            <a:off x="2267743" y="2257874"/>
            <a:ext cx="1143569" cy="369332"/>
          </a:xfrm>
          <a:prstGeom prst="rect">
            <a:avLst/>
          </a:prstGeom>
          <a:noFill/>
        </p:spPr>
        <p:txBody>
          <a:bodyPr wrap="square" rtlCol="0">
            <a:spAutoFit/>
          </a:bodyPr>
          <a:lstStyle/>
          <a:p>
            <a:r>
              <a:rPr kumimoji="1" lang="ja-JP" altLang="en-US" dirty="0">
                <a:solidFill>
                  <a:srgbClr val="FFC000"/>
                </a:solidFill>
              </a:rPr>
              <a:t>し      ごと</a:t>
            </a:r>
          </a:p>
        </p:txBody>
      </p:sp>
      <p:sp>
        <p:nvSpPr>
          <p:cNvPr id="11" name="テキスト ボックス 10">
            <a:extLst>
              <a:ext uri="{FF2B5EF4-FFF2-40B4-BE49-F238E27FC236}">
                <a16:creationId xmlns:a16="http://schemas.microsoft.com/office/drawing/2014/main" id="{24D106EE-D2A6-B1BB-F609-0F55D079794E}"/>
              </a:ext>
            </a:extLst>
          </p:cNvPr>
          <p:cNvSpPr txBox="1"/>
          <p:nvPr/>
        </p:nvSpPr>
        <p:spPr>
          <a:xfrm rot="383955">
            <a:off x="4318583" y="4278196"/>
            <a:ext cx="1036802" cy="215444"/>
          </a:xfrm>
          <a:prstGeom prst="rect">
            <a:avLst/>
          </a:prstGeom>
          <a:noFill/>
        </p:spPr>
        <p:txBody>
          <a:bodyPr wrap="square" rtlCol="0">
            <a:spAutoFit/>
          </a:bodyPr>
          <a:lstStyle/>
          <a:p>
            <a:r>
              <a:rPr kumimoji="1" lang="ja-JP" altLang="en-US" sz="800" dirty="0">
                <a:solidFill>
                  <a:srgbClr val="FF0000"/>
                </a:solidFill>
              </a:rPr>
              <a:t>こう　 しゅう にゅう</a:t>
            </a:r>
            <a:endParaRPr kumimoji="1" lang="en-US" altLang="ja-JP" sz="800" dirty="0">
              <a:solidFill>
                <a:srgbClr val="FF0000"/>
              </a:solidFill>
            </a:endParaRPr>
          </a:p>
        </p:txBody>
      </p:sp>
      <p:sp>
        <p:nvSpPr>
          <p:cNvPr id="13" name="テキスト ボックス 12">
            <a:extLst>
              <a:ext uri="{FF2B5EF4-FFF2-40B4-BE49-F238E27FC236}">
                <a16:creationId xmlns:a16="http://schemas.microsoft.com/office/drawing/2014/main" id="{79D2B55E-BA24-881E-4448-5F56E28D371D}"/>
              </a:ext>
            </a:extLst>
          </p:cNvPr>
          <p:cNvSpPr txBox="1"/>
          <p:nvPr/>
        </p:nvSpPr>
        <p:spPr>
          <a:xfrm rot="383955">
            <a:off x="4414269" y="4996995"/>
            <a:ext cx="701784" cy="215444"/>
          </a:xfrm>
          <a:prstGeom prst="rect">
            <a:avLst/>
          </a:prstGeom>
          <a:noFill/>
        </p:spPr>
        <p:txBody>
          <a:bodyPr wrap="square" rtlCol="0">
            <a:spAutoFit/>
          </a:bodyPr>
          <a:lstStyle/>
          <a:p>
            <a:r>
              <a:rPr kumimoji="1" lang="ja-JP" altLang="en-US" sz="800" dirty="0">
                <a:solidFill>
                  <a:srgbClr val="FF0000"/>
                </a:solidFill>
              </a:rPr>
              <a:t>ぼ　　 しゅう</a:t>
            </a:r>
            <a:endParaRPr kumimoji="1" lang="en-US" altLang="ja-JP" sz="800" dirty="0">
              <a:solidFill>
                <a:srgbClr val="FF0000"/>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919" name="フッター プレースホルダー 2"/>
          <p:cNvSpPr>
            <a:spLocks noChangeArrowheads="1"/>
          </p:cNvSpPr>
          <p:nvPr/>
        </p:nvSpPr>
        <p:spPr bwMode="auto">
          <a:xfrm>
            <a:off x="3235325" y="6388100"/>
            <a:ext cx="308610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12813" eaLnBrk="0" hangingPunct="0">
              <a:lnSpc>
                <a:spcPct val="90000"/>
              </a:lnSpc>
              <a:spcBef>
                <a:spcPts val="1200"/>
              </a:spcBef>
              <a:spcAft>
                <a:spcPts val="200"/>
              </a:spcAft>
              <a:buClr>
                <a:schemeClr val="accent1"/>
              </a:buClr>
              <a:buFont typeface="Calibri" panose="020F0502020204030204" pitchFamily="34" charset="0"/>
              <a:buChar char=" "/>
              <a:defRPr kumimoji="1" sz="2000">
                <a:solidFill>
                  <a:srgbClr val="404040"/>
                </a:solidFill>
                <a:latin typeface="Calibri" panose="020F0502020204030204" pitchFamily="34" charset="0"/>
                <a:cs typeface="Arial" panose="020B0604020202020204" pitchFamily="34" charset="0"/>
              </a:defRPr>
            </a:lvl1pPr>
            <a:lvl2pPr marL="38258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a:solidFill>
                  <a:srgbClr val="404040"/>
                </a:solidFill>
                <a:latin typeface="Calibri" panose="020F0502020204030204" pitchFamily="34" charset="0"/>
                <a:cs typeface="Arial" panose="020B0604020202020204" pitchFamily="34" charset="0"/>
              </a:defRPr>
            </a:lvl2pPr>
            <a:lvl3pPr marL="56673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3pPr>
            <a:lvl4pPr marL="749300"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4pPr>
            <a:lvl5pPr marL="931863"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5pPr>
            <a:lvl6pPr marL="13890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6pPr>
            <a:lvl7pPr marL="18462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7pPr>
            <a:lvl8pPr marL="23034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8pPr>
            <a:lvl9pPr marL="27606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9pPr>
          </a:lstStyle>
          <a:p>
            <a:pPr algn="ctr" eaLnBrk="1" hangingPunct="1">
              <a:lnSpc>
                <a:spcPct val="100000"/>
              </a:lnSpc>
              <a:spcBef>
                <a:spcPct val="0"/>
              </a:spcBef>
              <a:spcAft>
                <a:spcPct val="0"/>
              </a:spcAft>
              <a:buClrTx/>
              <a:buSzPct val="100000"/>
              <a:buFontTx/>
              <a:buNone/>
              <a:defRPr/>
            </a:pPr>
            <a:r>
              <a:rPr lang="ja-JP" altLang="en-US" sz="1200">
                <a:solidFill>
                  <a:schemeClr val="bg1"/>
                </a:solidFill>
                <a:effectLst>
                  <a:outerShdw blurRad="38100" dist="38100" dir="2700000" algn="tl">
                    <a:srgbClr val="C0C0C0"/>
                  </a:outerShdw>
                </a:effectLst>
                <a:latin typeface="ＭＳ Ｐゴシック" panose="020B0600070205080204" pitchFamily="50" charset="-128"/>
              </a:rPr>
              <a:t>岐阜県教育委員会　学校安全課</a:t>
            </a:r>
          </a:p>
        </p:txBody>
      </p:sp>
      <p:grpSp>
        <p:nvGrpSpPr>
          <p:cNvPr id="12291" name="正方形/長方形 2"/>
          <p:cNvGrpSpPr>
            <a:grpSpLocks/>
          </p:cNvGrpSpPr>
          <p:nvPr/>
        </p:nvGrpSpPr>
        <p:grpSpPr bwMode="auto">
          <a:xfrm>
            <a:off x="-30163" y="-30163"/>
            <a:ext cx="9240838" cy="868363"/>
            <a:chOff x="-19" y="-19"/>
            <a:chExt cx="5821" cy="914"/>
          </a:xfrm>
        </p:grpSpPr>
        <p:pic>
          <p:nvPicPr>
            <p:cNvPr id="12293" name="正方形/長方形 2"/>
            <p:cNvPicPr preferRelativeResize="0">
              <a:picLocks noChangeArrowheads="1"/>
            </p:cNvPicPr>
            <p:nvPr/>
          </p:nvPicPr>
          <p:blipFill>
            <a:blip r:embed="rId2">
              <a:extLst>
                <a:ext uri="{28A0092B-C50C-407E-A947-70E740481C1C}">
                  <a14:useLocalDpi xmlns:a14="http://schemas.microsoft.com/office/drawing/2010/main"/>
                </a:ext>
              </a:extLst>
            </a:blip>
            <a:srcRect/>
            <a:stretch>
              <a:fillRect/>
            </a:stretch>
          </p:blipFill>
          <p:spPr bwMode="auto">
            <a:xfrm>
              <a:off x="-19" y="-19"/>
              <a:ext cx="5821" cy="91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89922" name="Rectangle 834"/>
            <p:cNvSpPr>
              <a:spLocks noChangeArrowheads="1"/>
            </p:cNvSpPr>
            <p:nvPr/>
          </p:nvSpPr>
          <p:spPr bwMode="auto">
            <a:xfrm>
              <a:off x="0" y="-1"/>
              <a:ext cx="5760" cy="80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eaLnBrk="0" hangingPunct="0">
                <a:defRPr kumimoji="1">
                  <a:solidFill>
                    <a:schemeClr val="tx1"/>
                  </a:solidFill>
                  <a:latin typeface="Arial" panose="020B0604020202020204" pitchFamily="34" charset="0"/>
                  <a:ea typeface="ＭＳ Ｐゴシック" panose="020B0600070205080204" pitchFamily="50" charset="-128"/>
                </a:defRPr>
              </a:lvl2pPr>
              <a:lvl3pPr eaLnBrk="0" hangingPunct="0">
                <a:defRPr kumimoji="1">
                  <a:solidFill>
                    <a:schemeClr val="tx1"/>
                  </a:solidFill>
                  <a:latin typeface="Arial" panose="020B0604020202020204" pitchFamily="34" charset="0"/>
                  <a:ea typeface="ＭＳ Ｐゴシック" panose="020B0600070205080204" pitchFamily="50" charset="-128"/>
                </a:defRPr>
              </a:lvl3pPr>
              <a:lvl4pPr eaLnBrk="0" hangingPunct="0">
                <a:defRPr kumimoji="1">
                  <a:solidFill>
                    <a:schemeClr val="tx1"/>
                  </a:solidFill>
                  <a:latin typeface="Arial" panose="020B0604020202020204" pitchFamily="34" charset="0"/>
                  <a:ea typeface="ＭＳ Ｐゴシック" panose="020B0600070205080204" pitchFamily="50" charset="-128"/>
                </a:defRPr>
              </a:lvl4pPr>
              <a:lvl5pPr eaLnBrk="0" hangingPunct="0">
                <a:defRPr kumimoji="1">
                  <a:solidFill>
                    <a:schemeClr val="tx1"/>
                  </a:solidFill>
                  <a:latin typeface="Arial" panose="020B0604020202020204" pitchFamily="34" charset="0"/>
                  <a:ea typeface="ＭＳ Ｐゴシック" panose="020B0600070205080204" pitchFamily="50" charset="-128"/>
                </a:defRPr>
              </a:lvl5pPr>
              <a:lvl6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6pPr>
              <a:lvl7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7pPr>
              <a:lvl8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8pPr>
              <a:lvl9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9pPr>
            </a:lstStyle>
            <a:p>
              <a:pPr eaLnBrk="1" hangingPunct="1">
                <a:buSzPct val="100000"/>
                <a:defRPr/>
              </a:pPr>
              <a:r>
                <a:rPr lang="ja-JP" altLang="en-US" sz="4000" b="1" dirty="0">
                  <a:solidFill>
                    <a:srgbClr val="FFFFFF"/>
                  </a:solidFill>
                  <a:effectLst>
                    <a:outerShdw blurRad="38100" dist="38100" dir="2700000" algn="tl">
                      <a:srgbClr val="C0C0C0"/>
                    </a:outerShdw>
                  </a:effectLst>
                  <a:latin typeface="ＭＳ Ｐゴシック" panose="020B0600070205080204" pitchFamily="50" charset="-128"/>
                  <a:ea typeface="AR隷書体M" charset="-128"/>
                </a:rPr>
                <a:t>③闇バイト募集を見破るポイント</a:t>
              </a:r>
            </a:p>
          </p:txBody>
        </p:sp>
      </p:grpSp>
      <p:sp>
        <p:nvSpPr>
          <p:cNvPr id="16" name="テキスト ボックス 4"/>
          <p:cNvSpPr>
            <a:spLocks noChangeArrowheads="1"/>
          </p:cNvSpPr>
          <p:nvPr/>
        </p:nvSpPr>
        <p:spPr bwMode="auto">
          <a:xfrm>
            <a:off x="107503" y="855300"/>
            <a:ext cx="5781690" cy="5382011"/>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eaLnBrk="0" hangingPunct="0">
              <a:defRPr kumimoji="1">
                <a:solidFill>
                  <a:schemeClr val="tx1"/>
                </a:solidFill>
                <a:latin typeface="Arial" panose="020B0604020202020204" pitchFamily="34" charset="0"/>
                <a:ea typeface="ＭＳ Ｐゴシック" panose="020B0600070205080204" pitchFamily="50" charset="-128"/>
              </a:defRPr>
            </a:lvl2pPr>
            <a:lvl3pPr eaLnBrk="0" hangingPunct="0">
              <a:defRPr kumimoji="1">
                <a:solidFill>
                  <a:schemeClr val="tx1"/>
                </a:solidFill>
                <a:latin typeface="Arial" panose="020B0604020202020204" pitchFamily="34" charset="0"/>
                <a:ea typeface="ＭＳ Ｐゴシック" panose="020B0600070205080204" pitchFamily="50" charset="-128"/>
              </a:defRPr>
            </a:lvl3pPr>
            <a:lvl4pPr eaLnBrk="0" hangingPunct="0">
              <a:defRPr kumimoji="1">
                <a:solidFill>
                  <a:schemeClr val="tx1"/>
                </a:solidFill>
                <a:latin typeface="Arial" panose="020B0604020202020204" pitchFamily="34" charset="0"/>
                <a:ea typeface="ＭＳ Ｐゴシック" panose="020B0600070205080204" pitchFamily="50" charset="-128"/>
              </a:defRPr>
            </a:lvl4pPr>
            <a:lvl5pPr eaLnBrk="0" hangingPunct="0">
              <a:defRPr kumimoji="1">
                <a:solidFill>
                  <a:schemeClr val="tx1"/>
                </a:solidFill>
                <a:latin typeface="Arial" panose="020B0604020202020204" pitchFamily="34" charset="0"/>
                <a:ea typeface="ＭＳ Ｐゴシック" panose="020B0600070205080204" pitchFamily="50" charset="-128"/>
              </a:defRPr>
            </a:lvl5pPr>
            <a:lvl6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6pPr>
            <a:lvl7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7pPr>
            <a:lvl8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8pPr>
            <a:lvl9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9pPr>
          </a:lstStyle>
          <a:p>
            <a:pPr marL="355600" indent="-355600" eaLnBrk="1" hangingPunct="1">
              <a:spcBef>
                <a:spcPts val="600"/>
              </a:spcBef>
              <a:spcAft>
                <a:spcPts val="0"/>
              </a:spcAft>
              <a:buSzPct val="100000"/>
              <a:defRPr/>
            </a:pPr>
            <a:r>
              <a:rPr lang="ja-JP" altLang="en-US" sz="2800" b="1" dirty="0">
                <a:solidFill>
                  <a:schemeClr val="accent2">
                    <a:lumMod val="50000"/>
                  </a:schemeClr>
                </a:solidFill>
                <a:effectLst>
                  <a:outerShdw blurRad="38100" dist="38100" dir="2700000" algn="tl">
                    <a:srgbClr val="C0C0C0"/>
                  </a:outerShdw>
                </a:effectLst>
                <a:latin typeface="ＭＳ ゴシック" panose="020B0609070205080204" pitchFamily="49" charset="-128"/>
                <a:ea typeface="ＭＳ ゴシック" panose="020B0609070205080204" pitchFamily="49" charset="-128"/>
              </a:rPr>
              <a:t>３　連絡手段や連絡先</a:t>
            </a:r>
            <a:endParaRPr lang="en-US" altLang="ja-JP" sz="2800" b="1" dirty="0">
              <a:solidFill>
                <a:schemeClr val="accent2">
                  <a:lumMod val="50000"/>
                </a:schemeClr>
              </a:solidFill>
              <a:effectLst>
                <a:outerShdw blurRad="38100" dist="38100" dir="2700000" algn="tl">
                  <a:srgbClr val="C0C0C0"/>
                </a:outerShdw>
              </a:effectLst>
              <a:latin typeface="ＭＳ ゴシック" panose="020B0609070205080204" pitchFamily="49" charset="-128"/>
              <a:ea typeface="ＭＳ ゴシック" panose="020B0609070205080204" pitchFamily="49" charset="-128"/>
            </a:endParaRPr>
          </a:p>
          <a:p>
            <a:pPr marL="355600" indent="-355600" eaLnBrk="1" hangingPunct="1">
              <a:spcBef>
                <a:spcPts val="600"/>
              </a:spcBef>
              <a:spcAft>
                <a:spcPts val="0"/>
              </a:spcAft>
              <a:buSzPct val="100000"/>
              <a:defRPr/>
            </a:pPr>
            <a:r>
              <a:rPr lang="ja-JP" altLang="en-US" sz="2800" b="1" dirty="0">
                <a:solidFill>
                  <a:srgbClr val="FF0000"/>
                </a:solidFill>
                <a:effectLst>
                  <a:outerShdw blurRad="38100" dist="38100" dir="2700000" algn="tl">
                    <a:srgbClr val="C0C0C0"/>
                  </a:outerShdw>
                </a:effectLst>
                <a:latin typeface="ＭＳ ゴシック" panose="020B0609070205080204" pitchFamily="49" charset="-128"/>
                <a:ea typeface="ＭＳ ゴシック" panose="020B0609070205080204" pitchFamily="49" charset="-128"/>
              </a:rPr>
              <a:t>　・応募や連絡がＤＭのみ</a:t>
            </a:r>
            <a:endParaRPr lang="en-US" altLang="ja-JP" sz="2800" b="1" dirty="0">
              <a:solidFill>
                <a:srgbClr val="FF0000"/>
              </a:solidFill>
              <a:effectLst>
                <a:outerShdw blurRad="38100" dist="38100" dir="2700000" algn="tl">
                  <a:srgbClr val="C0C0C0"/>
                </a:outerShdw>
              </a:effectLst>
              <a:latin typeface="ＭＳ ゴシック" panose="020B0609070205080204" pitchFamily="49" charset="-128"/>
              <a:ea typeface="ＭＳ ゴシック" panose="020B0609070205080204" pitchFamily="49" charset="-128"/>
            </a:endParaRPr>
          </a:p>
          <a:p>
            <a:pPr marL="896938" indent="-896938" eaLnBrk="1" hangingPunct="1">
              <a:spcBef>
                <a:spcPts val="600"/>
              </a:spcBef>
              <a:spcAft>
                <a:spcPts val="0"/>
              </a:spcAft>
              <a:buSzPct val="100000"/>
              <a:defRPr/>
            </a:pPr>
            <a:r>
              <a:rPr lang="ja-JP" altLang="en-US" dirty="0">
                <a:effectLst>
                  <a:outerShdw blurRad="38100" dist="38100" dir="2700000" algn="tl">
                    <a:srgbClr val="C0C0C0"/>
                  </a:outerShdw>
                </a:effectLst>
                <a:latin typeface="ＭＳ ゴシック" panose="020B0609070205080204" pitchFamily="49" charset="-128"/>
                <a:ea typeface="ＭＳ ゴシック" panose="020B0609070205080204" pitchFamily="49" charset="-128"/>
              </a:rPr>
              <a:t>　　　　応募や連絡方法がＤＭ（ダイレクトメッセージ）のみの場合、トラブルが発生すると相手がＩＤを削除し、逃げてしまう可能性があります。</a:t>
            </a:r>
            <a:endParaRPr lang="en-US" altLang="ja-JP" dirty="0">
              <a:effectLst>
                <a:outerShdw blurRad="38100" dist="38100" dir="2700000" algn="tl">
                  <a:srgbClr val="C0C0C0"/>
                </a:outerShdw>
              </a:effectLst>
              <a:latin typeface="ＭＳ ゴシック" panose="020B0609070205080204" pitchFamily="49" charset="-128"/>
              <a:ea typeface="ＭＳ ゴシック" panose="020B0609070205080204" pitchFamily="49" charset="-128"/>
            </a:endParaRPr>
          </a:p>
          <a:p>
            <a:pPr marL="355600" indent="-355600" eaLnBrk="1" hangingPunct="1">
              <a:spcBef>
                <a:spcPts val="600"/>
              </a:spcBef>
              <a:spcAft>
                <a:spcPts val="0"/>
              </a:spcAft>
              <a:buSzPct val="100000"/>
              <a:defRPr/>
            </a:pPr>
            <a:r>
              <a:rPr lang="ja-JP" altLang="en-US" sz="2800" b="1" dirty="0">
                <a:solidFill>
                  <a:srgbClr val="FF0000"/>
                </a:solidFill>
                <a:effectLst>
                  <a:outerShdw blurRad="38100" dist="38100" dir="2700000" algn="tl">
                    <a:srgbClr val="C0C0C0"/>
                  </a:outerShdw>
                </a:effectLst>
                <a:latin typeface="ＭＳ ゴシック" panose="020B0609070205080204" pitchFamily="49" charset="-128"/>
                <a:ea typeface="ＭＳ ゴシック" panose="020B0609070205080204" pitchFamily="49" charset="-128"/>
              </a:rPr>
              <a:t>　・匿名性の高いアプリの使用</a:t>
            </a:r>
            <a:endParaRPr lang="en-US" altLang="ja-JP" sz="2800" b="1" dirty="0">
              <a:solidFill>
                <a:srgbClr val="FF0000"/>
              </a:solidFill>
              <a:effectLst>
                <a:outerShdw blurRad="38100" dist="38100" dir="2700000" algn="tl">
                  <a:srgbClr val="C0C0C0"/>
                </a:outerShdw>
              </a:effectLst>
              <a:latin typeface="ＭＳ ゴシック" panose="020B0609070205080204" pitchFamily="49" charset="-128"/>
              <a:ea typeface="ＭＳ ゴシック" panose="020B0609070205080204" pitchFamily="49" charset="-128"/>
            </a:endParaRPr>
          </a:p>
          <a:p>
            <a:pPr marL="896938" indent="-896938" eaLnBrk="1" hangingPunct="1">
              <a:spcBef>
                <a:spcPts val="600"/>
              </a:spcBef>
              <a:spcAft>
                <a:spcPts val="0"/>
              </a:spcAft>
              <a:buSzPct val="100000"/>
              <a:defRPr/>
            </a:pPr>
            <a:r>
              <a:rPr lang="ja-JP" altLang="en-US" b="1" dirty="0">
                <a:solidFill>
                  <a:srgbClr val="FF0000"/>
                </a:solidFill>
                <a:effectLst>
                  <a:outerShdw blurRad="38100" dist="38100" dir="2700000" algn="tl">
                    <a:srgbClr val="C0C0C0"/>
                  </a:outerShdw>
                </a:effectLst>
                <a:latin typeface="ＭＳ ゴシック" panose="020B0609070205080204" pitchFamily="49" charset="-128"/>
                <a:ea typeface="ＭＳ ゴシック" panose="020B0609070205080204" pitchFamily="49" charset="-128"/>
              </a:rPr>
              <a:t>　　　　</a:t>
            </a:r>
            <a:r>
              <a:rPr lang="ja-JP" altLang="en-US" dirty="0">
                <a:effectLst>
                  <a:outerShdw blurRad="38100" dist="38100" dir="2700000" algn="tl">
                    <a:srgbClr val="C0C0C0"/>
                  </a:outerShdw>
                </a:effectLst>
                <a:latin typeface="ＭＳ ゴシック" panose="020B0609070205080204" pitchFamily="49" charset="-128"/>
                <a:ea typeface="ＭＳ ゴシック" panose="020B0609070205080204" pitchFamily="49" charset="-128"/>
              </a:rPr>
              <a:t>一定時間の経過によりチャットの履歴が削除されるなどの匿名性の高いアプリが連絡手段として指定されている場合は、犯罪に関わっている可能性があります。</a:t>
            </a:r>
            <a:endParaRPr lang="en-US" altLang="ja-JP" dirty="0">
              <a:effectLst>
                <a:outerShdw blurRad="38100" dist="38100" dir="2700000" algn="tl">
                  <a:srgbClr val="C0C0C0"/>
                </a:outerShdw>
              </a:effectLst>
              <a:latin typeface="ＭＳ ゴシック" panose="020B0609070205080204" pitchFamily="49" charset="-128"/>
              <a:ea typeface="ＭＳ ゴシック" panose="020B0609070205080204" pitchFamily="49" charset="-128"/>
            </a:endParaRPr>
          </a:p>
          <a:p>
            <a:pPr eaLnBrk="1" hangingPunct="1">
              <a:spcBef>
                <a:spcPts val="600"/>
              </a:spcBef>
              <a:spcAft>
                <a:spcPts val="0"/>
              </a:spcAft>
              <a:buSzPct val="100000"/>
              <a:defRPr/>
            </a:pPr>
            <a:endParaRPr lang="en-US" altLang="ja-JP" dirty="0"/>
          </a:p>
          <a:p>
            <a:pPr eaLnBrk="1" hangingPunct="1">
              <a:spcBef>
                <a:spcPts val="600"/>
              </a:spcBef>
              <a:spcAft>
                <a:spcPts val="0"/>
              </a:spcAft>
              <a:buSzPct val="100000"/>
              <a:defRPr/>
            </a:pPr>
            <a:r>
              <a:rPr lang="ja-JP" altLang="en-US" dirty="0">
                <a:solidFill>
                  <a:srgbClr val="FF0000"/>
                </a:solidFill>
              </a:rPr>
              <a:t>このような募集は、トクリュウ（匿名・流動型犯罪グループ）とよばれる集団による組織的な犯罪の可能性があります。</a:t>
            </a:r>
          </a:p>
          <a:p>
            <a:pPr marL="896938" indent="-896938" eaLnBrk="1" hangingPunct="1">
              <a:spcBef>
                <a:spcPts val="600"/>
              </a:spcBef>
              <a:spcAft>
                <a:spcPts val="0"/>
              </a:spcAft>
              <a:buSzPct val="100000"/>
              <a:defRPr/>
            </a:pPr>
            <a:endParaRPr lang="en-US" altLang="ja-JP" dirty="0">
              <a:effectLst>
                <a:outerShdw blurRad="38100" dist="38100" dir="2700000" algn="tl">
                  <a:srgbClr val="C0C0C0"/>
                </a:outerShdw>
              </a:effectLst>
              <a:latin typeface="ＭＳ ゴシック" panose="020B0609070205080204" pitchFamily="49" charset="-128"/>
              <a:ea typeface="ＭＳ ゴシック" panose="020B0609070205080204" pitchFamily="49" charset="-128"/>
            </a:endParaRPr>
          </a:p>
        </p:txBody>
      </p:sp>
      <p:grpSp>
        <p:nvGrpSpPr>
          <p:cNvPr id="2" name="グループ化 1">
            <a:extLst>
              <a:ext uri="{FF2B5EF4-FFF2-40B4-BE49-F238E27FC236}">
                <a16:creationId xmlns:a16="http://schemas.microsoft.com/office/drawing/2014/main" id="{7F78A84F-7C66-2AE3-7250-94631FE02885}"/>
              </a:ext>
            </a:extLst>
          </p:cNvPr>
          <p:cNvGrpSpPr/>
          <p:nvPr/>
        </p:nvGrpSpPr>
        <p:grpSpPr>
          <a:xfrm>
            <a:off x="5354101" y="838200"/>
            <a:ext cx="4240097" cy="5474758"/>
            <a:chOff x="5354100" y="819145"/>
            <a:chExt cx="4240097" cy="5474758"/>
          </a:xfrm>
        </p:grpSpPr>
        <p:grpSp>
          <p:nvGrpSpPr>
            <p:cNvPr id="3" name="グループ化 2">
              <a:extLst>
                <a:ext uri="{FF2B5EF4-FFF2-40B4-BE49-F238E27FC236}">
                  <a16:creationId xmlns:a16="http://schemas.microsoft.com/office/drawing/2014/main" id="{5939D62C-6A38-6330-AE52-1C3A3D75C656}"/>
                </a:ext>
              </a:extLst>
            </p:cNvPr>
            <p:cNvGrpSpPr/>
            <p:nvPr/>
          </p:nvGrpSpPr>
          <p:grpSpPr>
            <a:xfrm>
              <a:off x="5354100" y="819145"/>
              <a:ext cx="4240097" cy="5474758"/>
              <a:chOff x="5354100" y="819145"/>
              <a:chExt cx="4240097" cy="5474758"/>
            </a:xfrm>
          </p:grpSpPr>
          <p:grpSp>
            <p:nvGrpSpPr>
              <p:cNvPr id="5" name="グループ化 4">
                <a:extLst>
                  <a:ext uri="{FF2B5EF4-FFF2-40B4-BE49-F238E27FC236}">
                    <a16:creationId xmlns:a16="http://schemas.microsoft.com/office/drawing/2014/main" id="{CF2B44DE-3991-F9A0-6672-E23DA4B0F280}"/>
                  </a:ext>
                </a:extLst>
              </p:cNvPr>
              <p:cNvGrpSpPr/>
              <p:nvPr/>
            </p:nvGrpSpPr>
            <p:grpSpPr>
              <a:xfrm>
                <a:off x="5354100" y="819145"/>
                <a:ext cx="4240097" cy="5474758"/>
                <a:chOff x="5320697" y="1139543"/>
                <a:chExt cx="4240097" cy="5474758"/>
              </a:xfrm>
            </p:grpSpPr>
            <p:grpSp>
              <p:nvGrpSpPr>
                <p:cNvPr id="26" name="グループ化 25">
                  <a:extLst>
                    <a:ext uri="{FF2B5EF4-FFF2-40B4-BE49-F238E27FC236}">
                      <a16:creationId xmlns:a16="http://schemas.microsoft.com/office/drawing/2014/main" id="{9A236DAC-E1B7-7259-72B0-5BDF756B9286}"/>
                    </a:ext>
                  </a:extLst>
                </p:cNvPr>
                <p:cNvGrpSpPr/>
                <p:nvPr/>
              </p:nvGrpSpPr>
              <p:grpSpPr>
                <a:xfrm>
                  <a:off x="5320697" y="1139543"/>
                  <a:ext cx="4240097" cy="5474758"/>
                  <a:chOff x="5320697" y="868257"/>
                  <a:chExt cx="4240097" cy="5474758"/>
                </a:xfrm>
              </p:grpSpPr>
              <p:pic>
                <p:nvPicPr>
                  <p:cNvPr id="89888" name="図 89887">
                    <a:extLst>
                      <a:ext uri="{FF2B5EF4-FFF2-40B4-BE49-F238E27FC236}">
                        <a16:creationId xmlns:a16="http://schemas.microsoft.com/office/drawing/2014/main" id="{16C892AB-7ACD-9261-F6CB-4A0298262AB5}"/>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320697" y="868257"/>
                    <a:ext cx="4240097" cy="5474758"/>
                  </a:xfrm>
                  <a:prstGeom prst="rect">
                    <a:avLst/>
                  </a:prstGeom>
                </p:spPr>
              </p:pic>
              <p:sp>
                <p:nvSpPr>
                  <p:cNvPr id="89889" name="正方形/長方形 89888">
                    <a:extLst>
                      <a:ext uri="{FF2B5EF4-FFF2-40B4-BE49-F238E27FC236}">
                        <a16:creationId xmlns:a16="http://schemas.microsoft.com/office/drawing/2014/main" id="{3B04BEF3-C883-63CC-4ED6-41DE4249686A}"/>
                      </a:ext>
                    </a:extLst>
                  </p:cNvPr>
                  <p:cNvSpPr/>
                  <p:nvPr/>
                </p:nvSpPr>
                <p:spPr>
                  <a:xfrm>
                    <a:off x="5935372" y="1277359"/>
                    <a:ext cx="3029116" cy="4613597"/>
                  </a:xfrm>
                  <a:prstGeom prst="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t" anchorCtr="0"/>
                  <a:lstStyle/>
                  <a:p>
                    <a:pPr algn="ctr"/>
                    <a:endParaRPr kumimoji="1" lang="en-US" altLang="ja-JP" sz="1000" b="1" dirty="0">
                      <a:solidFill>
                        <a:srgbClr val="FF0000"/>
                      </a:solidFill>
                    </a:endParaRPr>
                  </a:p>
                  <a:p>
                    <a:pPr algn="ctr"/>
                    <a:r>
                      <a:rPr kumimoji="1" lang="ja-JP" altLang="en-US" b="1" dirty="0">
                        <a:solidFill>
                          <a:srgbClr val="FF0000"/>
                        </a:solidFill>
                      </a:rPr>
                      <a:t>　</a:t>
                    </a:r>
                  </a:p>
                  <a:p>
                    <a:pPr algn="ctr"/>
                    <a:endParaRPr kumimoji="1" lang="ja-JP" altLang="en-US" sz="1600" b="1" dirty="0">
                      <a:solidFill>
                        <a:schemeClr val="tx1"/>
                      </a:solidFill>
                    </a:endParaRPr>
                  </a:p>
                </p:txBody>
              </p:sp>
            </p:grpSp>
            <p:sp>
              <p:nvSpPr>
                <p:cNvPr id="27" name="テキスト ボックス 26">
                  <a:extLst>
                    <a:ext uri="{FF2B5EF4-FFF2-40B4-BE49-F238E27FC236}">
                      <a16:creationId xmlns:a16="http://schemas.microsoft.com/office/drawing/2014/main" id="{9119D307-327E-445F-C66F-8588B9F33AE4}"/>
                    </a:ext>
                  </a:extLst>
                </p:cNvPr>
                <p:cNvSpPr txBox="1"/>
                <p:nvPr/>
              </p:nvSpPr>
              <p:spPr>
                <a:xfrm>
                  <a:off x="6519681" y="1596462"/>
                  <a:ext cx="1654620" cy="553998"/>
                </a:xfrm>
                <a:prstGeom prst="rect">
                  <a:avLst/>
                </a:prstGeom>
                <a:noFill/>
              </p:spPr>
              <p:txBody>
                <a:bodyPr wrap="none" rtlCol="0">
                  <a:spAutoFit/>
                </a:bodyPr>
                <a:lstStyle/>
                <a:p>
                  <a:r>
                    <a:rPr kumimoji="1" lang="ja-JP" altLang="en-US" dirty="0"/>
                    <a:t>アルバイト募集</a:t>
                  </a:r>
                  <a:endParaRPr kumimoji="1" lang="en-US" altLang="ja-JP" dirty="0"/>
                </a:p>
                <a:p>
                  <a:r>
                    <a:rPr kumimoji="1" lang="ja-JP" altLang="en-US" sz="1200" dirty="0"/>
                    <a:t>〇〇〇＠</a:t>
                  </a:r>
                  <a:r>
                    <a:rPr kumimoji="1" lang="en-US" altLang="ja-JP" sz="1200" dirty="0"/>
                    <a:t>××.××</a:t>
                  </a:r>
                  <a:endParaRPr kumimoji="1" lang="ja-JP" altLang="en-US" sz="1200" dirty="0"/>
                </a:p>
              </p:txBody>
            </p:sp>
            <p:sp>
              <p:nvSpPr>
                <p:cNvPr id="28" name="テキスト ボックス 27">
                  <a:extLst>
                    <a:ext uri="{FF2B5EF4-FFF2-40B4-BE49-F238E27FC236}">
                      <a16:creationId xmlns:a16="http://schemas.microsoft.com/office/drawing/2014/main" id="{728C80B5-C72C-89BE-9C2F-2E4ACD0BAEEF}"/>
                    </a:ext>
                  </a:extLst>
                </p:cNvPr>
                <p:cNvSpPr txBox="1"/>
                <p:nvPr/>
              </p:nvSpPr>
              <p:spPr>
                <a:xfrm>
                  <a:off x="5956120" y="2150460"/>
                  <a:ext cx="3085442" cy="3108543"/>
                </a:xfrm>
                <a:prstGeom prst="rect">
                  <a:avLst/>
                </a:prstGeom>
                <a:noFill/>
              </p:spPr>
              <p:txBody>
                <a:bodyPr wrap="square">
                  <a:spAutoFit/>
                </a:bodyPr>
                <a:lstStyle/>
                <a:p>
                  <a:endParaRPr kumimoji="1" lang="en-US" altLang="ja-JP" sz="900" b="1" dirty="0">
                    <a:solidFill>
                      <a:schemeClr val="tx1"/>
                    </a:solidFill>
                  </a:endParaRPr>
                </a:p>
                <a:p>
                  <a:r>
                    <a:rPr kumimoji="1" lang="ja-JP" altLang="en-US" sz="1800" b="1" dirty="0">
                      <a:solidFill>
                        <a:schemeClr val="tx1"/>
                      </a:solidFill>
                    </a:rPr>
                    <a:t>荷物を受け取って運ぶだけ♪</a:t>
                  </a:r>
                  <a:endParaRPr kumimoji="1" lang="en-US" altLang="ja-JP" sz="1800" b="1" dirty="0">
                    <a:solidFill>
                      <a:schemeClr val="tx1"/>
                    </a:solidFill>
                  </a:endParaRPr>
                </a:p>
                <a:p>
                  <a:endParaRPr kumimoji="1" lang="en-US" altLang="ja-JP" sz="800" b="1" dirty="0">
                    <a:solidFill>
                      <a:schemeClr val="tx1"/>
                    </a:solidFill>
                  </a:endParaRPr>
                </a:p>
                <a:p>
                  <a:r>
                    <a:rPr kumimoji="1" lang="ja-JP" altLang="en-US" sz="1800" b="1" dirty="0">
                      <a:solidFill>
                        <a:schemeClr val="tx1"/>
                      </a:solidFill>
                    </a:rPr>
                    <a:t>日時・場所の指定可♪</a:t>
                  </a:r>
                  <a:endParaRPr kumimoji="1" lang="en-US" altLang="ja-JP" sz="1800" b="1" dirty="0">
                    <a:solidFill>
                      <a:schemeClr val="tx1"/>
                    </a:solidFill>
                  </a:endParaRPr>
                </a:p>
                <a:p>
                  <a:endParaRPr kumimoji="1" lang="en-US" altLang="ja-JP" sz="800" b="1" dirty="0">
                    <a:solidFill>
                      <a:schemeClr val="tx1"/>
                    </a:solidFill>
                  </a:endParaRPr>
                </a:p>
                <a:p>
                  <a:r>
                    <a:rPr kumimoji="1" lang="ja-JP" altLang="en-US" sz="1800" b="1" dirty="0">
                      <a:solidFill>
                        <a:schemeClr val="tx1"/>
                      </a:solidFill>
                    </a:rPr>
                    <a:t>短時間で高収入♪</a:t>
                  </a:r>
                  <a:endParaRPr kumimoji="1" lang="en-US" altLang="ja-JP" sz="1800" b="1" dirty="0">
                    <a:solidFill>
                      <a:schemeClr val="tx1"/>
                    </a:solidFill>
                  </a:endParaRPr>
                </a:p>
                <a:p>
                  <a:endParaRPr kumimoji="1" lang="en-US" altLang="ja-JP" sz="900" b="1" dirty="0">
                    <a:solidFill>
                      <a:schemeClr val="tx1"/>
                    </a:solidFill>
                  </a:endParaRPr>
                </a:p>
                <a:p>
                  <a:r>
                    <a:rPr kumimoji="1" lang="ja-JP" altLang="en-US" sz="1800" b="1" dirty="0">
                      <a:solidFill>
                        <a:schemeClr val="tx1"/>
                      </a:solidFill>
                    </a:rPr>
                    <a:t>最低５万円支給♪</a:t>
                  </a:r>
                  <a:endParaRPr kumimoji="1" lang="en-US" altLang="ja-JP" sz="1800" b="1" dirty="0">
                    <a:solidFill>
                      <a:schemeClr val="tx1"/>
                    </a:solidFill>
                  </a:endParaRPr>
                </a:p>
                <a:p>
                  <a:endParaRPr kumimoji="1" lang="en-US" altLang="ja-JP" sz="900" b="1" dirty="0">
                    <a:solidFill>
                      <a:schemeClr val="tx1"/>
                    </a:solidFill>
                  </a:endParaRPr>
                </a:p>
                <a:p>
                  <a:r>
                    <a:rPr kumimoji="1" lang="ja-JP" altLang="en-US" b="1" dirty="0">
                      <a:solidFill>
                        <a:schemeClr val="tx1"/>
                      </a:solidFill>
                    </a:rPr>
                    <a:t>ホワイト案件♪</a:t>
                  </a:r>
                  <a:endParaRPr kumimoji="1" lang="en-US" altLang="ja-JP" b="1" dirty="0">
                    <a:solidFill>
                      <a:schemeClr val="tx1"/>
                    </a:solidFill>
                  </a:endParaRPr>
                </a:p>
                <a:p>
                  <a:endParaRPr kumimoji="1" lang="en-US" altLang="ja-JP" sz="900" b="1" dirty="0">
                    <a:solidFill>
                      <a:schemeClr val="tx1"/>
                    </a:solidFill>
                  </a:endParaRPr>
                </a:p>
                <a:p>
                  <a:r>
                    <a:rPr kumimoji="1" lang="ja-JP" altLang="en-US" sz="1800" b="1" dirty="0">
                      <a:solidFill>
                        <a:schemeClr val="tx1"/>
                      </a:solidFill>
                    </a:rPr>
                    <a:t>希望者多数！早い者勝ち</a:t>
                  </a:r>
                  <a:r>
                    <a:rPr kumimoji="1" lang="en-US" altLang="ja-JP" sz="1800" b="1" dirty="0">
                      <a:solidFill>
                        <a:schemeClr val="tx1"/>
                      </a:solidFill>
                    </a:rPr>
                    <a:t>!!</a:t>
                  </a:r>
                  <a:endParaRPr lang="ja-JP" altLang="en-US" sz="1800" dirty="0">
                    <a:solidFill>
                      <a:prstClr val="white"/>
                    </a:solidFill>
                  </a:endParaRPr>
                </a:p>
                <a:p>
                  <a:endParaRPr kumimoji="1" lang="en-US" altLang="ja-JP" sz="800" b="1" dirty="0">
                    <a:solidFill>
                      <a:schemeClr val="tx1"/>
                    </a:solidFill>
                  </a:endParaRPr>
                </a:p>
                <a:p>
                  <a:r>
                    <a:rPr kumimoji="1" lang="ja-JP" altLang="en-US" sz="1800" b="1" dirty="0">
                      <a:solidFill>
                        <a:srgbClr val="FF0000"/>
                      </a:solidFill>
                    </a:rPr>
                    <a:t>連絡はＤＭ</a:t>
                  </a:r>
                  <a:r>
                    <a:rPr kumimoji="1" lang="ja-JP" altLang="en-US" sz="1800" b="1" dirty="0">
                      <a:solidFill>
                        <a:schemeClr val="tx1"/>
                      </a:solidFill>
                    </a:rPr>
                    <a:t>で♪</a:t>
                  </a:r>
                  <a:endParaRPr kumimoji="1" lang="en-US" altLang="ja-JP" sz="1800" b="1" dirty="0">
                    <a:solidFill>
                      <a:schemeClr val="tx1"/>
                    </a:solidFill>
                  </a:endParaRPr>
                </a:p>
                <a:p>
                  <a:endParaRPr kumimoji="1" lang="en-US" altLang="ja-JP" sz="900" b="1" dirty="0">
                    <a:solidFill>
                      <a:schemeClr val="tx1"/>
                    </a:solidFill>
                  </a:endParaRPr>
                </a:p>
              </p:txBody>
            </p:sp>
            <p:sp>
              <p:nvSpPr>
                <p:cNvPr id="29" name="楕円 28">
                  <a:extLst>
                    <a:ext uri="{FF2B5EF4-FFF2-40B4-BE49-F238E27FC236}">
                      <a16:creationId xmlns:a16="http://schemas.microsoft.com/office/drawing/2014/main" id="{D5B2F642-73AC-DCD1-DA35-A4019D33454D}"/>
                    </a:ext>
                  </a:extLst>
                </p:cNvPr>
                <p:cNvSpPr/>
                <p:nvPr/>
              </p:nvSpPr>
              <p:spPr>
                <a:xfrm>
                  <a:off x="6066904" y="1619952"/>
                  <a:ext cx="456727" cy="456727"/>
                </a:xfrm>
                <a:prstGeom prst="ellipse">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0" name="テキスト ボックス 29">
                  <a:extLst>
                    <a:ext uri="{FF2B5EF4-FFF2-40B4-BE49-F238E27FC236}">
                      <a16:creationId xmlns:a16="http://schemas.microsoft.com/office/drawing/2014/main" id="{210E0927-1E76-AA75-127B-16842D8850DD}"/>
                    </a:ext>
                  </a:extLst>
                </p:cNvPr>
                <p:cNvSpPr txBox="1"/>
                <p:nvPr/>
              </p:nvSpPr>
              <p:spPr>
                <a:xfrm>
                  <a:off x="5997351" y="5279220"/>
                  <a:ext cx="2825576" cy="276999"/>
                </a:xfrm>
                <a:prstGeom prst="rect">
                  <a:avLst/>
                </a:prstGeom>
                <a:noFill/>
              </p:spPr>
              <p:txBody>
                <a:bodyPr wrap="square" rtlCol="0">
                  <a:spAutoFit/>
                </a:bodyPr>
                <a:lstStyle/>
                <a:p>
                  <a:r>
                    <a:rPr kumimoji="1" lang="en-US" altLang="ja-JP" sz="1200" dirty="0"/>
                    <a:t>#</a:t>
                  </a:r>
                  <a:r>
                    <a:rPr kumimoji="1" lang="ja-JP" altLang="en-US" sz="1200" dirty="0"/>
                    <a:t>アルバイト　</a:t>
                  </a:r>
                  <a:r>
                    <a:rPr kumimoji="1" lang="en-US" altLang="ja-JP" sz="1200" dirty="0"/>
                    <a:t>#</a:t>
                  </a:r>
                  <a:r>
                    <a:rPr kumimoji="1" lang="ja-JP" altLang="en-US" sz="1200" dirty="0"/>
                    <a:t>高収入　</a:t>
                  </a:r>
                  <a:r>
                    <a:rPr kumimoji="1" lang="en-US" altLang="ja-JP" sz="1200" dirty="0"/>
                    <a:t>#</a:t>
                  </a:r>
                  <a:r>
                    <a:rPr kumimoji="1" lang="ja-JP" altLang="en-US" sz="1200" dirty="0"/>
                    <a:t>お金　</a:t>
                  </a:r>
                  <a:r>
                    <a:rPr kumimoji="1" lang="en-US" altLang="ja-JP" sz="1200" dirty="0"/>
                    <a:t>#</a:t>
                  </a:r>
                  <a:r>
                    <a:rPr kumimoji="1" lang="ja-JP" altLang="en-US" sz="1200" dirty="0"/>
                    <a:t>短時間　</a:t>
                  </a:r>
                </a:p>
              </p:txBody>
            </p:sp>
            <p:sp>
              <p:nvSpPr>
                <p:cNvPr id="31" name="テキスト ボックス 30">
                  <a:extLst>
                    <a:ext uri="{FF2B5EF4-FFF2-40B4-BE49-F238E27FC236}">
                      <a16:creationId xmlns:a16="http://schemas.microsoft.com/office/drawing/2014/main" id="{D04CECFF-0546-0861-BA89-D15FF3ADA63E}"/>
                    </a:ext>
                  </a:extLst>
                </p:cNvPr>
                <p:cNvSpPr txBox="1"/>
                <p:nvPr/>
              </p:nvSpPr>
              <p:spPr>
                <a:xfrm>
                  <a:off x="5997351" y="5845014"/>
                  <a:ext cx="2825576" cy="261610"/>
                </a:xfrm>
                <a:prstGeom prst="rect">
                  <a:avLst/>
                </a:prstGeom>
                <a:noFill/>
              </p:spPr>
              <p:txBody>
                <a:bodyPr wrap="square" rtlCol="0">
                  <a:spAutoFit/>
                </a:bodyPr>
                <a:lstStyle/>
                <a:p>
                  <a:r>
                    <a:rPr kumimoji="1" lang="ja-JP" altLang="en-US" sz="1100" dirty="0"/>
                    <a:t>午後〇：〇〇　</a:t>
                  </a:r>
                  <a:r>
                    <a:rPr kumimoji="1" lang="en-US" altLang="ja-JP" sz="1100" dirty="0"/>
                    <a:t>××</a:t>
                  </a:r>
                  <a:r>
                    <a:rPr kumimoji="1" lang="ja-JP" altLang="en-US" sz="1100" dirty="0"/>
                    <a:t>年</a:t>
                  </a:r>
                  <a:r>
                    <a:rPr kumimoji="1" lang="en-US" altLang="ja-JP" sz="1100" dirty="0"/>
                    <a:t>×</a:t>
                  </a:r>
                  <a:r>
                    <a:rPr kumimoji="1" lang="ja-JP" altLang="en-US" sz="1100" dirty="0"/>
                    <a:t>月</a:t>
                  </a:r>
                  <a:r>
                    <a:rPr kumimoji="1" lang="en-US" altLang="ja-JP" sz="1100" dirty="0"/>
                    <a:t>×</a:t>
                  </a:r>
                  <a:r>
                    <a:rPr kumimoji="1" lang="ja-JP" altLang="en-US" sz="1100" dirty="0"/>
                    <a:t>日・〇件の表示</a:t>
                  </a:r>
                </a:p>
              </p:txBody>
            </p:sp>
          </p:grpSp>
          <p:sp>
            <p:nvSpPr>
              <p:cNvPr id="6" name="テキスト ボックス 5">
                <a:extLst>
                  <a:ext uri="{FF2B5EF4-FFF2-40B4-BE49-F238E27FC236}">
                    <a16:creationId xmlns:a16="http://schemas.microsoft.com/office/drawing/2014/main" id="{D6D0A8C0-5636-25DF-A806-648946006933}"/>
                  </a:ext>
                </a:extLst>
              </p:cNvPr>
              <p:cNvSpPr txBox="1"/>
              <p:nvPr/>
            </p:nvSpPr>
            <p:spPr>
              <a:xfrm>
                <a:off x="7536750" y="1200373"/>
                <a:ext cx="670954" cy="215444"/>
              </a:xfrm>
              <a:prstGeom prst="rect">
                <a:avLst/>
              </a:prstGeom>
              <a:noFill/>
            </p:spPr>
            <p:txBody>
              <a:bodyPr wrap="square" rtlCol="0">
                <a:spAutoFit/>
              </a:bodyPr>
              <a:lstStyle/>
              <a:p>
                <a:r>
                  <a:rPr kumimoji="1" lang="ja-JP" altLang="en-US" sz="800" dirty="0"/>
                  <a:t>  ぼ  しゅう</a:t>
                </a:r>
              </a:p>
            </p:txBody>
          </p:sp>
          <p:sp>
            <p:nvSpPr>
              <p:cNvPr id="7" name="テキスト ボックス 6">
                <a:extLst>
                  <a:ext uri="{FF2B5EF4-FFF2-40B4-BE49-F238E27FC236}">
                    <a16:creationId xmlns:a16="http://schemas.microsoft.com/office/drawing/2014/main" id="{42D9BB9C-98FA-3C7B-55BC-866E8C34538C}"/>
                  </a:ext>
                </a:extLst>
              </p:cNvPr>
              <p:cNvSpPr txBox="1"/>
              <p:nvPr/>
            </p:nvSpPr>
            <p:spPr>
              <a:xfrm>
                <a:off x="5997176" y="1861629"/>
                <a:ext cx="2249486" cy="215444"/>
              </a:xfrm>
              <a:prstGeom prst="rect">
                <a:avLst/>
              </a:prstGeom>
              <a:noFill/>
            </p:spPr>
            <p:txBody>
              <a:bodyPr wrap="square" rtlCol="0">
                <a:spAutoFit/>
              </a:bodyPr>
              <a:lstStyle/>
              <a:p>
                <a:r>
                  <a:rPr kumimoji="1" lang="ja-JP" altLang="en-US" sz="800" dirty="0"/>
                  <a:t>  に    もつ          う　　　　　 と　　　　　　　 はこ</a:t>
                </a:r>
              </a:p>
            </p:txBody>
          </p:sp>
          <p:sp>
            <p:nvSpPr>
              <p:cNvPr id="8" name="テキスト ボックス 7">
                <a:extLst>
                  <a:ext uri="{FF2B5EF4-FFF2-40B4-BE49-F238E27FC236}">
                    <a16:creationId xmlns:a16="http://schemas.microsoft.com/office/drawing/2014/main" id="{20E4D687-10BA-F010-82F4-171E2E0D10BF}"/>
                  </a:ext>
                </a:extLst>
              </p:cNvPr>
              <p:cNvSpPr txBox="1"/>
              <p:nvPr/>
            </p:nvSpPr>
            <p:spPr>
              <a:xfrm>
                <a:off x="5992620" y="2276338"/>
                <a:ext cx="2249486" cy="215444"/>
              </a:xfrm>
              <a:prstGeom prst="rect">
                <a:avLst/>
              </a:prstGeom>
              <a:noFill/>
            </p:spPr>
            <p:txBody>
              <a:bodyPr wrap="square" rtlCol="0">
                <a:spAutoFit/>
              </a:bodyPr>
              <a:lstStyle/>
              <a:p>
                <a:r>
                  <a:rPr kumimoji="1" lang="ja-JP" altLang="en-US" sz="800" dirty="0"/>
                  <a:t>  にち  じ          ば　 しょ　　　　 　し　てい　か</a:t>
                </a:r>
              </a:p>
            </p:txBody>
          </p:sp>
          <p:sp>
            <p:nvSpPr>
              <p:cNvPr id="9" name="テキスト ボックス 8">
                <a:extLst>
                  <a:ext uri="{FF2B5EF4-FFF2-40B4-BE49-F238E27FC236}">
                    <a16:creationId xmlns:a16="http://schemas.microsoft.com/office/drawing/2014/main" id="{6D760C18-F115-CC0F-2D6B-9EB6AD490D3A}"/>
                  </a:ext>
                </a:extLst>
              </p:cNvPr>
              <p:cNvSpPr txBox="1"/>
              <p:nvPr/>
            </p:nvSpPr>
            <p:spPr>
              <a:xfrm>
                <a:off x="5992620" y="2673745"/>
                <a:ext cx="2249486" cy="215444"/>
              </a:xfrm>
              <a:prstGeom prst="rect">
                <a:avLst/>
              </a:prstGeom>
              <a:noFill/>
            </p:spPr>
            <p:txBody>
              <a:bodyPr wrap="square" rtlCol="0">
                <a:spAutoFit/>
              </a:bodyPr>
              <a:lstStyle/>
              <a:p>
                <a:r>
                  <a:rPr kumimoji="1" lang="ja-JP" altLang="en-US" sz="800" dirty="0"/>
                  <a:t>  たん　じ　かん         こう  しゅうにゅう</a:t>
                </a:r>
              </a:p>
            </p:txBody>
          </p:sp>
          <p:sp>
            <p:nvSpPr>
              <p:cNvPr id="10" name="テキスト ボックス 9">
                <a:extLst>
                  <a:ext uri="{FF2B5EF4-FFF2-40B4-BE49-F238E27FC236}">
                    <a16:creationId xmlns:a16="http://schemas.microsoft.com/office/drawing/2014/main" id="{A708A0EF-0F03-35F7-E8F1-AC7343F1C90B}"/>
                  </a:ext>
                </a:extLst>
              </p:cNvPr>
              <p:cNvSpPr txBox="1"/>
              <p:nvPr/>
            </p:nvSpPr>
            <p:spPr>
              <a:xfrm>
                <a:off x="5970367" y="3079325"/>
                <a:ext cx="2249486" cy="215444"/>
              </a:xfrm>
              <a:prstGeom prst="rect">
                <a:avLst/>
              </a:prstGeom>
              <a:noFill/>
            </p:spPr>
            <p:txBody>
              <a:bodyPr wrap="square" rtlCol="0">
                <a:spAutoFit/>
              </a:bodyPr>
              <a:lstStyle/>
              <a:p>
                <a:r>
                  <a:rPr kumimoji="1" lang="ja-JP" altLang="en-US" sz="800" dirty="0"/>
                  <a:t>  さい  てい      まん　えん　し　きゅう</a:t>
                </a:r>
                <a:endParaRPr kumimoji="1" lang="en-US" altLang="ja-JP" sz="800" dirty="0"/>
              </a:p>
            </p:txBody>
          </p:sp>
          <p:sp>
            <p:nvSpPr>
              <p:cNvPr id="21" name="テキスト ボックス 20">
                <a:extLst>
                  <a:ext uri="{FF2B5EF4-FFF2-40B4-BE49-F238E27FC236}">
                    <a16:creationId xmlns:a16="http://schemas.microsoft.com/office/drawing/2014/main" id="{95BF34C6-96A6-D779-EDC1-0A75886255A9}"/>
                  </a:ext>
                </a:extLst>
              </p:cNvPr>
              <p:cNvSpPr txBox="1"/>
              <p:nvPr/>
            </p:nvSpPr>
            <p:spPr>
              <a:xfrm>
                <a:off x="6737183" y="3500398"/>
                <a:ext cx="715137" cy="215444"/>
              </a:xfrm>
              <a:prstGeom prst="rect">
                <a:avLst/>
              </a:prstGeom>
              <a:noFill/>
            </p:spPr>
            <p:txBody>
              <a:bodyPr wrap="square" rtlCol="0">
                <a:spAutoFit/>
              </a:bodyPr>
              <a:lstStyle/>
              <a:p>
                <a:r>
                  <a:rPr kumimoji="1" lang="ja-JP" altLang="en-US" sz="800" dirty="0"/>
                  <a:t>　あん けん</a:t>
                </a:r>
                <a:endParaRPr kumimoji="1" lang="en-US" altLang="ja-JP" sz="800" dirty="0"/>
              </a:p>
            </p:txBody>
          </p:sp>
          <p:sp>
            <p:nvSpPr>
              <p:cNvPr id="22" name="テキスト ボックス 21">
                <a:extLst>
                  <a:ext uri="{FF2B5EF4-FFF2-40B4-BE49-F238E27FC236}">
                    <a16:creationId xmlns:a16="http://schemas.microsoft.com/office/drawing/2014/main" id="{A7AD66B8-B1F9-7ADA-4AEE-3839B3CA6F69}"/>
                  </a:ext>
                </a:extLst>
              </p:cNvPr>
              <p:cNvSpPr txBox="1"/>
              <p:nvPr/>
            </p:nvSpPr>
            <p:spPr>
              <a:xfrm>
                <a:off x="5963856" y="3885024"/>
                <a:ext cx="1416456" cy="215444"/>
              </a:xfrm>
              <a:prstGeom prst="rect">
                <a:avLst/>
              </a:prstGeom>
              <a:noFill/>
            </p:spPr>
            <p:txBody>
              <a:bodyPr wrap="square" rtlCol="0">
                <a:spAutoFit/>
              </a:bodyPr>
              <a:lstStyle/>
              <a:p>
                <a:r>
                  <a:rPr kumimoji="1" lang="ja-JP" altLang="en-US" sz="800" dirty="0"/>
                  <a:t>    き   ぼう   しゃ   た   すう</a:t>
                </a:r>
                <a:endParaRPr kumimoji="1" lang="en-US" altLang="ja-JP" sz="800" dirty="0"/>
              </a:p>
            </p:txBody>
          </p:sp>
          <p:sp>
            <p:nvSpPr>
              <p:cNvPr id="23" name="テキスト ボックス 22">
                <a:extLst>
                  <a:ext uri="{FF2B5EF4-FFF2-40B4-BE49-F238E27FC236}">
                    <a16:creationId xmlns:a16="http://schemas.microsoft.com/office/drawing/2014/main" id="{CBE471BD-9E6C-1FE9-0477-9E372B1E108F}"/>
                  </a:ext>
                </a:extLst>
              </p:cNvPr>
              <p:cNvSpPr txBox="1"/>
              <p:nvPr/>
            </p:nvSpPr>
            <p:spPr>
              <a:xfrm>
                <a:off x="7281840" y="3891441"/>
                <a:ext cx="1416456" cy="215444"/>
              </a:xfrm>
              <a:prstGeom prst="rect">
                <a:avLst/>
              </a:prstGeom>
              <a:noFill/>
            </p:spPr>
            <p:txBody>
              <a:bodyPr wrap="square" rtlCol="0">
                <a:spAutoFit/>
              </a:bodyPr>
              <a:lstStyle/>
              <a:p>
                <a:r>
                  <a:rPr kumimoji="1" lang="ja-JP" altLang="en-US" sz="800" dirty="0"/>
                  <a:t>    はや  　　　もの　が</a:t>
                </a:r>
                <a:endParaRPr kumimoji="1" lang="en-US" altLang="ja-JP" sz="800" dirty="0"/>
              </a:p>
            </p:txBody>
          </p:sp>
          <p:sp>
            <p:nvSpPr>
              <p:cNvPr id="24" name="テキスト ボックス 23">
                <a:extLst>
                  <a:ext uri="{FF2B5EF4-FFF2-40B4-BE49-F238E27FC236}">
                    <a16:creationId xmlns:a16="http://schemas.microsoft.com/office/drawing/2014/main" id="{A4ACA968-0C22-53DD-3F7C-612CBC67CA90}"/>
                  </a:ext>
                </a:extLst>
              </p:cNvPr>
              <p:cNvSpPr txBox="1"/>
              <p:nvPr/>
            </p:nvSpPr>
            <p:spPr>
              <a:xfrm>
                <a:off x="6941864" y="4894682"/>
                <a:ext cx="1793198" cy="184666"/>
              </a:xfrm>
              <a:prstGeom prst="rect">
                <a:avLst/>
              </a:prstGeom>
              <a:noFill/>
            </p:spPr>
            <p:txBody>
              <a:bodyPr wrap="square" rtlCol="0">
                <a:spAutoFit/>
              </a:bodyPr>
              <a:lstStyle/>
              <a:p>
                <a:r>
                  <a:rPr kumimoji="1" lang="ja-JP" altLang="en-US" sz="600" dirty="0"/>
                  <a:t>こうしゅうにゅう　　　　　　　かね　　　 たん  じ　かん</a:t>
                </a:r>
                <a:endParaRPr kumimoji="1" lang="en-US" altLang="ja-JP" sz="600" dirty="0"/>
              </a:p>
            </p:txBody>
          </p:sp>
          <p:sp>
            <p:nvSpPr>
              <p:cNvPr id="25" name="テキスト ボックス 24">
                <a:extLst>
                  <a:ext uri="{FF2B5EF4-FFF2-40B4-BE49-F238E27FC236}">
                    <a16:creationId xmlns:a16="http://schemas.microsoft.com/office/drawing/2014/main" id="{CC833375-D069-2D67-FD86-B581F80AB19A}"/>
                  </a:ext>
                </a:extLst>
              </p:cNvPr>
              <p:cNvSpPr txBox="1"/>
              <p:nvPr/>
            </p:nvSpPr>
            <p:spPr>
              <a:xfrm>
                <a:off x="5997176" y="4312514"/>
                <a:ext cx="1416456" cy="215444"/>
              </a:xfrm>
              <a:prstGeom prst="rect">
                <a:avLst/>
              </a:prstGeom>
              <a:noFill/>
            </p:spPr>
            <p:txBody>
              <a:bodyPr wrap="square" rtlCol="0">
                <a:spAutoFit/>
              </a:bodyPr>
              <a:lstStyle/>
              <a:p>
                <a:r>
                  <a:rPr kumimoji="1" lang="ja-JP" altLang="en-US" sz="800" dirty="0">
                    <a:solidFill>
                      <a:srgbClr val="FF0000"/>
                    </a:solidFill>
                  </a:rPr>
                  <a:t>  れん らく</a:t>
                </a:r>
                <a:endParaRPr kumimoji="1" lang="en-US" altLang="ja-JP" sz="800" dirty="0">
                  <a:solidFill>
                    <a:srgbClr val="FF0000"/>
                  </a:solidFill>
                </a:endParaRPr>
              </a:p>
            </p:txBody>
          </p:sp>
        </p:grpSp>
        <p:sp>
          <p:nvSpPr>
            <p:cNvPr id="4" name="テキスト ボックス 3">
              <a:extLst>
                <a:ext uri="{FF2B5EF4-FFF2-40B4-BE49-F238E27FC236}">
                  <a16:creationId xmlns:a16="http://schemas.microsoft.com/office/drawing/2014/main" id="{BA4473BB-F9B0-51D2-80C8-B3DC90246CC7}"/>
                </a:ext>
              </a:extLst>
            </p:cNvPr>
            <p:cNvSpPr txBox="1"/>
            <p:nvPr/>
          </p:nvSpPr>
          <p:spPr>
            <a:xfrm>
              <a:off x="6056659" y="5448969"/>
              <a:ext cx="2861649" cy="184666"/>
            </a:xfrm>
            <a:prstGeom prst="rect">
              <a:avLst/>
            </a:prstGeom>
            <a:noFill/>
          </p:spPr>
          <p:txBody>
            <a:bodyPr wrap="square" rtlCol="0">
              <a:spAutoFit/>
            </a:bodyPr>
            <a:lstStyle/>
            <a:p>
              <a:r>
                <a:rPr kumimoji="1" lang="ja-JP" altLang="en-US" sz="600" dirty="0"/>
                <a:t>ご　 ご　　　　　　　　　　　　　　　　　　ねん　　 がつ       にち　　　　けん　　  ひょうじ　</a:t>
              </a:r>
              <a:endParaRPr kumimoji="1" lang="en-US" altLang="ja-JP" sz="600" dirty="0"/>
            </a:p>
          </p:txBody>
        </p:sp>
      </p:grpSp>
      <p:sp>
        <p:nvSpPr>
          <p:cNvPr id="89890" name="テキスト ボックス 89889">
            <a:extLst>
              <a:ext uri="{FF2B5EF4-FFF2-40B4-BE49-F238E27FC236}">
                <a16:creationId xmlns:a16="http://schemas.microsoft.com/office/drawing/2014/main" id="{81AE6EB2-6F59-E15E-54A9-312AE49539E6}"/>
              </a:ext>
            </a:extLst>
          </p:cNvPr>
          <p:cNvSpPr txBox="1"/>
          <p:nvPr/>
        </p:nvSpPr>
        <p:spPr>
          <a:xfrm>
            <a:off x="897773" y="768843"/>
            <a:ext cx="2954147" cy="253916"/>
          </a:xfrm>
          <a:prstGeom prst="rect">
            <a:avLst/>
          </a:prstGeom>
          <a:noFill/>
        </p:spPr>
        <p:txBody>
          <a:bodyPr wrap="square" rtlCol="0">
            <a:spAutoFit/>
          </a:bodyPr>
          <a:lstStyle/>
          <a:p>
            <a:r>
              <a:rPr kumimoji="1" lang="ja-JP" altLang="en-US" sz="1050" dirty="0">
                <a:solidFill>
                  <a:srgbClr val="134263"/>
                </a:solidFill>
                <a:effectLst/>
              </a:rPr>
              <a:t>れん   らく     しゅ   だん             れん  らく     さき</a:t>
            </a:r>
          </a:p>
        </p:txBody>
      </p:sp>
      <p:sp>
        <p:nvSpPr>
          <p:cNvPr id="89891" name="テキスト ボックス 89890">
            <a:extLst>
              <a:ext uri="{FF2B5EF4-FFF2-40B4-BE49-F238E27FC236}">
                <a16:creationId xmlns:a16="http://schemas.microsoft.com/office/drawing/2014/main" id="{634AD061-C1D0-C809-606B-5CEE41B86145}"/>
              </a:ext>
            </a:extLst>
          </p:cNvPr>
          <p:cNvSpPr txBox="1"/>
          <p:nvPr/>
        </p:nvSpPr>
        <p:spPr>
          <a:xfrm>
            <a:off x="863600" y="1282330"/>
            <a:ext cx="2762754" cy="253916"/>
          </a:xfrm>
          <a:prstGeom prst="rect">
            <a:avLst/>
          </a:prstGeom>
          <a:noFill/>
        </p:spPr>
        <p:txBody>
          <a:bodyPr wrap="square" rtlCol="0">
            <a:spAutoFit/>
          </a:bodyPr>
          <a:lstStyle/>
          <a:p>
            <a:r>
              <a:rPr kumimoji="1" lang="ja-JP" altLang="en-US" sz="1050" dirty="0">
                <a:solidFill>
                  <a:srgbClr val="FF0000"/>
                </a:solidFill>
                <a:effectLst/>
              </a:rPr>
              <a:t>おう     ぼ               れん   らく</a:t>
            </a:r>
          </a:p>
        </p:txBody>
      </p:sp>
      <p:sp>
        <p:nvSpPr>
          <p:cNvPr id="89892" name="テキスト ボックス 89891">
            <a:extLst>
              <a:ext uri="{FF2B5EF4-FFF2-40B4-BE49-F238E27FC236}">
                <a16:creationId xmlns:a16="http://schemas.microsoft.com/office/drawing/2014/main" id="{DD0FF58B-5460-8CC1-9C4F-071D6DCEEF71}"/>
              </a:ext>
            </a:extLst>
          </p:cNvPr>
          <p:cNvSpPr txBox="1"/>
          <p:nvPr/>
        </p:nvSpPr>
        <p:spPr>
          <a:xfrm>
            <a:off x="827584" y="2952186"/>
            <a:ext cx="4544886" cy="253916"/>
          </a:xfrm>
          <a:prstGeom prst="rect">
            <a:avLst/>
          </a:prstGeom>
          <a:noFill/>
        </p:spPr>
        <p:txBody>
          <a:bodyPr wrap="square" rtlCol="0">
            <a:spAutoFit/>
          </a:bodyPr>
          <a:lstStyle/>
          <a:p>
            <a:r>
              <a:rPr kumimoji="1" lang="ja-JP" altLang="en-US" sz="1050" dirty="0">
                <a:solidFill>
                  <a:srgbClr val="FF0000"/>
                </a:solidFill>
                <a:effectLst/>
              </a:rPr>
              <a:t>  とく    めい  せい             たか                                                       し     よう </a:t>
            </a:r>
          </a:p>
        </p:txBody>
      </p:sp>
      <p:sp>
        <p:nvSpPr>
          <p:cNvPr id="89893" name="テキスト ボックス 89892">
            <a:extLst>
              <a:ext uri="{FF2B5EF4-FFF2-40B4-BE49-F238E27FC236}">
                <a16:creationId xmlns:a16="http://schemas.microsoft.com/office/drawing/2014/main" id="{04E7FE63-98FF-7FDA-6A19-F60DC4B4E880}"/>
              </a:ext>
            </a:extLst>
          </p:cNvPr>
          <p:cNvSpPr txBox="1"/>
          <p:nvPr/>
        </p:nvSpPr>
        <p:spPr>
          <a:xfrm>
            <a:off x="1043608" y="1802694"/>
            <a:ext cx="1844269" cy="184666"/>
          </a:xfrm>
          <a:prstGeom prst="rect">
            <a:avLst/>
          </a:prstGeom>
          <a:noFill/>
        </p:spPr>
        <p:txBody>
          <a:bodyPr wrap="square" rtlCol="0">
            <a:spAutoFit/>
          </a:bodyPr>
          <a:lstStyle/>
          <a:p>
            <a:r>
              <a:rPr kumimoji="1" lang="ja-JP" altLang="en-US" sz="600" dirty="0">
                <a:effectLst/>
              </a:rPr>
              <a:t>おう      ぼ                  れん    らく　　ほう      ほう</a:t>
            </a:r>
            <a:endParaRPr kumimoji="1" lang="en-US" altLang="ja-JP" sz="600" dirty="0">
              <a:effectLst/>
            </a:endParaRPr>
          </a:p>
        </p:txBody>
      </p:sp>
      <p:sp>
        <p:nvSpPr>
          <p:cNvPr id="89894" name="テキスト ボックス 89893">
            <a:extLst>
              <a:ext uri="{FF2B5EF4-FFF2-40B4-BE49-F238E27FC236}">
                <a16:creationId xmlns:a16="http://schemas.microsoft.com/office/drawing/2014/main" id="{82554D5B-4EF6-BCBF-4B40-C4DB10FAAFDC}"/>
              </a:ext>
            </a:extLst>
          </p:cNvPr>
          <p:cNvSpPr txBox="1"/>
          <p:nvPr/>
        </p:nvSpPr>
        <p:spPr>
          <a:xfrm>
            <a:off x="2244977" y="2094140"/>
            <a:ext cx="3479151" cy="184666"/>
          </a:xfrm>
          <a:prstGeom prst="rect">
            <a:avLst/>
          </a:prstGeom>
          <a:noFill/>
        </p:spPr>
        <p:txBody>
          <a:bodyPr wrap="square" rtlCol="0">
            <a:spAutoFit/>
          </a:bodyPr>
          <a:lstStyle/>
          <a:p>
            <a:r>
              <a:rPr kumimoji="1" lang="ja-JP" altLang="en-US" sz="600" dirty="0">
                <a:effectLst/>
              </a:rPr>
              <a:t>ば     あい                                                                     はっ      せい                                     あい      て</a:t>
            </a:r>
            <a:endParaRPr kumimoji="1" lang="en-US" altLang="ja-JP" sz="600" dirty="0">
              <a:effectLst/>
            </a:endParaRPr>
          </a:p>
        </p:txBody>
      </p:sp>
      <p:sp>
        <p:nvSpPr>
          <p:cNvPr id="89895" name="テキスト ボックス 89894">
            <a:extLst>
              <a:ext uri="{FF2B5EF4-FFF2-40B4-BE49-F238E27FC236}">
                <a16:creationId xmlns:a16="http://schemas.microsoft.com/office/drawing/2014/main" id="{111FBF37-860D-BD59-0712-7193EBA739AB}"/>
              </a:ext>
            </a:extLst>
          </p:cNvPr>
          <p:cNvSpPr txBox="1"/>
          <p:nvPr/>
        </p:nvSpPr>
        <p:spPr>
          <a:xfrm>
            <a:off x="1965742" y="2363660"/>
            <a:ext cx="3479151" cy="184666"/>
          </a:xfrm>
          <a:prstGeom prst="rect">
            <a:avLst/>
          </a:prstGeom>
          <a:noFill/>
        </p:spPr>
        <p:txBody>
          <a:bodyPr wrap="square" rtlCol="0">
            <a:spAutoFit/>
          </a:bodyPr>
          <a:lstStyle/>
          <a:p>
            <a:r>
              <a:rPr kumimoji="1" lang="ja-JP" altLang="en-US" sz="600" dirty="0">
                <a:effectLst/>
              </a:rPr>
              <a:t>さく　　　じょ　　　　　　　　　　　　に　　　　　　　　　　　　　　　　　　　　　　　　　か　　 のう     せい</a:t>
            </a:r>
            <a:endParaRPr kumimoji="1" lang="en-US" altLang="ja-JP" sz="600" dirty="0">
              <a:effectLst/>
            </a:endParaRPr>
          </a:p>
        </p:txBody>
      </p:sp>
      <p:sp>
        <p:nvSpPr>
          <p:cNvPr id="89896" name="テキスト ボックス 89895">
            <a:extLst>
              <a:ext uri="{FF2B5EF4-FFF2-40B4-BE49-F238E27FC236}">
                <a16:creationId xmlns:a16="http://schemas.microsoft.com/office/drawing/2014/main" id="{E4269EBE-595C-C0E7-8FB7-D5E2A700D129}"/>
              </a:ext>
            </a:extLst>
          </p:cNvPr>
          <p:cNvSpPr txBox="1"/>
          <p:nvPr/>
        </p:nvSpPr>
        <p:spPr>
          <a:xfrm>
            <a:off x="1043608" y="3475834"/>
            <a:ext cx="4845585" cy="184666"/>
          </a:xfrm>
          <a:prstGeom prst="rect">
            <a:avLst/>
          </a:prstGeom>
          <a:noFill/>
        </p:spPr>
        <p:txBody>
          <a:bodyPr wrap="square" rtlCol="0">
            <a:spAutoFit/>
          </a:bodyPr>
          <a:lstStyle/>
          <a:p>
            <a:r>
              <a:rPr kumimoji="1" lang="ja-JP" altLang="en-US" sz="600" dirty="0">
                <a:effectLst/>
              </a:rPr>
              <a:t> いっ     てい      じ       かん              けい       か                                                                                                り      れき                さく      じょ</a:t>
            </a:r>
            <a:endParaRPr kumimoji="1" lang="en-US" altLang="ja-JP" sz="600" dirty="0">
              <a:effectLst/>
            </a:endParaRPr>
          </a:p>
        </p:txBody>
      </p:sp>
      <p:sp>
        <p:nvSpPr>
          <p:cNvPr id="89897" name="テキスト ボックス 89896">
            <a:extLst>
              <a:ext uri="{FF2B5EF4-FFF2-40B4-BE49-F238E27FC236}">
                <a16:creationId xmlns:a16="http://schemas.microsoft.com/office/drawing/2014/main" id="{2FAD4100-6A08-B6AE-D46A-5942FAF890F3}"/>
              </a:ext>
            </a:extLst>
          </p:cNvPr>
          <p:cNvSpPr txBox="1"/>
          <p:nvPr/>
        </p:nvSpPr>
        <p:spPr>
          <a:xfrm>
            <a:off x="2411760" y="3786931"/>
            <a:ext cx="3384376" cy="184666"/>
          </a:xfrm>
          <a:prstGeom prst="rect">
            <a:avLst/>
          </a:prstGeom>
          <a:noFill/>
        </p:spPr>
        <p:txBody>
          <a:bodyPr wrap="square" rtlCol="0">
            <a:spAutoFit/>
          </a:bodyPr>
          <a:lstStyle/>
          <a:p>
            <a:r>
              <a:rPr kumimoji="1" lang="ja-JP" altLang="en-US" sz="600" dirty="0">
                <a:effectLst/>
              </a:rPr>
              <a:t>とく        めい  せい                たか                                                            れん   らく      しゅ     だん</a:t>
            </a:r>
            <a:endParaRPr kumimoji="1" lang="en-US" altLang="ja-JP" sz="600" dirty="0">
              <a:effectLst/>
            </a:endParaRPr>
          </a:p>
        </p:txBody>
      </p:sp>
      <p:sp>
        <p:nvSpPr>
          <p:cNvPr id="89898" name="テキスト ボックス 89897">
            <a:extLst>
              <a:ext uri="{FF2B5EF4-FFF2-40B4-BE49-F238E27FC236}">
                <a16:creationId xmlns:a16="http://schemas.microsoft.com/office/drawing/2014/main" id="{F2B0241E-1164-4979-E36D-F1F150EC7A85}"/>
              </a:ext>
            </a:extLst>
          </p:cNvPr>
          <p:cNvSpPr txBox="1"/>
          <p:nvPr/>
        </p:nvSpPr>
        <p:spPr>
          <a:xfrm>
            <a:off x="1763686" y="4061960"/>
            <a:ext cx="4032449" cy="184666"/>
          </a:xfrm>
          <a:prstGeom prst="rect">
            <a:avLst/>
          </a:prstGeom>
          <a:noFill/>
        </p:spPr>
        <p:txBody>
          <a:bodyPr wrap="square" rtlCol="0">
            <a:spAutoFit/>
          </a:bodyPr>
          <a:lstStyle/>
          <a:p>
            <a:r>
              <a:rPr kumimoji="1" lang="ja-JP" altLang="en-US" sz="600" dirty="0">
                <a:effectLst/>
              </a:rPr>
              <a:t>し       てい                                                             ば　　あい　　　　　　　　　　　はん　 ざい</a:t>
            </a:r>
            <a:endParaRPr kumimoji="1" lang="en-US" altLang="ja-JP" sz="600" dirty="0">
              <a:effectLst/>
            </a:endParaRPr>
          </a:p>
        </p:txBody>
      </p:sp>
      <p:sp>
        <p:nvSpPr>
          <p:cNvPr id="89899" name="テキスト ボックス 89898">
            <a:extLst>
              <a:ext uri="{FF2B5EF4-FFF2-40B4-BE49-F238E27FC236}">
                <a16:creationId xmlns:a16="http://schemas.microsoft.com/office/drawing/2014/main" id="{466A2F47-150B-8F62-A5B3-C91E5BE516AD}"/>
              </a:ext>
            </a:extLst>
          </p:cNvPr>
          <p:cNvSpPr txBox="1"/>
          <p:nvPr/>
        </p:nvSpPr>
        <p:spPr>
          <a:xfrm>
            <a:off x="1043608" y="4321768"/>
            <a:ext cx="4032449" cy="184666"/>
          </a:xfrm>
          <a:prstGeom prst="rect">
            <a:avLst/>
          </a:prstGeom>
          <a:noFill/>
        </p:spPr>
        <p:txBody>
          <a:bodyPr wrap="square" rtlCol="0">
            <a:spAutoFit/>
          </a:bodyPr>
          <a:lstStyle/>
          <a:p>
            <a:r>
              <a:rPr kumimoji="1" lang="ja-JP" altLang="en-US" sz="600" dirty="0">
                <a:effectLst/>
              </a:rPr>
              <a:t>　　　　　　　　　　　　　 　か      のう      せい</a:t>
            </a:r>
            <a:endParaRPr kumimoji="1" lang="en-US" altLang="ja-JP" sz="600" dirty="0">
              <a:effectLst/>
            </a:endParaRPr>
          </a:p>
        </p:txBody>
      </p:sp>
      <p:sp>
        <p:nvSpPr>
          <p:cNvPr id="89900" name="テキスト ボックス 89899">
            <a:extLst>
              <a:ext uri="{FF2B5EF4-FFF2-40B4-BE49-F238E27FC236}">
                <a16:creationId xmlns:a16="http://schemas.microsoft.com/office/drawing/2014/main" id="{1C049C1C-6D2D-194D-EE1A-6D5964810D76}"/>
              </a:ext>
            </a:extLst>
          </p:cNvPr>
          <p:cNvSpPr txBox="1"/>
          <p:nvPr/>
        </p:nvSpPr>
        <p:spPr>
          <a:xfrm>
            <a:off x="1168457" y="5006070"/>
            <a:ext cx="4032449" cy="184666"/>
          </a:xfrm>
          <a:prstGeom prst="rect">
            <a:avLst/>
          </a:prstGeom>
          <a:noFill/>
        </p:spPr>
        <p:txBody>
          <a:bodyPr wrap="square" rtlCol="0">
            <a:spAutoFit/>
          </a:bodyPr>
          <a:lstStyle/>
          <a:p>
            <a:r>
              <a:rPr kumimoji="1" lang="ja-JP" altLang="en-US" sz="600" dirty="0">
                <a:solidFill>
                  <a:srgbClr val="FF0000"/>
                </a:solidFill>
                <a:effectLst/>
              </a:rPr>
              <a:t>ぼ     しゅう                                                                       とく     めい         りゅう   どう      がた     はん   ざい</a:t>
            </a:r>
            <a:endParaRPr kumimoji="1" lang="en-US" altLang="ja-JP" sz="600" dirty="0">
              <a:solidFill>
                <a:srgbClr val="FF0000"/>
              </a:solidFill>
              <a:effectLst/>
            </a:endParaRPr>
          </a:p>
        </p:txBody>
      </p:sp>
      <p:sp>
        <p:nvSpPr>
          <p:cNvPr id="89901" name="テキスト ボックス 89900">
            <a:extLst>
              <a:ext uri="{FF2B5EF4-FFF2-40B4-BE49-F238E27FC236}">
                <a16:creationId xmlns:a16="http://schemas.microsoft.com/office/drawing/2014/main" id="{B35C2390-66CE-D465-AD62-0DC334EB7D90}"/>
              </a:ext>
            </a:extLst>
          </p:cNvPr>
          <p:cNvSpPr txBox="1"/>
          <p:nvPr/>
        </p:nvSpPr>
        <p:spPr>
          <a:xfrm>
            <a:off x="1168457" y="5302988"/>
            <a:ext cx="4032449" cy="184666"/>
          </a:xfrm>
          <a:prstGeom prst="rect">
            <a:avLst/>
          </a:prstGeom>
          <a:noFill/>
        </p:spPr>
        <p:txBody>
          <a:bodyPr wrap="square" rtlCol="0">
            <a:spAutoFit/>
          </a:bodyPr>
          <a:lstStyle/>
          <a:p>
            <a:r>
              <a:rPr kumimoji="1" lang="ja-JP" altLang="en-US" sz="600" dirty="0">
                <a:solidFill>
                  <a:srgbClr val="FF0000"/>
                </a:solidFill>
                <a:effectLst/>
              </a:rPr>
              <a:t>しゅう　だん　　　　　　　　　　　　　　そ　　　しき　　てき　　　　　　はん　ざい　　　　　　　 か     のう      せい</a:t>
            </a:r>
            <a:endParaRPr kumimoji="1" lang="en-US" altLang="ja-JP" sz="600" dirty="0">
              <a:solidFill>
                <a:srgbClr val="FF0000"/>
              </a:solidFill>
              <a:effectLst/>
            </a:endParaRPr>
          </a:p>
        </p:txBody>
      </p:sp>
      <p:sp>
        <p:nvSpPr>
          <p:cNvPr id="89902" name="テキスト ボックス 89901">
            <a:extLst>
              <a:ext uri="{FF2B5EF4-FFF2-40B4-BE49-F238E27FC236}">
                <a16:creationId xmlns:a16="http://schemas.microsoft.com/office/drawing/2014/main" id="{200129D6-490C-1557-E8F7-0C02C489BF5C}"/>
              </a:ext>
            </a:extLst>
          </p:cNvPr>
          <p:cNvSpPr txBox="1"/>
          <p:nvPr/>
        </p:nvSpPr>
        <p:spPr>
          <a:xfrm>
            <a:off x="539552" y="-80092"/>
            <a:ext cx="5517108" cy="276999"/>
          </a:xfrm>
          <a:prstGeom prst="rect">
            <a:avLst/>
          </a:prstGeom>
          <a:noFill/>
        </p:spPr>
        <p:txBody>
          <a:bodyPr wrap="square" rtlCol="0">
            <a:spAutoFit/>
          </a:bodyPr>
          <a:lstStyle/>
          <a:p>
            <a:r>
              <a:rPr kumimoji="1" lang="ja-JP" altLang="en-US" sz="1200" dirty="0">
                <a:solidFill>
                  <a:schemeClr val="bg1"/>
                </a:solidFill>
              </a:rPr>
              <a:t> やみ                                           ぼ     しゅう                  み      やぶ</a:t>
            </a:r>
          </a:p>
        </p:txBody>
      </p:sp>
    </p:spTree>
    <p:extLst>
      <p:ext uri="{BB962C8B-B14F-4D97-AF65-F5344CB8AC3E}">
        <p14:creationId xmlns:p14="http://schemas.microsoft.com/office/powerpoint/2010/main" val="335102699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919" name="フッター プレースホルダー 2"/>
          <p:cNvSpPr>
            <a:spLocks noChangeArrowheads="1"/>
          </p:cNvSpPr>
          <p:nvPr/>
        </p:nvSpPr>
        <p:spPr bwMode="auto">
          <a:xfrm>
            <a:off x="3235325" y="6388100"/>
            <a:ext cx="308610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12813" eaLnBrk="0" hangingPunct="0">
              <a:lnSpc>
                <a:spcPct val="90000"/>
              </a:lnSpc>
              <a:spcBef>
                <a:spcPts val="1200"/>
              </a:spcBef>
              <a:spcAft>
                <a:spcPts val="200"/>
              </a:spcAft>
              <a:buClr>
                <a:schemeClr val="accent1"/>
              </a:buClr>
              <a:buFont typeface="Calibri" panose="020F0502020204030204" pitchFamily="34" charset="0"/>
              <a:buChar char=" "/>
              <a:defRPr kumimoji="1" sz="2000">
                <a:solidFill>
                  <a:srgbClr val="404040"/>
                </a:solidFill>
                <a:latin typeface="Calibri" panose="020F0502020204030204" pitchFamily="34" charset="0"/>
                <a:cs typeface="Arial" panose="020B0604020202020204" pitchFamily="34" charset="0"/>
              </a:defRPr>
            </a:lvl1pPr>
            <a:lvl2pPr marL="38258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a:solidFill>
                  <a:srgbClr val="404040"/>
                </a:solidFill>
                <a:latin typeface="Calibri" panose="020F0502020204030204" pitchFamily="34" charset="0"/>
                <a:cs typeface="Arial" panose="020B0604020202020204" pitchFamily="34" charset="0"/>
              </a:defRPr>
            </a:lvl2pPr>
            <a:lvl3pPr marL="56673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3pPr>
            <a:lvl4pPr marL="749300"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4pPr>
            <a:lvl5pPr marL="931863"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5pPr>
            <a:lvl6pPr marL="13890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6pPr>
            <a:lvl7pPr marL="18462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7pPr>
            <a:lvl8pPr marL="23034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8pPr>
            <a:lvl9pPr marL="27606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9pPr>
          </a:lstStyle>
          <a:p>
            <a:pPr algn="ctr" eaLnBrk="1" hangingPunct="1">
              <a:lnSpc>
                <a:spcPct val="100000"/>
              </a:lnSpc>
              <a:spcBef>
                <a:spcPct val="0"/>
              </a:spcBef>
              <a:spcAft>
                <a:spcPct val="0"/>
              </a:spcAft>
              <a:buClrTx/>
              <a:buSzPct val="100000"/>
              <a:buFontTx/>
              <a:buNone/>
              <a:defRPr/>
            </a:pPr>
            <a:r>
              <a:rPr lang="ja-JP" altLang="en-US" sz="1200">
                <a:solidFill>
                  <a:schemeClr val="bg1"/>
                </a:solidFill>
                <a:effectLst>
                  <a:outerShdw blurRad="38100" dist="38100" dir="2700000" algn="tl">
                    <a:srgbClr val="C0C0C0"/>
                  </a:outerShdw>
                </a:effectLst>
                <a:latin typeface="ＭＳ Ｐゴシック" panose="020B0600070205080204" pitchFamily="50" charset="-128"/>
              </a:rPr>
              <a:t>岐阜県教育委員会　学校安全課</a:t>
            </a:r>
          </a:p>
        </p:txBody>
      </p:sp>
      <p:grpSp>
        <p:nvGrpSpPr>
          <p:cNvPr id="11267" name="正方形/長方形 2"/>
          <p:cNvGrpSpPr>
            <a:grpSpLocks/>
          </p:cNvGrpSpPr>
          <p:nvPr/>
        </p:nvGrpSpPr>
        <p:grpSpPr bwMode="auto">
          <a:xfrm>
            <a:off x="-30163" y="-30163"/>
            <a:ext cx="9240838" cy="868363"/>
            <a:chOff x="-19" y="-19"/>
            <a:chExt cx="5821" cy="914"/>
          </a:xfrm>
        </p:grpSpPr>
        <p:pic>
          <p:nvPicPr>
            <p:cNvPr id="11271" name="正方形/長方形 2"/>
            <p:cNvPicPr preferRelativeResize="0">
              <a:picLocks noChangeArrowheads="1"/>
            </p:cNvPicPr>
            <p:nvPr/>
          </p:nvPicPr>
          <p:blipFill>
            <a:blip r:embed="rId2">
              <a:extLst>
                <a:ext uri="{28A0092B-C50C-407E-A947-70E740481C1C}">
                  <a14:useLocalDpi xmlns:a14="http://schemas.microsoft.com/office/drawing/2010/main"/>
                </a:ext>
              </a:extLst>
            </a:blip>
            <a:srcRect/>
            <a:stretch>
              <a:fillRect/>
            </a:stretch>
          </p:blipFill>
          <p:spPr bwMode="auto">
            <a:xfrm>
              <a:off x="-19" y="-19"/>
              <a:ext cx="5821" cy="91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89922" name="Rectangle 834"/>
            <p:cNvSpPr>
              <a:spLocks noChangeArrowheads="1"/>
            </p:cNvSpPr>
            <p:nvPr/>
          </p:nvSpPr>
          <p:spPr bwMode="auto">
            <a:xfrm>
              <a:off x="0" y="-1"/>
              <a:ext cx="5760" cy="80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eaLnBrk="0" hangingPunct="0">
                <a:defRPr kumimoji="1">
                  <a:solidFill>
                    <a:schemeClr val="tx1"/>
                  </a:solidFill>
                  <a:latin typeface="Arial" panose="020B0604020202020204" pitchFamily="34" charset="0"/>
                  <a:ea typeface="ＭＳ Ｐゴシック" panose="020B0600070205080204" pitchFamily="50" charset="-128"/>
                </a:defRPr>
              </a:lvl2pPr>
              <a:lvl3pPr eaLnBrk="0" hangingPunct="0">
                <a:defRPr kumimoji="1">
                  <a:solidFill>
                    <a:schemeClr val="tx1"/>
                  </a:solidFill>
                  <a:latin typeface="Arial" panose="020B0604020202020204" pitchFamily="34" charset="0"/>
                  <a:ea typeface="ＭＳ Ｐゴシック" panose="020B0600070205080204" pitchFamily="50" charset="-128"/>
                </a:defRPr>
              </a:lvl3pPr>
              <a:lvl4pPr eaLnBrk="0" hangingPunct="0">
                <a:defRPr kumimoji="1">
                  <a:solidFill>
                    <a:schemeClr val="tx1"/>
                  </a:solidFill>
                  <a:latin typeface="Arial" panose="020B0604020202020204" pitchFamily="34" charset="0"/>
                  <a:ea typeface="ＭＳ Ｐゴシック" panose="020B0600070205080204" pitchFamily="50" charset="-128"/>
                </a:defRPr>
              </a:lvl4pPr>
              <a:lvl5pPr eaLnBrk="0" hangingPunct="0">
                <a:defRPr kumimoji="1">
                  <a:solidFill>
                    <a:schemeClr val="tx1"/>
                  </a:solidFill>
                  <a:latin typeface="Arial" panose="020B0604020202020204" pitchFamily="34" charset="0"/>
                  <a:ea typeface="ＭＳ Ｐゴシック" panose="020B0600070205080204" pitchFamily="50" charset="-128"/>
                </a:defRPr>
              </a:lvl5pPr>
              <a:lvl6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6pPr>
              <a:lvl7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7pPr>
              <a:lvl8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8pPr>
              <a:lvl9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9pPr>
            </a:lstStyle>
            <a:p>
              <a:pPr eaLnBrk="1" hangingPunct="1">
                <a:buSzPct val="100000"/>
                <a:defRPr/>
              </a:pPr>
              <a:r>
                <a:rPr lang="ja-JP" altLang="en-US" sz="4000" b="1" dirty="0">
                  <a:solidFill>
                    <a:srgbClr val="FFFFFF"/>
                  </a:solidFill>
                  <a:effectLst>
                    <a:outerShdw blurRad="38100" dist="38100" dir="2700000" algn="tl">
                      <a:srgbClr val="C0C0C0"/>
                    </a:outerShdw>
                  </a:effectLst>
                  <a:latin typeface="ＭＳ Ｐゴシック" panose="020B0600070205080204" pitchFamily="50" charset="-128"/>
                  <a:ea typeface="AR隷書体M" charset="-128"/>
                </a:rPr>
                <a:t>④考えてみよう！</a:t>
              </a:r>
            </a:p>
          </p:txBody>
        </p:sp>
      </p:grpSp>
      <p:sp>
        <p:nvSpPr>
          <p:cNvPr id="16" name="正方形/長方形 15"/>
          <p:cNvSpPr/>
          <p:nvPr/>
        </p:nvSpPr>
        <p:spPr>
          <a:xfrm>
            <a:off x="215008" y="1671604"/>
            <a:ext cx="5594400" cy="2308324"/>
          </a:xfrm>
          <a:prstGeom prst="rect">
            <a:avLst/>
          </a:prstGeom>
          <a:noFill/>
        </p:spPr>
        <p:txBody>
          <a:bodyPr wrap="square">
            <a:spAutoFit/>
          </a:bodyPr>
          <a:lstStyle/>
          <a:p>
            <a:pPr eaLnBrk="1" hangingPunct="1">
              <a:buSzPct val="100000"/>
              <a:defRPr/>
            </a:pPr>
            <a:r>
              <a:rPr lang="ja-JP" altLang="en-US" sz="4800" b="1" dirty="0">
                <a:ln w="9525">
                  <a:solidFill>
                    <a:schemeClr val="tx1"/>
                  </a:solidFill>
                  <a:prstDash val="solid"/>
                </a:ln>
                <a:solidFill>
                  <a:srgbClr val="FF0000"/>
                </a:solidFill>
                <a:effectLst>
                  <a:outerShdw blurRad="50800" dist="38100" dir="5400000" algn="ctr" rotWithShape="0">
                    <a:schemeClr val="tx1"/>
                  </a:outerShdw>
                </a:effectLst>
              </a:rPr>
              <a:t>もしも、闇バイトに</a:t>
            </a:r>
            <a:endParaRPr lang="en-US" altLang="ja-JP" sz="4800" b="1" dirty="0">
              <a:ln w="9525">
                <a:solidFill>
                  <a:schemeClr val="tx1"/>
                </a:solidFill>
                <a:prstDash val="solid"/>
              </a:ln>
              <a:solidFill>
                <a:srgbClr val="FF0000"/>
              </a:solidFill>
              <a:effectLst>
                <a:outerShdw blurRad="50800" dist="38100" dir="5400000" algn="ctr" rotWithShape="0">
                  <a:schemeClr val="tx1"/>
                </a:outerShdw>
              </a:effectLst>
            </a:endParaRPr>
          </a:p>
          <a:p>
            <a:pPr eaLnBrk="1" hangingPunct="1">
              <a:buSzPct val="100000"/>
              <a:defRPr/>
            </a:pPr>
            <a:r>
              <a:rPr lang="ja-JP" altLang="en-US" sz="4800" b="1" dirty="0">
                <a:ln w="9525">
                  <a:solidFill>
                    <a:schemeClr val="tx1"/>
                  </a:solidFill>
                  <a:prstDash val="solid"/>
                </a:ln>
                <a:solidFill>
                  <a:srgbClr val="FF0000"/>
                </a:solidFill>
                <a:effectLst>
                  <a:outerShdw blurRad="50800" dist="38100" dir="5400000" algn="ctr" rotWithShape="0">
                    <a:schemeClr val="tx1"/>
                  </a:outerShdw>
                </a:effectLst>
              </a:rPr>
              <a:t>応募をしてしまうと</a:t>
            </a:r>
            <a:endParaRPr lang="en-US" altLang="ja-JP" sz="4800" b="1" dirty="0">
              <a:ln w="9525">
                <a:solidFill>
                  <a:schemeClr val="tx1"/>
                </a:solidFill>
                <a:prstDash val="solid"/>
              </a:ln>
              <a:solidFill>
                <a:srgbClr val="FF0000"/>
              </a:solidFill>
              <a:effectLst>
                <a:outerShdw blurRad="50800" dist="38100" dir="5400000" algn="ctr" rotWithShape="0">
                  <a:schemeClr val="tx1"/>
                </a:outerShdw>
              </a:effectLst>
            </a:endParaRPr>
          </a:p>
          <a:p>
            <a:pPr eaLnBrk="1" hangingPunct="1">
              <a:buSzPct val="100000"/>
              <a:defRPr/>
            </a:pPr>
            <a:r>
              <a:rPr lang="ja-JP" altLang="en-US" sz="4800" b="1" dirty="0">
                <a:ln w="9525">
                  <a:solidFill>
                    <a:schemeClr val="tx1"/>
                  </a:solidFill>
                  <a:prstDash val="solid"/>
                </a:ln>
                <a:solidFill>
                  <a:srgbClr val="FF0000"/>
                </a:solidFill>
                <a:effectLst>
                  <a:outerShdw blurRad="50800" dist="38100" dir="5400000" algn="ctr" rotWithShape="0">
                    <a:schemeClr val="tx1"/>
                  </a:outerShdw>
                </a:effectLst>
              </a:rPr>
              <a:t>どうなるのだろう？</a:t>
            </a:r>
            <a:endParaRPr lang="en-US" altLang="ja-JP" sz="4800" dirty="0">
              <a:ln w="0"/>
              <a:effectLst>
                <a:outerShdw blurRad="38100" dist="19050" dir="2700000" algn="tl" rotWithShape="0">
                  <a:schemeClr val="dk1">
                    <a:alpha val="40000"/>
                  </a:schemeClr>
                </a:outerShdw>
              </a:effectLst>
            </a:endParaRPr>
          </a:p>
        </p:txBody>
      </p:sp>
      <p:sp>
        <p:nvSpPr>
          <p:cNvPr id="11269" name="テキスト ボックス 7"/>
          <p:cNvSpPr txBox="1">
            <a:spLocks noChangeArrowheads="1"/>
          </p:cNvSpPr>
          <p:nvPr/>
        </p:nvSpPr>
        <p:spPr bwMode="auto">
          <a:xfrm>
            <a:off x="80962" y="878374"/>
            <a:ext cx="1322686" cy="707886"/>
          </a:xfrm>
          <a:prstGeom prst="rect">
            <a:avLst/>
          </a:prstGeom>
          <a:solidFill>
            <a:srgbClr val="FFFF00"/>
          </a:solidFill>
          <a:ln w="38100">
            <a:solidFill>
              <a:schemeClr val="tx1"/>
            </a:solidFill>
            <a:miter lim="800000"/>
            <a:headEnd/>
            <a:tailEnd/>
          </a:ln>
        </p:spPr>
        <p:txBody>
          <a:bodyPr wrap="square">
            <a:spAutoFit/>
          </a:bodyPr>
          <a:lstStyle>
            <a:lvl1pPr>
              <a:defRPr>
                <a:solidFill>
                  <a:schemeClr val="tx1"/>
                </a:solidFill>
                <a:latin typeface="Arial" panose="020B0604020202020204" pitchFamily="34" charset="0"/>
                <a:ea typeface="ＭＳ Ｐゴシック" panose="020B0600070205080204" pitchFamily="50" charset="-128"/>
              </a:defRPr>
            </a:lvl1pPr>
            <a:lvl2pPr marL="742950" indent="-285750">
              <a:defRPr>
                <a:solidFill>
                  <a:schemeClr val="tx1"/>
                </a:solidFill>
                <a:latin typeface="Arial" panose="020B0604020202020204" pitchFamily="34" charset="0"/>
                <a:ea typeface="ＭＳ Ｐゴシック" panose="020B0600070205080204" pitchFamily="50" charset="-128"/>
              </a:defRPr>
            </a:lvl2pPr>
            <a:lvl3pPr marL="1143000" indent="-228600">
              <a:defRPr>
                <a:solidFill>
                  <a:schemeClr val="tx1"/>
                </a:solidFill>
                <a:latin typeface="Arial" panose="020B0604020202020204" pitchFamily="34" charset="0"/>
                <a:ea typeface="ＭＳ Ｐゴシック" panose="020B0600070205080204" pitchFamily="50" charset="-128"/>
              </a:defRPr>
            </a:lvl3pPr>
            <a:lvl4pPr marL="1600200" indent="-228600">
              <a:defRPr>
                <a:solidFill>
                  <a:schemeClr val="tx1"/>
                </a:solidFill>
                <a:latin typeface="Arial" panose="020B0604020202020204" pitchFamily="34" charset="0"/>
                <a:ea typeface="ＭＳ Ｐゴシック" panose="020B0600070205080204" pitchFamily="50" charset="-128"/>
              </a:defRPr>
            </a:lvl4pPr>
            <a:lvl5pPr marL="2057400" indent="-228600">
              <a:defRPr>
                <a:solidFill>
                  <a:schemeClr val="tx1"/>
                </a:solidFill>
                <a:latin typeface="Arial" panose="020B0604020202020204" pitchFamily="34" charset="0"/>
                <a:ea typeface="ＭＳ Ｐゴシック" panose="020B0600070205080204" pitchFamily="50" charset="-128"/>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50" charset="-128"/>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50" charset="-128"/>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50" charset="-128"/>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50" charset="-128"/>
              </a:defRPr>
            </a:lvl9pPr>
          </a:lstStyle>
          <a:p>
            <a:r>
              <a:rPr kumimoji="1" lang="ja-JP" altLang="en-US" sz="4000" dirty="0">
                <a:solidFill>
                  <a:srgbClr val="002060"/>
                </a:solidFill>
                <a:latin typeface="HGP創英角ﾎﾟｯﾌﾟ体" panose="040B0A00000000000000" pitchFamily="50" charset="-128"/>
                <a:ea typeface="HGP創英角ﾎﾟｯﾌﾟ体" panose="040B0A00000000000000" pitchFamily="50" charset="-128"/>
              </a:rPr>
              <a:t>Ｑ．３</a:t>
            </a:r>
            <a:endParaRPr kumimoji="1" lang="en-US" altLang="ja-JP" sz="4000" dirty="0">
              <a:solidFill>
                <a:srgbClr val="002060"/>
              </a:solidFill>
              <a:latin typeface="HGP創英角ﾎﾟｯﾌﾟ体" panose="040B0A00000000000000" pitchFamily="50" charset="-128"/>
              <a:ea typeface="HGP創英角ﾎﾟｯﾌﾟ体" panose="040B0A00000000000000" pitchFamily="50" charset="-128"/>
            </a:endParaRPr>
          </a:p>
        </p:txBody>
      </p:sp>
      <p:grpSp>
        <p:nvGrpSpPr>
          <p:cNvPr id="2" name="グループ化 1">
            <a:extLst>
              <a:ext uri="{FF2B5EF4-FFF2-40B4-BE49-F238E27FC236}">
                <a16:creationId xmlns:a16="http://schemas.microsoft.com/office/drawing/2014/main" id="{B316457F-F0C9-4351-2263-600B9D706040}"/>
              </a:ext>
            </a:extLst>
          </p:cNvPr>
          <p:cNvGrpSpPr/>
          <p:nvPr/>
        </p:nvGrpSpPr>
        <p:grpSpPr>
          <a:xfrm>
            <a:off x="5306575" y="908797"/>
            <a:ext cx="4240097" cy="5474758"/>
            <a:chOff x="5306575" y="908797"/>
            <a:chExt cx="4240097" cy="5474758"/>
          </a:xfrm>
        </p:grpSpPr>
        <p:grpSp>
          <p:nvGrpSpPr>
            <p:cNvPr id="23" name="グループ化 22">
              <a:extLst>
                <a:ext uri="{FF2B5EF4-FFF2-40B4-BE49-F238E27FC236}">
                  <a16:creationId xmlns:a16="http://schemas.microsoft.com/office/drawing/2014/main" id="{1974BB3A-934A-9E76-182E-9573F22A026D}"/>
                </a:ext>
              </a:extLst>
            </p:cNvPr>
            <p:cNvGrpSpPr/>
            <p:nvPr/>
          </p:nvGrpSpPr>
          <p:grpSpPr>
            <a:xfrm>
              <a:off x="5306575" y="908797"/>
              <a:ext cx="4240097" cy="5474758"/>
              <a:chOff x="5320697" y="1139543"/>
              <a:chExt cx="4240097" cy="5474758"/>
            </a:xfrm>
          </p:grpSpPr>
          <p:grpSp>
            <p:nvGrpSpPr>
              <p:cNvPr id="24" name="グループ化 23">
                <a:extLst>
                  <a:ext uri="{FF2B5EF4-FFF2-40B4-BE49-F238E27FC236}">
                    <a16:creationId xmlns:a16="http://schemas.microsoft.com/office/drawing/2014/main" id="{2137DFC3-37DE-AB5A-B3ED-4DF650BAB31F}"/>
                  </a:ext>
                </a:extLst>
              </p:cNvPr>
              <p:cNvGrpSpPr/>
              <p:nvPr/>
            </p:nvGrpSpPr>
            <p:grpSpPr>
              <a:xfrm>
                <a:off x="5320697" y="1139543"/>
                <a:ext cx="4240097" cy="5474758"/>
                <a:chOff x="5320697" y="868257"/>
                <a:chExt cx="4240097" cy="5474758"/>
              </a:xfrm>
            </p:grpSpPr>
            <p:pic>
              <p:nvPicPr>
                <p:cNvPr id="28" name="図 27">
                  <a:extLst>
                    <a:ext uri="{FF2B5EF4-FFF2-40B4-BE49-F238E27FC236}">
                      <a16:creationId xmlns:a16="http://schemas.microsoft.com/office/drawing/2014/main" id="{D46C0944-D330-96D7-F614-84F1D4BBC67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320697" y="868257"/>
                  <a:ext cx="4240097" cy="5474758"/>
                </a:xfrm>
                <a:prstGeom prst="rect">
                  <a:avLst/>
                </a:prstGeom>
              </p:spPr>
            </p:pic>
            <p:sp>
              <p:nvSpPr>
                <p:cNvPr id="29" name="正方形/長方形 28">
                  <a:extLst>
                    <a:ext uri="{FF2B5EF4-FFF2-40B4-BE49-F238E27FC236}">
                      <a16:creationId xmlns:a16="http://schemas.microsoft.com/office/drawing/2014/main" id="{69366429-2231-FEE8-6BB2-ED41E25467B4}"/>
                    </a:ext>
                  </a:extLst>
                </p:cNvPr>
                <p:cNvSpPr/>
                <p:nvPr/>
              </p:nvSpPr>
              <p:spPr>
                <a:xfrm>
                  <a:off x="5935372" y="1244489"/>
                  <a:ext cx="3029116" cy="4652777"/>
                </a:xfrm>
                <a:prstGeom prst="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t" anchorCtr="0"/>
                <a:lstStyle/>
                <a:p>
                  <a:pPr algn="ctr"/>
                  <a:endParaRPr kumimoji="1" lang="en-US" altLang="ja-JP" sz="1000" b="1" dirty="0">
                    <a:solidFill>
                      <a:srgbClr val="FF0000"/>
                    </a:solidFill>
                  </a:endParaRPr>
                </a:p>
                <a:p>
                  <a:pPr algn="ctr"/>
                  <a:r>
                    <a:rPr kumimoji="1" lang="ja-JP" altLang="en-US" b="1" dirty="0">
                      <a:solidFill>
                        <a:srgbClr val="FF0000"/>
                      </a:solidFill>
                    </a:rPr>
                    <a:t>　</a:t>
                  </a:r>
                </a:p>
                <a:p>
                  <a:pPr algn="ctr"/>
                  <a:endParaRPr kumimoji="1" lang="ja-JP" altLang="en-US" sz="1600" b="1" dirty="0">
                    <a:solidFill>
                      <a:schemeClr val="tx1"/>
                    </a:solidFill>
                  </a:endParaRPr>
                </a:p>
              </p:txBody>
            </p:sp>
          </p:grpSp>
          <p:grpSp>
            <p:nvGrpSpPr>
              <p:cNvPr id="25" name="グループ化 24">
                <a:extLst>
                  <a:ext uri="{FF2B5EF4-FFF2-40B4-BE49-F238E27FC236}">
                    <a16:creationId xmlns:a16="http://schemas.microsoft.com/office/drawing/2014/main" id="{2DA16600-0E3B-BA34-674D-B8206CEFED0D}"/>
                  </a:ext>
                </a:extLst>
              </p:cNvPr>
              <p:cNvGrpSpPr/>
              <p:nvPr/>
            </p:nvGrpSpPr>
            <p:grpSpPr>
              <a:xfrm>
                <a:off x="5975775" y="3740181"/>
                <a:ext cx="2893941" cy="766877"/>
                <a:chOff x="5975927" y="3031413"/>
                <a:chExt cx="2485297" cy="516332"/>
              </a:xfrm>
            </p:grpSpPr>
            <p:sp>
              <p:nvSpPr>
                <p:cNvPr id="26" name="角丸四角形吹き出し 3">
                  <a:extLst>
                    <a:ext uri="{FF2B5EF4-FFF2-40B4-BE49-F238E27FC236}">
                      <a16:creationId xmlns:a16="http://schemas.microsoft.com/office/drawing/2014/main" id="{FF036962-1445-7EE8-57D5-2E85AA80B265}"/>
                    </a:ext>
                  </a:extLst>
                </p:cNvPr>
                <p:cNvSpPr/>
                <p:nvPr/>
              </p:nvSpPr>
              <p:spPr>
                <a:xfrm>
                  <a:off x="6500504" y="3044096"/>
                  <a:ext cx="1960720" cy="503649"/>
                </a:xfrm>
                <a:prstGeom prst="wedgeRoundRectCallout">
                  <a:avLst>
                    <a:gd name="adj1" fmla="val -57029"/>
                    <a:gd name="adj2" fmla="val -23263"/>
                    <a:gd name="adj3" fmla="val 16667"/>
                  </a:avLst>
                </a:prstGeom>
                <a:solidFill>
                  <a:schemeClr val="bg1"/>
                </a:solidFill>
                <a:ln>
                  <a:solidFill>
                    <a:schemeClr val="tx1"/>
                  </a:solidFill>
                </a:ln>
                <a:effectLst>
                  <a:outerShdw blurRad="50800" dist="50800" dir="5400000" algn="ctr" rotWithShape="0">
                    <a:schemeClr val="accent2">
                      <a:lumMod val="20000"/>
                      <a:lumOff val="8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r>
                    <a:rPr kumimoji="1" lang="ja-JP" altLang="en-US" sz="1400" b="1" dirty="0">
                      <a:solidFill>
                        <a:schemeClr val="tx1"/>
                      </a:solidFill>
                    </a:rPr>
                    <a:t>身分証を写真に撮って送って</a:t>
                  </a:r>
                  <a:endParaRPr kumimoji="1" lang="en-US" altLang="ja-JP" sz="1400" b="1" dirty="0">
                    <a:solidFill>
                      <a:schemeClr val="tx1"/>
                    </a:solidFill>
                  </a:endParaRPr>
                </a:p>
                <a:p>
                  <a:endParaRPr kumimoji="1" lang="en-US" altLang="ja-JP" sz="800" b="1" dirty="0">
                    <a:solidFill>
                      <a:schemeClr val="tx1"/>
                    </a:solidFill>
                  </a:endParaRPr>
                </a:p>
                <a:p>
                  <a:r>
                    <a:rPr kumimoji="1" lang="ja-JP" altLang="en-US" sz="1400" b="1" dirty="0">
                      <a:solidFill>
                        <a:schemeClr val="tx1"/>
                      </a:solidFill>
                    </a:rPr>
                    <a:t>ください。</a:t>
                  </a:r>
                  <a:endParaRPr kumimoji="1" lang="en-US" altLang="ja-JP" sz="1400" b="1" dirty="0">
                    <a:solidFill>
                      <a:schemeClr val="tx1"/>
                    </a:solidFill>
                  </a:endParaRPr>
                </a:p>
              </p:txBody>
            </p:sp>
            <p:sp>
              <p:nvSpPr>
                <p:cNvPr id="27" name="楕円 26">
                  <a:extLst>
                    <a:ext uri="{FF2B5EF4-FFF2-40B4-BE49-F238E27FC236}">
                      <a16:creationId xmlns:a16="http://schemas.microsoft.com/office/drawing/2014/main" id="{6E0293E4-D287-35ED-42E6-9776A7EE09F3}"/>
                    </a:ext>
                  </a:extLst>
                </p:cNvPr>
                <p:cNvSpPr/>
                <p:nvPr/>
              </p:nvSpPr>
              <p:spPr>
                <a:xfrm>
                  <a:off x="5975927" y="3031413"/>
                  <a:ext cx="356995" cy="264507"/>
                </a:xfrm>
                <a:prstGeom prst="ellipse">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2000" b="1" dirty="0"/>
                </a:p>
              </p:txBody>
            </p:sp>
          </p:grpSp>
        </p:grpSp>
        <p:grpSp>
          <p:nvGrpSpPr>
            <p:cNvPr id="30" name="グループ化 29">
              <a:extLst>
                <a:ext uri="{FF2B5EF4-FFF2-40B4-BE49-F238E27FC236}">
                  <a16:creationId xmlns:a16="http://schemas.microsoft.com/office/drawing/2014/main" id="{EE75DBF4-F9A1-8724-57C6-2B76C30E9CA0}"/>
                </a:ext>
              </a:extLst>
            </p:cNvPr>
            <p:cNvGrpSpPr/>
            <p:nvPr/>
          </p:nvGrpSpPr>
          <p:grpSpPr>
            <a:xfrm>
              <a:off x="6341442" y="4364405"/>
              <a:ext cx="2608555" cy="1251546"/>
              <a:chOff x="6104502" y="4388405"/>
              <a:chExt cx="2608555" cy="1251546"/>
            </a:xfrm>
          </p:grpSpPr>
          <p:grpSp>
            <p:nvGrpSpPr>
              <p:cNvPr id="31" name="グループ化 30">
                <a:extLst>
                  <a:ext uri="{FF2B5EF4-FFF2-40B4-BE49-F238E27FC236}">
                    <a16:creationId xmlns:a16="http://schemas.microsoft.com/office/drawing/2014/main" id="{E6121F8E-3899-6017-57D7-6480B57DEEF1}"/>
                  </a:ext>
                </a:extLst>
              </p:cNvPr>
              <p:cNvGrpSpPr/>
              <p:nvPr/>
            </p:nvGrpSpPr>
            <p:grpSpPr>
              <a:xfrm>
                <a:off x="6104502" y="4388405"/>
                <a:ext cx="2608555" cy="1251546"/>
                <a:chOff x="5655513" y="10195597"/>
                <a:chExt cx="2608555" cy="1251546"/>
              </a:xfrm>
              <a:solidFill>
                <a:schemeClr val="accent1">
                  <a:lumMod val="20000"/>
                  <a:lumOff val="80000"/>
                </a:schemeClr>
              </a:solidFill>
              <a:effectLst>
                <a:outerShdw blurRad="50800" dist="38100" dir="2700000" algn="tl" rotWithShape="0">
                  <a:srgbClr val="00B050">
                    <a:alpha val="40000"/>
                  </a:srgbClr>
                </a:outerShdw>
              </a:effectLst>
            </p:grpSpPr>
            <p:sp>
              <p:nvSpPr>
                <p:cNvPr id="89889" name="楕円 89888">
                  <a:extLst>
                    <a:ext uri="{FF2B5EF4-FFF2-40B4-BE49-F238E27FC236}">
                      <a16:creationId xmlns:a16="http://schemas.microsoft.com/office/drawing/2014/main" id="{DA8645B5-DB70-8D20-F6DE-8D8BEB4316BF}"/>
                    </a:ext>
                  </a:extLst>
                </p:cNvPr>
                <p:cNvSpPr/>
                <p:nvPr/>
              </p:nvSpPr>
              <p:spPr>
                <a:xfrm>
                  <a:off x="7848374" y="10208870"/>
                  <a:ext cx="415694" cy="392856"/>
                </a:xfrm>
                <a:prstGeom prst="ellipse">
                  <a:avLst/>
                </a:prstGeom>
                <a:solidFill>
                  <a:srgbClr val="92D05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2000" b="1" dirty="0"/>
                </a:p>
              </p:txBody>
            </p:sp>
            <p:sp>
              <p:nvSpPr>
                <p:cNvPr id="89890" name="角丸四角形吹き出し 3">
                  <a:extLst>
                    <a:ext uri="{FF2B5EF4-FFF2-40B4-BE49-F238E27FC236}">
                      <a16:creationId xmlns:a16="http://schemas.microsoft.com/office/drawing/2014/main" id="{35B2D2C9-FC15-5717-629E-7EABB20FB215}"/>
                    </a:ext>
                  </a:extLst>
                </p:cNvPr>
                <p:cNvSpPr/>
                <p:nvPr/>
              </p:nvSpPr>
              <p:spPr>
                <a:xfrm>
                  <a:off x="5655513" y="10195597"/>
                  <a:ext cx="1993880" cy="1251546"/>
                </a:xfrm>
                <a:prstGeom prst="wedgeRoundRectCallout">
                  <a:avLst>
                    <a:gd name="adj1" fmla="val 59688"/>
                    <a:gd name="adj2" fmla="val -30548"/>
                    <a:gd name="adj3" fmla="val 16667"/>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endParaRPr kumimoji="1" lang="en-US" altLang="ja-JP" sz="1600" b="1" dirty="0">
                    <a:solidFill>
                      <a:schemeClr val="tx1"/>
                    </a:solidFill>
                  </a:endParaRPr>
                </a:p>
              </p:txBody>
            </p:sp>
            <p:pic>
              <p:nvPicPr>
                <p:cNvPr id="89892" name="図 89891">
                  <a:extLst>
                    <a:ext uri="{FF2B5EF4-FFF2-40B4-BE49-F238E27FC236}">
                      <a16:creationId xmlns:a16="http://schemas.microsoft.com/office/drawing/2014/main" id="{17980225-E2E6-78AD-938A-87903488DBBF}"/>
                    </a:ext>
                  </a:extLst>
                </p:cNvPr>
                <p:cNvPicPr>
                  <a:picLocks noChangeAspect="1"/>
                </p:cNvPicPr>
                <p:nvPr/>
              </p:nvPicPr>
              <p:blipFill>
                <a:blip r:embed="rId4"/>
                <a:stretch>
                  <a:fillRect/>
                </a:stretch>
              </p:blipFill>
              <p:spPr>
                <a:xfrm>
                  <a:off x="5798030" y="10296968"/>
                  <a:ext cx="1679063" cy="1048804"/>
                </a:xfrm>
                <a:prstGeom prst="rect">
                  <a:avLst/>
                </a:prstGeom>
                <a:grpFill/>
              </p:spPr>
            </p:pic>
          </p:grpSp>
          <p:pic>
            <p:nvPicPr>
              <p:cNvPr id="89888" name="Picture 21" descr="C:\Users\crestec\Desktop\平井作業フォルダ\CEC_2018年度用(捨てないで！)\ペープサート教材\ペープサート教材_イラスト集_HTML版\Links\143.png">
                <a:extLst>
                  <a:ext uri="{FF2B5EF4-FFF2-40B4-BE49-F238E27FC236}">
                    <a16:creationId xmlns:a16="http://schemas.microsoft.com/office/drawing/2014/main" id="{70B201EE-FDDF-4D9D-17DC-CAE43177E367}"/>
                  </a:ext>
                </a:extLst>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8377947" y="4451531"/>
                <a:ext cx="282959" cy="293504"/>
              </a:xfrm>
              <a:prstGeom prst="rect">
                <a:avLst/>
              </a:prstGeom>
              <a:noFill/>
              <a:extLst>
                <a:ext uri="{909E8E84-426E-40DD-AFC4-6F175D3DCCD1}">
                  <a14:hiddenFill xmlns:a14="http://schemas.microsoft.com/office/drawing/2010/main">
                    <a:solidFill>
                      <a:srgbClr val="FFFFFF"/>
                    </a:solidFill>
                  </a14:hiddenFill>
                </a:ext>
              </a:extLst>
            </p:spPr>
          </p:pic>
        </p:grpSp>
        <p:grpSp>
          <p:nvGrpSpPr>
            <p:cNvPr id="89898" name="グループ化 89897">
              <a:extLst>
                <a:ext uri="{FF2B5EF4-FFF2-40B4-BE49-F238E27FC236}">
                  <a16:creationId xmlns:a16="http://schemas.microsoft.com/office/drawing/2014/main" id="{409D84FC-A4B0-43B6-EDFF-9DFC1AB134FF}"/>
                </a:ext>
              </a:extLst>
            </p:cNvPr>
            <p:cNvGrpSpPr/>
            <p:nvPr/>
          </p:nvGrpSpPr>
          <p:grpSpPr>
            <a:xfrm>
              <a:off x="6024747" y="2088632"/>
              <a:ext cx="2914145" cy="1338274"/>
              <a:chOff x="5707645" y="4001141"/>
              <a:chExt cx="2914145" cy="1338274"/>
            </a:xfrm>
          </p:grpSpPr>
          <p:grpSp>
            <p:nvGrpSpPr>
              <p:cNvPr id="89899" name="グループ化 89898">
                <a:extLst>
                  <a:ext uri="{FF2B5EF4-FFF2-40B4-BE49-F238E27FC236}">
                    <a16:creationId xmlns:a16="http://schemas.microsoft.com/office/drawing/2014/main" id="{400CDEBA-F1EF-FEF8-B9E2-9F4EA8CB7421}"/>
                  </a:ext>
                </a:extLst>
              </p:cNvPr>
              <p:cNvGrpSpPr/>
              <p:nvPr/>
            </p:nvGrpSpPr>
            <p:grpSpPr>
              <a:xfrm>
                <a:off x="5707645" y="4001141"/>
                <a:ext cx="2914145" cy="1338274"/>
                <a:chOff x="5258656" y="9808333"/>
                <a:chExt cx="2914145" cy="1338274"/>
              </a:xfrm>
              <a:solidFill>
                <a:schemeClr val="accent1">
                  <a:lumMod val="20000"/>
                  <a:lumOff val="80000"/>
                </a:schemeClr>
              </a:solidFill>
              <a:effectLst>
                <a:outerShdw blurRad="50800" dist="38100" dir="2700000" algn="tl" rotWithShape="0">
                  <a:srgbClr val="00B050">
                    <a:alpha val="40000"/>
                  </a:srgbClr>
                </a:outerShdw>
              </a:effectLst>
            </p:grpSpPr>
            <p:sp>
              <p:nvSpPr>
                <p:cNvPr id="89901" name="楕円 89900">
                  <a:extLst>
                    <a:ext uri="{FF2B5EF4-FFF2-40B4-BE49-F238E27FC236}">
                      <a16:creationId xmlns:a16="http://schemas.microsoft.com/office/drawing/2014/main" id="{948D6A4F-9D47-6E9A-4AB7-876E29BA94D8}"/>
                    </a:ext>
                  </a:extLst>
                </p:cNvPr>
                <p:cNvSpPr/>
                <p:nvPr/>
              </p:nvSpPr>
              <p:spPr>
                <a:xfrm>
                  <a:off x="7757107" y="9949137"/>
                  <a:ext cx="415694" cy="392856"/>
                </a:xfrm>
                <a:prstGeom prst="ellipse">
                  <a:avLst/>
                </a:prstGeom>
                <a:solidFill>
                  <a:srgbClr val="92D05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2000" b="1" dirty="0"/>
                </a:p>
              </p:txBody>
            </p:sp>
            <p:sp>
              <p:nvSpPr>
                <p:cNvPr id="89902" name="角丸四角形吹き出し 3">
                  <a:extLst>
                    <a:ext uri="{FF2B5EF4-FFF2-40B4-BE49-F238E27FC236}">
                      <a16:creationId xmlns:a16="http://schemas.microsoft.com/office/drawing/2014/main" id="{AC3E018B-08B7-2487-ABF5-92A090B0FE56}"/>
                    </a:ext>
                  </a:extLst>
                </p:cNvPr>
                <p:cNvSpPr/>
                <p:nvPr/>
              </p:nvSpPr>
              <p:spPr>
                <a:xfrm>
                  <a:off x="5258656" y="9808333"/>
                  <a:ext cx="2283112" cy="1338274"/>
                </a:xfrm>
                <a:prstGeom prst="wedgeRoundRectCallout">
                  <a:avLst>
                    <a:gd name="adj1" fmla="val 58697"/>
                    <a:gd name="adj2" fmla="val -27759"/>
                    <a:gd name="adj3" fmla="val 16667"/>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r>
                    <a:rPr kumimoji="1" lang="ja-JP" altLang="en-US" sz="1400" b="1" dirty="0">
                      <a:solidFill>
                        <a:schemeClr val="tx1"/>
                      </a:solidFill>
                    </a:rPr>
                    <a:t>氏名　〇〇　〇〇</a:t>
                  </a:r>
                  <a:endParaRPr kumimoji="1" lang="en-US" altLang="ja-JP" sz="1400" b="1" dirty="0">
                    <a:solidFill>
                      <a:schemeClr val="tx1"/>
                    </a:solidFill>
                  </a:endParaRPr>
                </a:p>
                <a:p>
                  <a:endParaRPr kumimoji="1" lang="en-US" altLang="ja-JP" sz="800" b="1" dirty="0">
                    <a:solidFill>
                      <a:schemeClr val="tx1"/>
                    </a:solidFill>
                  </a:endParaRPr>
                </a:p>
                <a:p>
                  <a:r>
                    <a:rPr kumimoji="1" lang="ja-JP" altLang="en-US" sz="1400" b="1" dirty="0">
                      <a:solidFill>
                        <a:schemeClr val="tx1"/>
                      </a:solidFill>
                    </a:rPr>
                    <a:t>住所　△△市〇〇町〇</a:t>
                  </a:r>
                  <a:r>
                    <a:rPr kumimoji="1" lang="en-US" altLang="ja-JP" sz="1400" b="1" dirty="0">
                      <a:solidFill>
                        <a:schemeClr val="tx1"/>
                      </a:solidFill>
                    </a:rPr>
                    <a:t>-</a:t>
                  </a:r>
                  <a:r>
                    <a:rPr kumimoji="1" lang="ja-JP" altLang="en-US" sz="1400" b="1" dirty="0">
                      <a:solidFill>
                        <a:schemeClr val="tx1"/>
                      </a:solidFill>
                    </a:rPr>
                    <a:t>〇</a:t>
                  </a:r>
                  <a:endParaRPr kumimoji="1" lang="en-US" altLang="ja-JP" sz="1400" b="1" dirty="0">
                    <a:solidFill>
                      <a:schemeClr val="tx1"/>
                    </a:solidFill>
                  </a:endParaRPr>
                </a:p>
                <a:p>
                  <a:endParaRPr kumimoji="1" lang="en-US" altLang="ja-JP" sz="800" b="1" dirty="0">
                    <a:solidFill>
                      <a:schemeClr val="tx1"/>
                    </a:solidFill>
                  </a:endParaRPr>
                </a:p>
                <a:p>
                  <a:r>
                    <a:rPr kumimoji="1" lang="ja-JP" altLang="en-US" sz="1400" b="1" dirty="0">
                      <a:solidFill>
                        <a:schemeClr val="tx1"/>
                      </a:solidFill>
                    </a:rPr>
                    <a:t>職業　高校生</a:t>
                  </a:r>
                  <a:endParaRPr kumimoji="1" lang="en-US" altLang="ja-JP" sz="1400" b="1" dirty="0">
                    <a:solidFill>
                      <a:schemeClr val="tx1"/>
                    </a:solidFill>
                  </a:endParaRPr>
                </a:p>
                <a:p>
                  <a:endParaRPr kumimoji="1" lang="en-US" altLang="ja-JP" sz="800" b="1" dirty="0">
                    <a:solidFill>
                      <a:schemeClr val="tx1"/>
                    </a:solidFill>
                  </a:endParaRPr>
                </a:p>
                <a:p>
                  <a:r>
                    <a:rPr kumimoji="1" lang="ja-JP" altLang="en-US" sz="1400" b="1" dirty="0">
                      <a:solidFill>
                        <a:schemeClr val="tx1"/>
                      </a:solidFill>
                    </a:rPr>
                    <a:t>電話　</a:t>
                  </a:r>
                  <a:r>
                    <a:rPr kumimoji="1" lang="en-US" altLang="ja-JP" sz="1400" b="1" dirty="0">
                      <a:solidFill>
                        <a:schemeClr val="tx1"/>
                      </a:solidFill>
                    </a:rPr>
                    <a:t>***-****-****</a:t>
                  </a:r>
                </a:p>
              </p:txBody>
            </p:sp>
          </p:grpSp>
          <p:pic>
            <p:nvPicPr>
              <p:cNvPr id="89900" name="Picture 21" descr="C:\Users\crestec\Desktop\平井作業フォルダ\CEC_2018年度用(捨てないで！)\ペープサート教材\ペープサート教材_イラスト集_HTML版\Links\143.png">
                <a:extLst>
                  <a:ext uri="{FF2B5EF4-FFF2-40B4-BE49-F238E27FC236}">
                    <a16:creationId xmlns:a16="http://schemas.microsoft.com/office/drawing/2014/main" id="{B1ED9D62-9466-3B3F-F5AB-18EB7F4523C5}"/>
                  </a:ext>
                </a:extLst>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8294113" y="4197225"/>
                <a:ext cx="282959" cy="293504"/>
              </a:xfrm>
              <a:prstGeom prst="rect">
                <a:avLst/>
              </a:prstGeom>
              <a:noFill/>
              <a:extLst>
                <a:ext uri="{909E8E84-426E-40DD-AFC4-6F175D3DCCD1}">
                  <a14:hiddenFill xmlns:a14="http://schemas.microsoft.com/office/drawing/2010/main">
                    <a:solidFill>
                      <a:srgbClr val="FFFFFF"/>
                    </a:solidFill>
                  </a14:hiddenFill>
                </a:ext>
              </a:extLst>
            </p:spPr>
          </p:pic>
        </p:grpSp>
        <p:sp>
          <p:nvSpPr>
            <p:cNvPr id="89904" name="角丸四角形吹き出し 3">
              <a:extLst>
                <a:ext uri="{FF2B5EF4-FFF2-40B4-BE49-F238E27FC236}">
                  <a16:creationId xmlns:a16="http://schemas.microsoft.com/office/drawing/2014/main" id="{A31B9EED-F255-A000-8C9F-7B535C6D1D2B}"/>
                </a:ext>
              </a:extLst>
            </p:cNvPr>
            <p:cNvSpPr/>
            <p:nvPr/>
          </p:nvSpPr>
          <p:spPr>
            <a:xfrm>
              <a:off x="6544734" y="1346530"/>
              <a:ext cx="2283111" cy="748041"/>
            </a:xfrm>
            <a:prstGeom prst="wedgeRoundRectCallout">
              <a:avLst>
                <a:gd name="adj1" fmla="val -57029"/>
                <a:gd name="adj2" fmla="val -23263"/>
                <a:gd name="adj3" fmla="val 16667"/>
              </a:avLst>
            </a:prstGeom>
            <a:solidFill>
              <a:schemeClr val="bg1"/>
            </a:solidFill>
            <a:ln>
              <a:solidFill>
                <a:schemeClr val="tx1"/>
              </a:solidFill>
            </a:ln>
            <a:effectLst>
              <a:outerShdw blurRad="50800" dist="50800" dir="5400000" algn="ctr" rotWithShape="0">
                <a:schemeClr val="accent2">
                  <a:lumMod val="20000"/>
                  <a:lumOff val="8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r>
                <a:rPr kumimoji="1" lang="ja-JP" altLang="en-US" sz="1400" b="1" dirty="0">
                  <a:solidFill>
                    <a:schemeClr val="tx1"/>
                  </a:solidFill>
                </a:rPr>
                <a:t>氏名、住所、職業、電話番号</a:t>
              </a:r>
              <a:endParaRPr kumimoji="1" lang="en-US" altLang="ja-JP" sz="1400" b="1" dirty="0">
                <a:solidFill>
                  <a:schemeClr val="tx1"/>
                </a:solidFill>
              </a:endParaRPr>
            </a:p>
            <a:p>
              <a:endParaRPr kumimoji="1" lang="en-US" altLang="ja-JP" sz="800" b="1" dirty="0">
                <a:solidFill>
                  <a:schemeClr val="tx1"/>
                </a:solidFill>
              </a:endParaRPr>
            </a:p>
            <a:p>
              <a:r>
                <a:rPr kumimoji="1" lang="ja-JP" altLang="en-US" sz="1400" b="1" dirty="0">
                  <a:solidFill>
                    <a:schemeClr val="tx1"/>
                  </a:solidFill>
                </a:rPr>
                <a:t>を教えてください。</a:t>
              </a:r>
              <a:endParaRPr kumimoji="1" lang="en-US" altLang="ja-JP" sz="1400" b="1" dirty="0">
                <a:solidFill>
                  <a:schemeClr val="tx1"/>
                </a:solidFill>
              </a:endParaRPr>
            </a:p>
          </p:txBody>
        </p:sp>
        <p:sp>
          <p:nvSpPr>
            <p:cNvPr id="89905" name="楕円 89904">
              <a:extLst>
                <a:ext uri="{FF2B5EF4-FFF2-40B4-BE49-F238E27FC236}">
                  <a16:creationId xmlns:a16="http://schemas.microsoft.com/office/drawing/2014/main" id="{35D796AE-46F5-E666-35BB-BAFCFC397688}"/>
                </a:ext>
              </a:extLst>
            </p:cNvPr>
            <p:cNvSpPr/>
            <p:nvPr/>
          </p:nvSpPr>
          <p:spPr>
            <a:xfrm>
              <a:off x="5940886" y="1346530"/>
              <a:ext cx="415694" cy="392857"/>
            </a:xfrm>
            <a:prstGeom prst="ellipse">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2000" b="1" dirty="0"/>
            </a:p>
          </p:txBody>
        </p:sp>
      </p:grpSp>
      <p:sp>
        <p:nvSpPr>
          <p:cNvPr id="3" name="テキスト ボックス 2">
            <a:extLst>
              <a:ext uri="{FF2B5EF4-FFF2-40B4-BE49-F238E27FC236}">
                <a16:creationId xmlns:a16="http://schemas.microsoft.com/office/drawing/2014/main" id="{DB5B80A9-4BA8-85E1-A727-2B21AAF3DA89}"/>
              </a:ext>
            </a:extLst>
          </p:cNvPr>
          <p:cNvSpPr txBox="1"/>
          <p:nvPr/>
        </p:nvSpPr>
        <p:spPr>
          <a:xfrm>
            <a:off x="2191895" y="1561588"/>
            <a:ext cx="579905" cy="307777"/>
          </a:xfrm>
          <a:prstGeom prst="rect">
            <a:avLst/>
          </a:prstGeom>
          <a:noFill/>
        </p:spPr>
        <p:txBody>
          <a:bodyPr wrap="square" rtlCol="0">
            <a:spAutoFit/>
          </a:bodyPr>
          <a:lstStyle/>
          <a:p>
            <a:r>
              <a:rPr kumimoji="1" lang="ja-JP" altLang="en-US" sz="1400" dirty="0">
                <a:solidFill>
                  <a:srgbClr val="FF0000"/>
                </a:solidFill>
                <a:effectLst>
                  <a:glow rad="63500">
                    <a:schemeClr val="bg1"/>
                  </a:glow>
                </a:effectLst>
              </a:rPr>
              <a:t>やみ                    </a:t>
            </a:r>
          </a:p>
        </p:txBody>
      </p:sp>
      <p:sp>
        <p:nvSpPr>
          <p:cNvPr id="4" name="テキスト ボックス 3">
            <a:extLst>
              <a:ext uri="{FF2B5EF4-FFF2-40B4-BE49-F238E27FC236}">
                <a16:creationId xmlns:a16="http://schemas.microsoft.com/office/drawing/2014/main" id="{1B682B28-10AF-564D-E1C0-C3FB36469592}"/>
              </a:ext>
            </a:extLst>
          </p:cNvPr>
          <p:cNvSpPr txBox="1"/>
          <p:nvPr/>
        </p:nvSpPr>
        <p:spPr>
          <a:xfrm>
            <a:off x="395536" y="2309496"/>
            <a:ext cx="1224136" cy="307777"/>
          </a:xfrm>
          <a:prstGeom prst="rect">
            <a:avLst/>
          </a:prstGeom>
          <a:noFill/>
        </p:spPr>
        <p:txBody>
          <a:bodyPr wrap="square" rtlCol="0">
            <a:spAutoFit/>
          </a:bodyPr>
          <a:lstStyle/>
          <a:p>
            <a:r>
              <a:rPr kumimoji="1" lang="ja-JP" altLang="en-US" sz="1400" dirty="0">
                <a:solidFill>
                  <a:srgbClr val="FF0000"/>
                </a:solidFill>
                <a:effectLst/>
              </a:rPr>
              <a:t>おう　　　ぼ                    </a:t>
            </a:r>
          </a:p>
        </p:txBody>
      </p:sp>
      <p:sp>
        <p:nvSpPr>
          <p:cNvPr id="5" name="テキスト ボックス 4">
            <a:extLst>
              <a:ext uri="{FF2B5EF4-FFF2-40B4-BE49-F238E27FC236}">
                <a16:creationId xmlns:a16="http://schemas.microsoft.com/office/drawing/2014/main" id="{842B03C3-47AC-8631-E42B-CFCE09B8BB05}"/>
              </a:ext>
            </a:extLst>
          </p:cNvPr>
          <p:cNvSpPr txBox="1"/>
          <p:nvPr/>
        </p:nvSpPr>
        <p:spPr>
          <a:xfrm>
            <a:off x="539552" y="-80092"/>
            <a:ext cx="720080" cy="276999"/>
          </a:xfrm>
          <a:prstGeom prst="rect">
            <a:avLst/>
          </a:prstGeom>
          <a:noFill/>
        </p:spPr>
        <p:txBody>
          <a:bodyPr wrap="square" rtlCol="0">
            <a:spAutoFit/>
          </a:bodyPr>
          <a:lstStyle/>
          <a:p>
            <a:r>
              <a:rPr kumimoji="1" lang="ja-JP" altLang="en-US" sz="1200" dirty="0">
                <a:solidFill>
                  <a:schemeClr val="bg1"/>
                </a:solidFill>
              </a:rPr>
              <a:t>かんが</a:t>
            </a:r>
          </a:p>
        </p:txBody>
      </p:sp>
      <p:sp>
        <p:nvSpPr>
          <p:cNvPr id="6" name="テキスト ボックス 5">
            <a:extLst>
              <a:ext uri="{FF2B5EF4-FFF2-40B4-BE49-F238E27FC236}">
                <a16:creationId xmlns:a16="http://schemas.microsoft.com/office/drawing/2014/main" id="{87FEB087-0F63-D86D-3EF5-8546CB32D0E3}"/>
              </a:ext>
            </a:extLst>
          </p:cNvPr>
          <p:cNvSpPr txBox="1"/>
          <p:nvPr/>
        </p:nvSpPr>
        <p:spPr>
          <a:xfrm>
            <a:off x="6500283" y="1321808"/>
            <a:ext cx="2327562" cy="200055"/>
          </a:xfrm>
          <a:prstGeom prst="rect">
            <a:avLst/>
          </a:prstGeom>
          <a:noFill/>
        </p:spPr>
        <p:txBody>
          <a:bodyPr wrap="square" rtlCol="0">
            <a:spAutoFit/>
          </a:bodyPr>
          <a:lstStyle/>
          <a:p>
            <a:r>
              <a:rPr kumimoji="1" lang="ja-JP" altLang="en-US" sz="700" dirty="0"/>
              <a:t>  し   めい    じゅうしょ     しょくぎょう    でん わ　ばん ごう</a:t>
            </a:r>
          </a:p>
        </p:txBody>
      </p:sp>
      <p:sp>
        <p:nvSpPr>
          <p:cNvPr id="7" name="テキスト ボックス 6">
            <a:extLst>
              <a:ext uri="{FF2B5EF4-FFF2-40B4-BE49-F238E27FC236}">
                <a16:creationId xmlns:a16="http://schemas.microsoft.com/office/drawing/2014/main" id="{1918FA46-90F5-7EBF-5046-9AEEF03F6B86}"/>
              </a:ext>
            </a:extLst>
          </p:cNvPr>
          <p:cNvSpPr txBox="1"/>
          <p:nvPr/>
        </p:nvSpPr>
        <p:spPr>
          <a:xfrm>
            <a:off x="6657918" y="1639224"/>
            <a:ext cx="337624" cy="200055"/>
          </a:xfrm>
          <a:prstGeom prst="rect">
            <a:avLst/>
          </a:prstGeom>
          <a:noFill/>
        </p:spPr>
        <p:txBody>
          <a:bodyPr wrap="square" rtlCol="0">
            <a:spAutoFit/>
          </a:bodyPr>
          <a:lstStyle/>
          <a:p>
            <a:r>
              <a:rPr kumimoji="1" lang="ja-JP" altLang="en-US" sz="700" dirty="0"/>
              <a:t>おし</a:t>
            </a:r>
          </a:p>
        </p:txBody>
      </p:sp>
      <p:sp>
        <p:nvSpPr>
          <p:cNvPr id="8" name="テキスト ボックス 7">
            <a:extLst>
              <a:ext uri="{FF2B5EF4-FFF2-40B4-BE49-F238E27FC236}">
                <a16:creationId xmlns:a16="http://schemas.microsoft.com/office/drawing/2014/main" id="{F0AF534F-ADB5-7E96-68B1-A463D842D922}"/>
              </a:ext>
            </a:extLst>
          </p:cNvPr>
          <p:cNvSpPr txBox="1"/>
          <p:nvPr/>
        </p:nvSpPr>
        <p:spPr>
          <a:xfrm>
            <a:off x="6050290" y="2035413"/>
            <a:ext cx="482970" cy="200055"/>
          </a:xfrm>
          <a:prstGeom prst="rect">
            <a:avLst/>
          </a:prstGeom>
          <a:noFill/>
        </p:spPr>
        <p:txBody>
          <a:bodyPr wrap="square" rtlCol="0">
            <a:spAutoFit/>
          </a:bodyPr>
          <a:lstStyle/>
          <a:p>
            <a:r>
              <a:rPr kumimoji="1" lang="ja-JP" altLang="en-US" sz="700" dirty="0"/>
              <a:t>し　めい</a:t>
            </a:r>
          </a:p>
        </p:txBody>
      </p:sp>
      <p:sp>
        <p:nvSpPr>
          <p:cNvPr id="9" name="テキスト ボックス 8">
            <a:extLst>
              <a:ext uri="{FF2B5EF4-FFF2-40B4-BE49-F238E27FC236}">
                <a16:creationId xmlns:a16="http://schemas.microsoft.com/office/drawing/2014/main" id="{3A51425F-3785-668F-9109-520C3023AF32}"/>
              </a:ext>
            </a:extLst>
          </p:cNvPr>
          <p:cNvSpPr txBox="1"/>
          <p:nvPr/>
        </p:nvSpPr>
        <p:spPr>
          <a:xfrm>
            <a:off x="6023424" y="2350302"/>
            <a:ext cx="2139597" cy="200055"/>
          </a:xfrm>
          <a:prstGeom prst="rect">
            <a:avLst/>
          </a:prstGeom>
          <a:noFill/>
        </p:spPr>
        <p:txBody>
          <a:bodyPr wrap="square" rtlCol="0">
            <a:spAutoFit/>
          </a:bodyPr>
          <a:lstStyle/>
          <a:p>
            <a:r>
              <a:rPr kumimoji="1" lang="ja-JP" altLang="en-US" sz="700" dirty="0"/>
              <a:t>じゅうしょ　　　　　　　　　し　　　　　 　ちょう</a:t>
            </a:r>
          </a:p>
        </p:txBody>
      </p:sp>
      <p:sp>
        <p:nvSpPr>
          <p:cNvPr id="10" name="テキスト ボックス 9">
            <a:extLst>
              <a:ext uri="{FF2B5EF4-FFF2-40B4-BE49-F238E27FC236}">
                <a16:creationId xmlns:a16="http://schemas.microsoft.com/office/drawing/2014/main" id="{9BE3D9DD-9B21-410E-DEC8-739E3E0B6390}"/>
              </a:ext>
            </a:extLst>
          </p:cNvPr>
          <p:cNvSpPr txBox="1"/>
          <p:nvPr/>
        </p:nvSpPr>
        <p:spPr>
          <a:xfrm>
            <a:off x="6000964" y="2692557"/>
            <a:ext cx="2139597" cy="200055"/>
          </a:xfrm>
          <a:prstGeom prst="rect">
            <a:avLst/>
          </a:prstGeom>
          <a:noFill/>
        </p:spPr>
        <p:txBody>
          <a:bodyPr wrap="square" rtlCol="0">
            <a:spAutoFit/>
          </a:bodyPr>
          <a:lstStyle/>
          <a:p>
            <a:r>
              <a:rPr kumimoji="1" lang="ja-JP" altLang="en-US" sz="700" dirty="0"/>
              <a:t>しょくぎょう　　こう こう せい</a:t>
            </a:r>
          </a:p>
        </p:txBody>
      </p:sp>
      <p:sp>
        <p:nvSpPr>
          <p:cNvPr id="11" name="テキスト ボックス 10">
            <a:extLst>
              <a:ext uri="{FF2B5EF4-FFF2-40B4-BE49-F238E27FC236}">
                <a16:creationId xmlns:a16="http://schemas.microsoft.com/office/drawing/2014/main" id="{7244401C-A497-69EB-E2CD-9B413C14D6CC}"/>
              </a:ext>
            </a:extLst>
          </p:cNvPr>
          <p:cNvSpPr txBox="1"/>
          <p:nvPr/>
        </p:nvSpPr>
        <p:spPr>
          <a:xfrm>
            <a:off x="6023425" y="3032070"/>
            <a:ext cx="509836" cy="200055"/>
          </a:xfrm>
          <a:prstGeom prst="rect">
            <a:avLst/>
          </a:prstGeom>
          <a:noFill/>
        </p:spPr>
        <p:txBody>
          <a:bodyPr wrap="square" rtlCol="0">
            <a:spAutoFit/>
          </a:bodyPr>
          <a:lstStyle/>
          <a:p>
            <a:r>
              <a:rPr kumimoji="1" lang="ja-JP" altLang="en-US" sz="700" dirty="0"/>
              <a:t>でん わ</a:t>
            </a:r>
          </a:p>
        </p:txBody>
      </p:sp>
      <p:sp>
        <p:nvSpPr>
          <p:cNvPr id="12" name="テキスト ボックス 11">
            <a:extLst>
              <a:ext uri="{FF2B5EF4-FFF2-40B4-BE49-F238E27FC236}">
                <a16:creationId xmlns:a16="http://schemas.microsoft.com/office/drawing/2014/main" id="{FBF80D8A-F232-D78F-DF62-0F0D755681D4}"/>
              </a:ext>
            </a:extLst>
          </p:cNvPr>
          <p:cNvSpPr txBox="1"/>
          <p:nvPr/>
        </p:nvSpPr>
        <p:spPr>
          <a:xfrm>
            <a:off x="6572483" y="3493997"/>
            <a:ext cx="2269795" cy="200055"/>
          </a:xfrm>
          <a:prstGeom prst="rect">
            <a:avLst/>
          </a:prstGeom>
          <a:noFill/>
        </p:spPr>
        <p:txBody>
          <a:bodyPr wrap="square" rtlCol="0">
            <a:spAutoFit/>
          </a:bodyPr>
          <a:lstStyle/>
          <a:p>
            <a:r>
              <a:rPr kumimoji="1" lang="ja-JP" altLang="en-US" sz="700" dirty="0"/>
              <a:t>み  ぶんしょう      しゃ しん         と               おく</a:t>
            </a:r>
          </a:p>
        </p:txBody>
      </p:sp>
    </p:spTree>
    <p:extLst>
      <p:ext uri="{BB962C8B-B14F-4D97-AF65-F5344CB8AC3E}">
        <p14:creationId xmlns:p14="http://schemas.microsoft.com/office/powerpoint/2010/main" val="368351163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919" name="フッター プレースホルダー 2"/>
          <p:cNvSpPr>
            <a:spLocks noChangeArrowheads="1"/>
          </p:cNvSpPr>
          <p:nvPr/>
        </p:nvSpPr>
        <p:spPr bwMode="auto">
          <a:xfrm>
            <a:off x="3235325" y="6388100"/>
            <a:ext cx="308610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12813" eaLnBrk="0" hangingPunct="0">
              <a:lnSpc>
                <a:spcPct val="90000"/>
              </a:lnSpc>
              <a:spcBef>
                <a:spcPts val="1200"/>
              </a:spcBef>
              <a:spcAft>
                <a:spcPts val="200"/>
              </a:spcAft>
              <a:buClr>
                <a:schemeClr val="accent1"/>
              </a:buClr>
              <a:buFont typeface="Calibri" panose="020F0502020204030204" pitchFamily="34" charset="0"/>
              <a:buChar char=" "/>
              <a:defRPr kumimoji="1" sz="2000">
                <a:solidFill>
                  <a:srgbClr val="404040"/>
                </a:solidFill>
                <a:latin typeface="Calibri" panose="020F0502020204030204" pitchFamily="34" charset="0"/>
                <a:cs typeface="Arial" panose="020B0604020202020204" pitchFamily="34" charset="0"/>
              </a:defRPr>
            </a:lvl1pPr>
            <a:lvl2pPr marL="38258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a:solidFill>
                  <a:srgbClr val="404040"/>
                </a:solidFill>
                <a:latin typeface="Calibri" panose="020F0502020204030204" pitchFamily="34" charset="0"/>
                <a:cs typeface="Arial" panose="020B0604020202020204" pitchFamily="34" charset="0"/>
              </a:defRPr>
            </a:lvl2pPr>
            <a:lvl3pPr marL="56673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3pPr>
            <a:lvl4pPr marL="749300"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4pPr>
            <a:lvl5pPr marL="931863"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5pPr>
            <a:lvl6pPr marL="13890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6pPr>
            <a:lvl7pPr marL="18462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7pPr>
            <a:lvl8pPr marL="23034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8pPr>
            <a:lvl9pPr marL="27606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9pPr>
          </a:lstStyle>
          <a:p>
            <a:pPr algn="ctr" eaLnBrk="1" hangingPunct="1">
              <a:lnSpc>
                <a:spcPct val="100000"/>
              </a:lnSpc>
              <a:spcBef>
                <a:spcPct val="0"/>
              </a:spcBef>
              <a:spcAft>
                <a:spcPct val="0"/>
              </a:spcAft>
              <a:buClrTx/>
              <a:buSzPct val="100000"/>
              <a:buFontTx/>
              <a:buNone/>
              <a:defRPr/>
            </a:pPr>
            <a:r>
              <a:rPr lang="ja-JP" altLang="en-US" sz="1200">
                <a:solidFill>
                  <a:schemeClr val="bg1"/>
                </a:solidFill>
                <a:effectLst>
                  <a:outerShdw blurRad="38100" dist="38100" dir="2700000" algn="tl">
                    <a:srgbClr val="C0C0C0"/>
                  </a:outerShdw>
                </a:effectLst>
                <a:latin typeface="ＭＳ Ｐゴシック" panose="020B0600070205080204" pitchFamily="50" charset="-128"/>
              </a:rPr>
              <a:t>岐阜県教育委員会　学校安全課</a:t>
            </a:r>
          </a:p>
        </p:txBody>
      </p:sp>
      <p:grpSp>
        <p:nvGrpSpPr>
          <p:cNvPr id="12291" name="正方形/長方形 2"/>
          <p:cNvGrpSpPr>
            <a:grpSpLocks/>
          </p:cNvGrpSpPr>
          <p:nvPr/>
        </p:nvGrpSpPr>
        <p:grpSpPr bwMode="auto">
          <a:xfrm>
            <a:off x="-30163" y="-30163"/>
            <a:ext cx="9240838" cy="868363"/>
            <a:chOff x="-19" y="-19"/>
            <a:chExt cx="5821" cy="914"/>
          </a:xfrm>
        </p:grpSpPr>
        <p:pic>
          <p:nvPicPr>
            <p:cNvPr id="12293" name="正方形/長方形 2"/>
            <p:cNvPicPr preferRelativeResize="0">
              <a:picLocks noChangeArrowheads="1"/>
            </p:cNvPicPr>
            <p:nvPr/>
          </p:nvPicPr>
          <p:blipFill>
            <a:blip r:embed="rId2">
              <a:extLst>
                <a:ext uri="{28A0092B-C50C-407E-A947-70E740481C1C}">
                  <a14:useLocalDpi xmlns:a14="http://schemas.microsoft.com/office/drawing/2010/main"/>
                </a:ext>
              </a:extLst>
            </a:blip>
            <a:srcRect/>
            <a:stretch>
              <a:fillRect/>
            </a:stretch>
          </p:blipFill>
          <p:spPr bwMode="auto">
            <a:xfrm>
              <a:off x="-19" y="-19"/>
              <a:ext cx="5821" cy="91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89922" name="Rectangle 834"/>
            <p:cNvSpPr>
              <a:spLocks noChangeArrowheads="1"/>
            </p:cNvSpPr>
            <p:nvPr/>
          </p:nvSpPr>
          <p:spPr bwMode="auto">
            <a:xfrm>
              <a:off x="0" y="-1"/>
              <a:ext cx="5760" cy="80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eaLnBrk="0" hangingPunct="0">
                <a:defRPr kumimoji="1">
                  <a:solidFill>
                    <a:schemeClr val="tx1"/>
                  </a:solidFill>
                  <a:latin typeface="Arial" panose="020B0604020202020204" pitchFamily="34" charset="0"/>
                  <a:ea typeface="ＭＳ Ｐゴシック" panose="020B0600070205080204" pitchFamily="50" charset="-128"/>
                </a:defRPr>
              </a:lvl2pPr>
              <a:lvl3pPr eaLnBrk="0" hangingPunct="0">
                <a:defRPr kumimoji="1">
                  <a:solidFill>
                    <a:schemeClr val="tx1"/>
                  </a:solidFill>
                  <a:latin typeface="Arial" panose="020B0604020202020204" pitchFamily="34" charset="0"/>
                  <a:ea typeface="ＭＳ Ｐゴシック" panose="020B0600070205080204" pitchFamily="50" charset="-128"/>
                </a:defRPr>
              </a:lvl3pPr>
              <a:lvl4pPr eaLnBrk="0" hangingPunct="0">
                <a:defRPr kumimoji="1">
                  <a:solidFill>
                    <a:schemeClr val="tx1"/>
                  </a:solidFill>
                  <a:latin typeface="Arial" panose="020B0604020202020204" pitchFamily="34" charset="0"/>
                  <a:ea typeface="ＭＳ Ｐゴシック" panose="020B0600070205080204" pitchFamily="50" charset="-128"/>
                </a:defRPr>
              </a:lvl4pPr>
              <a:lvl5pPr eaLnBrk="0" hangingPunct="0">
                <a:defRPr kumimoji="1">
                  <a:solidFill>
                    <a:schemeClr val="tx1"/>
                  </a:solidFill>
                  <a:latin typeface="Arial" panose="020B0604020202020204" pitchFamily="34" charset="0"/>
                  <a:ea typeface="ＭＳ Ｐゴシック" panose="020B0600070205080204" pitchFamily="50" charset="-128"/>
                </a:defRPr>
              </a:lvl5pPr>
              <a:lvl6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6pPr>
              <a:lvl7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7pPr>
              <a:lvl8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8pPr>
              <a:lvl9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9pPr>
            </a:lstStyle>
            <a:p>
              <a:pPr eaLnBrk="1" hangingPunct="1">
                <a:buSzPct val="100000"/>
                <a:defRPr/>
              </a:pPr>
              <a:r>
                <a:rPr lang="ja-JP" altLang="en-US" sz="4000" b="1" dirty="0">
                  <a:solidFill>
                    <a:srgbClr val="FFFFFF"/>
                  </a:solidFill>
                  <a:effectLst>
                    <a:outerShdw blurRad="38100" dist="38100" dir="2700000" algn="tl">
                      <a:srgbClr val="C0C0C0"/>
                    </a:outerShdw>
                  </a:effectLst>
                  <a:latin typeface="ＭＳ Ｐゴシック" panose="020B0600070205080204" pitchFamily="50" charset="-128"/>
                  <a:ea typeface="AR隷書体M" charset="-128"/>
                </a:rPr>
                <a:t>④闇バイトに応募してしまうと</a:t>
              </a:r>
              <a:r>
                <a:rPr lang="en-US" altLang="ja-JP" sz="4000" b="1" dirty="0">
                  <a:solidFill>
                    <a:srgbClr val="FFFFFF"/>
                  </a:solidFill>
                  <a:effectLst>
                    <a:outerShdw blurRad="38100" dist="38100" dir="2700000" algn="tl">
                      <a:srgbClr val="C0C0C0"/>
                    </a:outerShdw>
                  </a:effectLst>
                  <a:latin typeface="ＭＳ Ｐゴシック" panose="020B0600070205080204" pitchFamily="50" charset="-128"/>
                  <a:ea typeface="AR隷書体M" charset="-128"/>
                </a:rPr>
                <a:t>…</a:t>
              </a:r>
              <a:endParaRPr lang="ja-JP" altLang="en-US" sz="4000" b="1" dirty="0">
                <a:solidFill>
                  <a:srgbClr val="FFFFFF"/>
                </a:solidFill>
                <a:effectLst>
                  <a:outerShdw blurRad="38100" dist="38100" dir="2700000" algn="tl">
                    <a:srgbClr val="C0C0C0"/>
                  </a:outerShdw>
                </a:effectLst>
                <a:latin typeface="ＭＳ Ｐゴシック" panose="020B0600070205080204" pitchFamily="50" charset="-128"/>
                <a:ea typeface="AR隷書体M" charset="-128"/>
              </a:endParaRPr>
            </a:p>
          </p:txBody>
        </p:sp>
      </p:grpSp>
      <p:sp>
        <p:nvSpPr>
          <p:cNvPr id="16" name="テキスト ボックス 4"/>
          <p:cNvSpPr>
            <a:spLocks noChangeArrowheads="1"/>
          </p:cNvSpPr>
          <p:nvPr/>
        </p:nvSpPr>
        <p:spPr bwMode="auto">
          <a:xfrm>
            <a:off x="107504" y="875145"/>
            <a:ext cx="8712968" cy="435405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eaLnBrk="0" hangingPunct="0">
              <a:defRPr kumimoji="1">
                <a:solidFill>
                  <a:schemeClr val="tx1"/>
                </a:solidFill>
                <a:latin typeface="Arial" panose="020B0604020202020204" pitchFamily="34" charset="0"/>
                <a:ea typeface="ＭＳ Ｐゴシック" panose="020B0600070205080204" pitchFamily="50" charset="-128"/>
              </a:defRPr>
            </a:lvl2pPr>
            <a:lvl3pPr eaLnBrk="0" hangingPunct="0">
              <a:defRPr kumimoji="1">
                <a:solidFill>
                  <a:schemeClr val="tx1"/>
                </a:solidFill>
                <a:latin typeface="Arial" panose="020B0604020202020204" pitchFamily="34" charset="0"/>
                <a:ea typeface="ＭＳ Ｐゴシック" panose="020B0600070205080204" pitchFamily="50" charset="-128"/>
              </a:defRPr>
            </a:lvl3pPr>
            <a:lvl4pPr eaLnBrk="0" hangingPunct="0">
              <a:defRPr kumimoji="1">
                <a:solidFill>
                  <a:schemeClr val="tx1"/>
                </a:solidFill>
                <a:latin typeface="Arial" panose="020B0604020202020204" pitchFamily="34" charset="0"/>
                <a:ea typeface="ＭＳ Ｐゴシック" panose="020B0600070205080204" pitchFamily="50" charset="-128"/>
              </a:defRPr>
            </a:lvl4pPr>
            <a:lvl5pPr eaLnBrk="0" hangingPunct="0">
              <a:defRPr kumimoji="1">
                <a:solidFill>
                  <a:schemeClr val="tx1"/>
                </a:solidFill>
                <a:latin typeface="Arial" panose="020B0604020202020204" pitchFamily="34" charset="0"/>
                <a:ea typeface="ＭＳ Ｐゴシック" panose="020B0600070205080204" pitchFamily="50" charset="-128"/>
              </a:defRPr>
            </a:lvl5pPr>
            <a:lvl6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6pPr>
            <a:lvl7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7pPr>
            <a:lvl8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8pPr>
            <a:lvl9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9pPr>
          </a:lstStyle>
          <a:p>
            <a:pPr eaLnBrk="1" hangingPunct="1">
              <a:spcBef>
                <a:spcPts val="600"/>
              </a:spcBef>
              <a:spcAft>
                <a:spcPts val="0"/>
              </a:spcAft>
              <a:buSzPct val="100000"/>
              <a:defRPr/>
            </a:pPr>
            <a:r>
              <a:rPr lang="ja-JP" altLang="en-US" sz="3200" b="1" u="sng" dirty="0">
                <a:solidFill>
                  <a:srgbClr val="FF0000"/>
                </a:solidFill>
                <a:effectLst>
                  <a:outerShdw blurRad="38100" dist="38100" dir="2700000" algn="tl">
                    <a:srgbClr val="C0C0C0"/>
                  </a:outerShdw>
                </a:effectLst>
                <a:latin typeface="ＭＳ ゴシック" panose="020B0609070205080204" pitchFamily="49" charset="-128"/>
                <a:ea typeface="ＭＳ ゴシック" panose="020B0609070205080204" pitchFamily="49" charset="-128"/>
              </a:rPr>
              <a:t>・個人情報の提供を求められる</a:t>
            </a:r>
            <a:endParaRPr lang="en-US" altLang="ja-JP" sz="3200" b="1" u="sng" dirty="0">
              <a:solidFill>
                <a:srgbClr val="FF0000"/>
              </a:solidFill>
              <a:effectLst>
                <a:outerShdw blurRad="38100" dist="38100" dir="2700000" algn="tl">
                  <a:srgbClr val="C0C0C0"/>
                </a:outerShdw>
              </a:effectLst>
              <a:latin typeface="ＭＳ ゴシック" panose="020B0609070205080204" pitchFamily="49" charset="-128"/>
              <a:ea typeface="ＭＳ ゴシック" panose="020B0609070205080204" pitchFamily="49" charset="-128"/>
            </a:endParaRPr>
          </a:p>
          <a:p>
            <a:pPr marL="444500" indent="-444500" eaLnBrk="1" hangingPunct="1">
              <a:spcBef>
                <a:spcPts val="600"/>
              </a:spcBef>
              <a:spcAft>
                <a:spcPts val="0"/>
              </a:spcAft>
              <a:buSzPct val="100000"/>
              <a:defRPr/>
            </a:pPr>
            <a:r>
              <a:rPr lang="ja-JP" altLang="en-US" sz="3200" dirty="0">
                <a:solidFill>
                  <a:srgbClr val="FF0000"/>
                </a:solidFill>
                <a:effectLst>
                  <a:outerShdw blurRad="38100" dist="38100" dir="2700000" algn="tl">
                    <a:srgbClr val="C0C0C0"/>
                  </a:outerShdw>
                </a:effectLst>
                <a:latin typeface="ＭＳ ゴシック" panose="020B0609070205080204" pitchFamily="49" charset="-128"/>
                <a:ea typeface="ＭＳ ゴシック" panose="020B0609070205080204" pitchFamily="49" charset="-128"/>
              </a:rPr>
              <a:t>　　</a:t>
            </a:r>
            <a:r>
              <a:rPr lang="ja-JP" altLang="en-US" sz="3200" dirty="0">
                <a:effectLst>
                  <a:outerShdw blurRad="38100" dist="38100" dir="2700000" algn="tl">
                    <a:srgbClr val="C0C0C0"/>
                  </a:outerShdw>
                </a:effectLst>
                <a:latin typeface="ＭＳ ゴシック" panose="020B0609070205080204" pitchFamily="49" charset="-128"/>
                <a:ea typeface="ＭＳ ゴシック" panose="020B0609070205080204" pitchFamily="49" charset="-128"/>
              </a:rPr>
              <a:t>本人確認をするためなどの理由で、</a:t>
            </a:r>
            <a:r>
              <a:rPr lang="en-US" altLang="ja-JP" sz="3200" dirty="0">
                <a:effectLst>
                  <a:outerShdw blurRad="38100" dist="38100" dir="2700000" algn="tl">
                    <a:srgbClr val="C0C0C0"/>
                  </a:outerShdw>
                </a:effectLst>
                <a:latin typeface="ＭＳ ゴシック" panose="020B0609070205080204" pitchFamily="49" charset="-128"/>
                <a:ea typeface="ＭＳ ゴシック" panose="020B0609070205080204" pitchFamily="49" charset="-128"/>
              </a:rPr>
              <a:t>SNS</a:t>
            </a:r>
            <a:r>
              <a:rPr lang="ja-JP" altLang="en-US" sz="3200" dirty="0">
                <a:effectLst>
                  <a:outerShdw blurRad="38100" dist="38100" dir="2700000" algn="tl">
                    <a:srgbClr val="C0C0C0"/>
                  </a:outerShdw>
                </a:effectLst>
                <a:latin typeface="ＭＳ ゴシック" panose="020B0609070205080204" pitchFamily="49" charset="-128"/>
                <a:ea typeface="ＭＳ ゴシック" panose="020B0609070205080204" pitchFamily="49" charset="-128"/>
              </a:rPr>
              <a:t>や</a:t>
            </a:r>
            <a:r>
              <a:rPr lang="en-US" altLang="ja-JP" sz="3200" dirty="0">
                <a:effectLst>
                  <a:outerShdw blurRad="38100" dist="38100" dir="2700000" algn="tl">
                    <a:srgbClr val="C0C0C0"/>
                  </a:outerShdw>
                </a:effectLst>
                <a:latin typeface="ＭＳ ゴシック" panose="020B0609070205080204" pitchFamily="49" charset="-128"/>
                <a:ea typeface="ＭＳ ゴシック" panose="020B0609070205080204" pitchFamily="49" charset="-128"/>
              </a:rPr>
              <a:t>DM</a:t>
            </a:r>
            <a:r>
              <a:rPr lang="ja-JP" altLang="en-US" sz="3200" dirty="0">
                <a:effectLst>
                  <a:outerShdw blurRad="38100" dist="38100" dir="2700000" algn="tl">
                    <a:srgbClr val="C0C0C0"/>
                  </a:outerShdw>
                </a:effectLst>
                <a:latin typeface="ＭＳ ゴシック" panose="020B0609070205080204" pitchFamily="49" charset="-128"/>
                <a:ea typeface="ＭＳ ゴシック" panose="020B0609070205080204" pitchFamily="49" charset="-128"/>
              </a:rPr>
              <a:t>であなたの氏名や住所、銀行口座などの様々な情報を提供するように求めてきます。</a:t>
            </a:r>
            <a:endParaRPr lang="en-US" altLang="ja-JP" sz="3200" dirty="0">
              <a:effectLst>
                <a:outerShdw blurRad="38100" dist="38100" dir="2700000" algn="tl">
                  <a:srgbClr val="C0C0C0"/>
                </a:outerShdw>
              </a:effectLst>
              <a:latin typeface="ＭＳ ゴシック" panose="020B0609070205080204" pitchFamily="49" charset="-128"/>
              <a:ea typeface="ＭＳ ゴシック" panose="020B0609070205080204" pitchFamily="49" charset="-128"/>
            </a:endParaRPr>
          </a:p>
          <a:p>
            <a:pPr marL="444500" indent="-444500" eaLnBrk="1" hangingPunct="1">
              <a:spcBef>
                <a:spcPts val="600"/>
              </a:spcBef>
              <a:spcAft>
                <a:spcPts val="0"/>
              </a:spcAft>
              <a:buSzPct val="100000"/>
              <a:defRPr/>
            </a:pPr>
            <a:r>
              <a:rPr lang="ja-JP" altLang="en-US" sz="3200" b="1" u="sng" dirty="0">
                <a:solidFill>
                  <a:srgbClr val="FF0000"/>
                </a:solidFill>
                <a:effectLst>
                  <a:outerShdw blurRad="38100" dist="38100" dir="2700000" algn="tl">
                    <a:srgbClr val="C0C0C0"/>
                  </a:outerShdw>
                </a:effectLst>
                <a:latin typeface="ＭＳ ゴシック" panose="020B0609070205080204" pitchFamily="49" charset="-128"/>
                <a:ea typeface="ＭＳ ゴシック" panose="020B0609070205080204" pitchFamily="49" charset="-128"/>
              </a:rPr>
              <a:t>・身分証や写真の提出を求められる</a:t>
            </a:r>
            <a:endParaRPr lang="en-US" altLang="ja-JP" sz="3200" b="1" u="sng" dirty="0">
              <a:solidFill>
                <a:srgbClr val="FF0000"/>
              </a:solidFill>
              <a:effectLst>
                <a:outerShdw blurRad="38100" dist="38100" dir="2700000" algn="tl">
                  <a:srgbClr val="C0C0C0"/>
                </a:outerShdw>
              </a:effectLst>
              <a:latin typeface="ＭＳ ゴシック" panose="020B0609070205080204" pitchFamily="49" charset="-128"/>
              <a:ea typeface="ＭＳ ゴシック" panose="020B0609070205080204" pitchFamily="49" charset="-128"/>
            </a:endParaRPr>
          </a:p>
          <a:p>
            <a:pPr marL="355600" indent="-355600" eaLnBrk="1" hangingPunct="1">
              <a:spcBef>
                <a:spcPts val="600"/>
              </a:spcBef>
              <a:spcAft>
                <a:spcPts val="0"/>
              </a:spcAft>
              <a:buSzPct val="100000"/>
              <a:defRPr/>
            </a:pPr>
            <a:r>
              <a:rPr lang="ja-JP" altLang="en-US" sz="3200" dirty="0">
                <a:solidFill>
                  <a:srgbClr val="FF0000"/>
                </a:solidFill>
                <a:effectLst>
                  <a:outerShdw blurRad="38100" dist="38100" dir="2700000" algn="tl">
                    <a:srgbClr val="C0C0C0"/>
                  </a:outerShdw>
                </a:effectLst>
                <a:latin typeface="ＭＳ ゴシック" panose="020B0609070205080204" pitchFamily="49" charset="-128"/>
                <a:ea typeface="ＭＳ ゴシック" panose="020B0609070205080204" pitchFamily="49" charset="-128"/>
              </a:rPr>
              <a:t>　　</a:t>
            </a:r>
            <a:r>
              <a:rPr lang="ja-JP" altLang="en-US" sz="3200" dirty="0">
                <a:effectLst>
                  <a:outerShdw blurRad="38100" dist="38100" dir="2700000" algn="tl">
                    <a:srgbClr val="C0C0C0"/>
                  </a:outerShdw>
                </a:effectLst>
                <a:latin typeface="ＭＳ ゴシック" panose="020B0609070205080204" pitchFamily="49" charset="-128"/>
                <a:ea typeface="ＭＳ ゴシック" panose="020B0609070205080204" pitchFamily="49" charset="-128"/>
              </a:rPr>
              <a:t>文字の情報だけでなく、学生証、マイナンバーカード等の身分証の写真、自宅や家族の写真などの提出を求める場合もあります。</a:t>
            </a:r>
            <a:endParaRPr lang="en-US" altLang="ja-JP" sz="3200" dirty="0">
              <a:effectLst>
                <a:outerShdw blurRad="38100" dist="38100" dir="2700000" algn="tl">
                  <a:srgbClr val="C0C0C0"/>
                </a:outerShdw>
              </a:effectLst>
              <a:latin typeface="ＭＳ ゴシック" panose="020B0609070205080204" pitchFamily="49" charset="-128"/>
              <a:ea typeface="ＭＳ ゴシック" panose="020B0609070205080204" pitchFamily="49" charset="-128"/>
            </a:endParaRPr>
          </a:p>
        </p:txBody>
      </p:sp>
      <p:sp>
        <p:nvSpPr>
          <p:cNvPr id="2" name="テキスト ボックス 4">
            <a:extLst>
              <a:ext uri="{FF2B5EF4-FFF2-40B4-BE49-F238E27FC236}">
                <a16:creationId xmlns:a16="http://schemas.microsoft.com/office/drawing/2014/main" id="{682FFB82-F16D-E462-8EEE-9F42314BB51B}"/>
              </a:ext>
            </a:extLst>
          </p:cNvPr>
          <p:cNvSpPr>
            <a:spLocks noChangeArrowheads="1"/>
          </p:cNvSpPr>
          <p:nvPr/>
        </p:nvSpPr>
        <p:spPr bwMode="auto">
          <a:xfrm>
            <a:off x="0" y="5228264"/>
            <a:ext cx="9144000" cy="115983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eaLnBrk="0" hangingPunct="0">
              <a:defRPr kumimoji="1">
                <a:solidFill>
                  <a:schemeClr val="tx1"/>
                </a:solidFill>
                <a:latin typeface="Arial" panose="020B0604020202020204" pitchFamily="34" charset="0"/>
                <a:ea typeface="ＭＳ Ｐゴシック" panose="020B0600070205080204" pitchFamily="50" charset="-128"/>
              </a:defRPr>
            </a:lvl2pPr>
            <a:lvl3pPr eaLnBrk="0" hangingPunct="0">
              <a:defRPr kumimoji="1">
                <a:solidFill>
                  <a:schemeClr val="tx1"/>
                </a:solidFill>
                <a:latin typeface="Arial" panose="020B0604020202020204" pitchFamily="34" charset="0"/>
                <a:ea typeface="ＭＳ Ｐゴシック" panose="020B0600070205080204" pitchFamily="50" charset="-128"/>
              </a:defRPr>
            </a:lvl3pPr>
            <a:lvl4pPr eaLnBrk="0" hangingPunct="0">
              <a:defRPr kumimoji="1">
                <a:solidFill>
                  <a:schemeClr val="tx1"/>
                </a:solidFill>
                <a:latin typeface="Arial" panose="020B0604020202020204" pitchFamily="34" charset="0"/>
                <a:ea typeface="ＭＳ Ｐゴシック" panose="020B0600070205080204" pitchFamily="50" charset="-128"/>
              </a:defRPr>
            </a:lvl4pPr>
            <a:lvl5pPr eaLnBrk="0" hangingPunct="0">
              <a:defRPr kumimoji="1">
                <a:solidFill>
                  <a:schemeClr val="tx1"/>
                </a:solidFill>
                <a:latin typeface="Arial" panose="020B0604020202020204" pitchFamily="34" charset="0"/>
                <a:ea typeface="ＭＳ Ｐゴシック" panose="020B0600070205080204" pitchFamily="50" charset="-128"/>
              </a:defRPr>
            </a:lvl5pPr>
            <a:lvl6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6pPr>
            <a:lvl7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7pPr>
            <a:lvl8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8pPr>
            <a:lvl9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spcBef>
                <a:spcPts val="600"/>
              </a:spcBef>
              <a:spcAft>
                <a:spcPts val="0"/>
              </a:spcAft>
              <a:buSzPct val="100000"/>
              <a:defRPr/>
            </a:pPr>
            <a:r>
              <a:rPr lang="ja-JP" altLang="en-US" sz="3200" b="1" dirty="0">
                <a:solidFill>
                  <a:srgbClr val="FFFF00"/>
                </a:solidFill>
                <a:effectLst>
                  <a:glow rad="63500">
                    <a:srgbClr val="FF0000"/>
                  </a:glow>
                  <a:outerShdw blurRad="38100" dist="38100" dir="2700000" algn="tl">
                    <a:srgbClr val="C0C0C0"/>
                  </a:outerShdw>
                </a:effectLst>
                <a:latin typeface="ＭＳ ゴシック" panose="020B0609070205080204" pitchFamily="49" charset="-128"/>
                <a:ea typeface="ＭＳ ゴシック" panose="020B0609070205080204" pitchFamily="49" charset="-128"/>
              </a:rPr>
              <a:t>提供した住所や写真等の情報は、あなたを脅し、</a:t>
            </a:r>
            <a:endParaRPr lang="en-US" altLang="ja-JP" sz="3200" b="1" dirty="0">
              <a:solidFill>
                <a:srgbClr val="FFFF00"/>
              </a:solidFill>
              <a:effectLst>
                <a:glow rad="63500">
                  <a:srgbClr val="FF0000"/>
                </a:glow>
                <a:outerShdw blurRad="38100" dist="38100" dir="2700000" algn="tl">
                  <a:srgbClr val="C0C0C0"/>
                </a:outerShdw>
              </a:effectLst>
              <a:latin typeface="ＭＳ ゴシック" panose="020B0609070205080204" pitchFamily="49" charset="-128"/>
              <a:ea typeface="ＭＳ ゴシック" panose="020B0609070205080204" pitchFamily="49" charset="-128"/>
            </a:endParaRPr>
          </a:p>
          <a:p>
            <a:pPr algn="ctr" eaLnBrk="1" hangingPunct="1">
              <a:spcBef>
                <a:spcPts val="600"/>
              </a:spcBef>
              <a:spcAft>
                <a:spcPts val="0"/>
              </a:spcAft>
              <a:buSzPct val="100000"/>
              <a:defRPr/>
            </a:pPr>
            <a:r>
              <a:rPr lang="ja-JP" altLang="en-US" sz="3200" b="1" dirty="0">
                <a:solidFill>
                  <a:srgbClr val="FFFF00"/>
                </a:solidFill>
                <a:effectLst>
                  <a:glow rad="63500">
                    <a:srgbClr val="FF0000"/>
                  </a:glow>
                  <a:outerShdw blurRad="38100" dist="38100" dir="2700000" algn="tl">
                    <a:srgbClr val="C0C0C0"/>
                  </a:outerShdw>
                </a:effectLst>
                <a:latin typeface="ＭＳ ゴシック" panose="020B0609070205080204" pitchFamily="49" charset="-128"/>
                <a:ea typeface="ＭＳ ゴシック" panose="020B0609070205080204" pitchFamily="49" charset="-128"/>
              </a:rPr>
              <a:t>逃げられなくするために使われます。</a:t>
            </a:r>
            <a:endParaRPr lang="en-US" altLang="ja-JP" sz="3200" b="1" dirty="0">
              <a:solidFill>
                <a:srgbClr val="FFFF00"/>
              </a:solidFill>
              <a:effectLst>
                <a:glow rad="63500">
                  <a:srgbClr val="FF0000"/>
                </a:glow>
                <a:outerShdw blurRad="38100" dist="38100" dir="2700000" algn="tl">
                  <a:srgbClr val="C0C0C0"/>
                </a:outerShdw>
              </a:effectLst>
              <a:latin typeface="ＭＳ ゴシック" panose="020B0609070205080204" pitchFamily="49" charset="-128"/>
              <a:ea typeface="ＭＳ ゴシック" panose="020B0609070205080204" pitchFamily="49" charset="-128"/>
            </a:endParaRPr>
          </a:p>
        </p:txBody>
      </p:sp>
      <p:sp>
        <p:nvSpPr>
          <p:cNvPr id="3" name="テキスト ボックス 2">
            <a:extLst>
              <a:ext uri="{FF2B5EF4-FFF2-40B4-BE49-F238E27FC236}">
                <a16:creationId xmlns:a16="http://schemas.microsoft.com/office/drawing/2014/main" id="{12E41E85-5B14-F9EA-3C4D-5473ABDF0222}"/>
              </a:ext>
            </a:extLst>
          </p:cNvPr>
          <p:cNvSpPr txBox="1"/>
          <p:nvPr/>
        </p:nvSpPr>
        <p:spPr>
          <a:xfrm>
            <a:off x="467544" y="775869"/>
            <a:ext cx="4240097" cy="253916"/>
          </a:xfrm>
          <a:prstGeom prst="rect">
            <a:avLst/>
          </a:prstGeom>
          <a:noFill/>
        </p:spPr>
        <p:txBody>
          <a:bodyPr wrap="square" rtlCol="0">
            <a:spAutoFit/>
          </a:bodyPr>
          <a:lstStyle/>
          <a:p>
            <a:r>
              <a:rPr kumimoji="1" lang="ja-JP" altLang="en-US" sz="1050" dirty="0">
                <a:solidFill>
                  <a:srgbClr val="FF0000"/>
                </a:solidFill>
                <a:effectLst/>
              </a:rPr>
              <a:t>      こ      じん     じょう   ほう                てい   きょう               もと</a:t>
            </a:r>
          </a:p>
        </p:txBody>
      </p:sp>
      <p:sp>
        <p:nvSpPr>
          <p:cNvPr id="4" name="テキスト ボックス 3">
            <a:extLst>
              <a:ext uri="{FF2B5EF4-FFF2-40B4-BE49-F238E27FC236}">
                <a16:creationId xmlns:a16="http://schemas.microsoft.com/office/drawing/2014/main" id="{D42EA914-6F67-6B48-9599-368E18AEEA6C}"/>
              </a:ext>
            </a:extLst>
          </p:cNvPr>
          <p:cNvSpPr txBox="1"/>
          <p:nvPr/>
        </p:nvSpPr>
        <p:spPr>
          <a:xfrm>
            <a:off x="467543" y="2875108"/>
            <a:ext cx="6408713" cy="253916"/>
          </a:xfrm>
          <a:prstGeom prst="rect">
            <a:avLst/>
          </a:prstGeom>
          <a:noFill/>
        </p:spPr>
        <p:txBody>
          <a:bodyPr wrap="square" rtlCol="0">
            <a:spAutoFit/>
          </a:bodyPr>
          <a:lstStyle/>
          <a:p>
            <a:r>
              <a:rPr kumimoji="1" lang="ja-JP" altLang="en-US" sz="1050" dirty="0">
                <a:solidFill>
                  <a:srgbClr val="FF0000"/>
                </a:solidFill>
                <a:effectLst/>
              </a:rPr>
              <a:t>     み      ぶん   しょう                しゃ     しん                てい   しゅつ              もと</a:t>
            </a:r>
            <a:endParaRPr kumimoji="1" lang="en-US" altLang="ja-JP" sz="1050" dirty="0">
              <a:solidFill>
                <a:srgbClr val="FF0000"/>
              </a:solidFill>
              <a:effectLst/>
            </a:endParaRPr>
          </a:p>
        </p:txBody>
      </p:sp>
      <p:sp>
        <p:nvSpPr>
          <p:cNvPr id="5" name="テキスト ボックス 4">
            <a:extLst>
              <a:ext uri="{FF2B5EF4-FFF2-40B4-BE49-F238E27FC236}">
                <a16:creationId xmlns:a16="http://schemas.microsoft.com/office/drawing/2014/main" id="{9685EFEA-A7A7-7E1A-7520-FE65C0651274}"/>
              </a:ext>
            </a:extLst>
          </p:cNvPr>
          <p:cNvSpPr txBox="1"/>
          <p:nvPr/>
        </p:nvSpPr>
        <p:spPr>
          <a:xfrm>
            <a:off x="-30163" y="5109001"/>
            <a:ext cx="8850635" cy="253916"/>
          </a:xfrm>
          <a:prstGeom prst="rect">
            <a:avLst/>
          </a:prstGeom>
          <a:noFill/>
        </p:spPr>
        <p:txBody>
          <a:bodyPr wrap="square" rtlCol="0">
            <a:spAutoFit/>
          </a:bodyPr>
          <a:lstStyle/>
          <a:p>
            <a:r>
              <a:rPr kumimoji="1" lang="ja-JP" altLang="en-US" sz="1050" dirty="0">
                <a:solidFill>
                  <a:srgbClr val="FF0000"/>
                </a:solidFill>
                <a:effectLst/>
              </a:rPr>
              <a:t>　てい　　きょう　　　　　　　　　　じゅう　 しょ                 しゃ      しん     など               じょう    ほう                                                                       おど</a:t>
            </a:r>
            <a:endParaRPr kumimoji="1" lang="en-US" altLang="ja-JP" sz="1050" dirty="0">
              <a:solidFill>
                <a:srgbClr val="FF0000"/>
              </a:solidFill>
              <a:effectLst/>
            </a:endParaRPr>
          </a:p>
        </p:txBody>
      </p:sp>
      <p:sp>
        <p:nvSpPr>
          <p:cNvPr id="7" name="テキスト ボックス 6">
            <a:extLst>
              <a:ext uri="{FF2B5EF4-FFF2-40B4-BE49-F238E27FC236}">
                <a16:creationId xmlns:a16="http://schemas.microsoft.com/office/drawing/2014/main" id="{1E25A162-1D95-BD6B-FA35-626DCDC1A11D}"/>
              </a:ext>
            </a:extLst>
          </p:cNvPr>
          <p:cNvSpPr txBox="1"/>
          <p:nvPr/>
        </p:nvSpPr>
        <p:spPr>
          <a:xfrm>
            <a:off x="1262805" y="5681223"/>
            <a:ext cx="6264697" cy="253916"/>
          </a:xfrm>
          <a:prstGeom prst="rect">
            <a:avLst/>
          </a:prstGeom>
          <a:noFill/>
        </p:spPr>
        <p:txBody>
          <a:bodyPr wrap="square" rtlCol="0">
            <a:spAutoFit/>
          </a:bodyPr>
          <a:lstStyle/>
          <a:p>
            <a:r>
              <a:rPr kumimoji="1" lang="ja-JP" altLang="en-US" sz="1050" dirty="0">
                <a:solidFill>
                  <a:srgbClr val="FF0000"/>
                </a:solidFill>
              </a:rPr>
              <a:t>に　　　　　　　　　　　　　　　　　　　　　　</a:t>
            </a:r>
            <a:r>
              <a:rPr kumimoji="1" lang="ja-JP" altLang="en-US" sz="1050" dirty="0">
                <a:solidFill>
                  <a:srgbClr val="FF0000"/>
                </a:solidFill>
                <a:effectLst/>
              </a:rPr>
              <a:t>                                                             つか</a:t>
            </a:r>
            <a:endParaRPr kumimoji="1" lang="en-US" altLang="ja-JP" sz="1050" dirty="0">
              <a:solidFill>
                <a:srgbClr val="FF0000"/>
              </a:solidFill>
              <a:effectLst/>
            </a:endParaRPr>
          </a:p>
        </p:txBody>
      </p:sp>
      <p:sp>
        <p:nvSpPr>
          <p:cNvPr id="8" name="テキスト ボックス 7">
            <a:extLst>
              <a:ext uri="{FF2B5EF4-FFF2-40B4-BE49-F238E27FC236}">
                <a16:creationId xmlns:a16="http://schemas.microsoft.com/office/drawing/2014/main" id="{F4CF094B-0A25-66B5-6365-DED95724469E}"/>
              </a:ext>
            </a:extLst>
          </p:cNvPr>
          <p:cNvSpPr txBox="1"/>
          <p:nvPr/>
        </p:nvSpPr>
        <p:spPr>
          <a:xfrm>
            <a:off x="971600" y="1406810"/>
            <a:ext cx="5976664" cy="230832"/>
          </a:xfrm>
          <a:prstGeom prst="rect">
            <a:avLst/>
          </a:prstGeom>
          <a:noFill/>
        </p:spPr>
        <p:txBody>
          <a:bodyPr wrap="square" rtlCol="0">
            <a:spAutoFit/>
          </a:bodyPr>
          <a:lstStyle/>
          <a:p>
            <a:r>
              <a:rPr kumimoji="1" lang="ja-JP" altLang="en-US" sz="900" dirty="0">
                <a:effectLst/>
              </a:rPr>
              <a:t>ほん　　　にん　　　かく　　 にん　　　　　　　　　　　　　　　　　　　　　　　　　　　　　　　　　　　　　　　　　　　　　　り        ゆう</a:t>
            </a:r>
            <a:endParaRPr kumimoji="1" lang="en-US" altLang="ja-JP" sz="900" dirty="0">
              <a:effectLst/>
            </a:endParaRPr>
          </a:p>
        </p:txBody>
      </p:sp>
      <p:sp>
        <p:nvSpPr>
          <p:cNvPr id="9" name="テキスト ボックス 8">
            <a:extLst>
              <a:ext uri="{FF2B5EF4-FFF2-40B4-BE49-F238E27FC236}">
                <a16:creationId xmlns:a16="http://schemas.microsoft.com/office/drawing/2014/main" id="{1F042B30-8D77-C433-4C78-B7BF54C0944F}"/>
              </a:ext>
            </a:extLst>
          </p:cNvPr>
          <p:cNvSpPr txBox="1"/>
          <p:nvPr/>
        </p:nvSpPr>
        <p:spPr>
          <a:xfrm>
            <a:off x="3131840" y="1899251"/>
            <a:ext cx="4824536" cy="230832"/>
          </a:xfrm>
          <a:prstGeom prst="rect">
            <a:avLst/>
          </a:prstGeom>
          <a:noFill/>
        </p:spPr>
        <p:txBody>
          <a:bodyPr wrap="square" rtlCol="0">
            <a:spAutoFit/>
          </a:bodyPr>
          <a:lstStyle/>
          <a:p>
            <a:r>
              <a:rPr kumimoji="1" lang="ja-JP" altLang="en-US" sz="900" dirty="0">
                <a:effectLst/>
              </a:rPr>
              <a:t>し　　　 めい                  じゅう      しょ                    ぎん       こう       こう         ざ</a:t>
            </a:r>
            <a:endParaRPr kumimoji="1" lang="en-US" altLang="ja-JP" sz="900" dirty="0">
              <a:effectLst/>
            </a:endParaRPr>
          </a:p>
        </p:txBody>
      </p:sp>
      <p:sp>
        <p:nvSpPr>
          <p:cNvPr id="10" name="テキスト ボックス 9">
            <a:extLst>
              <a:ext uri="{FF2B5EF4-FFF2-40B4-BE49-F238E27FC236}">
                <a16:creationId xmlns:a16="http://schemas.microsoft.com/office/drawing/2014/main" id="{39438289-CB3D-5544-DE4C-3283F1C2D918}"/>
              </a:ext>
            </a:extLst>
          </p:cNvPr>
          <p:cNvSpPr txBox="1"/>
          <p:nvPr/>
        </p:nvSpPr>
        <p:spPr>
          <a:xfrm>
            <a:off x="683568" y="2366234"/>
            <a:ext cx="5832648" cy="230832"/>
          </a:xfrm>
          <a:prstGeom prst="rect">
            <a:avLst/>
          </a:prstGeom>
          <a:noFill/>
        </p:spPr>
        <p:txBody>
          <a:bodyPr wrap="square" rtlCol="0">
            <a:spAutoFit/>
          </a:bodyPr>
          <a:lstStyle/>
          <a:p>
            <a:r>
              <a:rPr kumimoji="1" lang="ja-JP" altLang="en-US" sz="900" dirty="0">
                <a:effectLst/>
              </a:rPr>
              <a:t>さま       ざま                  じょう     ほう                    てい     きょう                                                                      もと</a:t>
            </a:r>
            <a:endParaRPr kumimoji="1" lang="en-US" altLang="ja-JP" sz="900" dirty="0">
              <a:effectLst/>
            </a:endParaRPr>
          </a:p>
        </p:txBody>
      </p:sp>
      <p:sp>
        <p:nvSpPr>
          <p:cNvPr id="11" name="テキスト ボックス 10">
            <a:extLst>
              <a:ext uri="{FF2B5EF4-FFF2-40B4-BE49-F238E27FC236}">
                <a16:creationId xmlns:a16="http://schemas.microsoft.com/office/drawing/2014/main" id="{0E1A6961-0F47-6D37-AE3E-102F2AED4B9B}"/>
              </a:ext>
            </a:extLst>
          </p:cNvPr>
          <p:cNvSpPr txBox="1"/>
          <p:nvPr/>
        </p:nvSpPr>
        <p:spPr>
          <a:xfrm>
            <a:off x="1043608" y="3504126"/>
            <a:ext cx="5832648" cy="230832"/>
          </a:xfrm>
          <a:prstGeom prst="rect">
            <a:avLst/>
          </a:prstGeom>
          <a:noFill/>
        </p:spPr>
        <p:txBody>
          <a:bodyPr wrap="square" rtlCol="0">
            <a:spAutoFit/>
          </a:bodyPr>
          <a:lstStyle/>
          <a:p>
            <a:r>
              <a:rPr kumimoji="1" lang="ja-JP" altLang="en-US" sz="900" dirty="0">
                <a:effectLst/>
              </a:rPr>
              <a:t> も          じ                     じょう     ほう                                                                                   がく       せい      しょう</a:t>
            </a:r>
            <a:endParaRPr kumimoji="1" lang="en-US" altLang="ja-JP" sz="900" dirty="0">
              <a:effectLst/>
            </a:endParaRPr>
          </a:p>
        </p:txBody>
      </p:sp>
      <p:sp>
        <p:nvSpPr>
          <p:cNvPr id="12" name="テキスト ボックス 11">
            <a:extLst>
              <a:ext uri="{FF2B5EF4-FFF2-40B4-BE49-F238E27FC236}">
                <a16:creationId xmlns:a16="http://schemas.microsoft.com/office/drawing/2014/main" id="{08526E8A-917C-9EAA-33FC-52171EEE36F3}"/>
              </a:ext>
            </a:extLst>
          </p:cNvPr>
          <p:cNvSpPr txBox="1"/>
          <p:nvPr/>
        </p:nvSpPr>
        <p:spPr>
          <a:xfrm>
            <a:off x="2985182" y="3994644"/>
            <a:ext cx="5832648" cy="230832"/>
          </a:xfrm>
          <a:prstGeom prst="rect">
            <a:avLst/>
          </a:prstGeom>
          <a:noFill/>
        </p:spPr>
        <p:txBody>
          <a:bodyPr wrap="square" rtlCol="0">
            <a:spAutoFit/>
          </a:bodyPr>
          <a:lstStyle/>
          <a:p>
            <a:r>
              <a:rPr kumimoji="1" lang="ja-JP" altLang="en-US" sz="900" dirty="0">
                <a:effectLst/>
              </a:rPr>
              <a:t>など　　　　　　　　　み       ぶん     しょう                   しゃ       しん                     じ        たく                      か        ぞく</a:t>
            </a:r>
            <a:endParaRPr kumimoji="1" lang="en-US" altLang="ja-JP" sz="900" dirty="0">
              <a:effectLst/>
            </a:endParaRPr>
          </a:p>
        </p:txBody>
      </p:sp>
      <p:sp>
        <p:nvSpPr>
          <p:cNvPr id="13" name="テキスト ボックス 12">
            <a:extLst>
              <a:ext uri="{FF2B5EF4-FFF2-40B4-BE49-F238E27FC236}">
                <a16:creationId xmlns:a16="http://schemas.microsoft.com/office/drawing/2014/main" id="{87E2D5F3-C9D2-6632-8995-DDDF0A295C9B}"/>
              </a:ext>
            </a:extLst>
          </p:cNvPr>
          <p:cNvSpPr txBox="1"/>
          <p:nvPr/>
        </p:nvSpPr>
        <p:spPr>
          <a:xfrm>
            <a:off x="971600" y="4484888"/>
            <a:ext cx="5832648" cy="230832"/>
          </a:xfrm>
          <a:prstGeom prst="rect">
            <a:avLst/>
          </a:prstGeom>
          <a:noFill/>
        </p:spPr>
        <p:txBody>
          <a:bodyPr wrap="square" rtlCol="0">
            <a:spAutoFit/>
          </a:bodyPr>
          <a:lstStyle/>
          <a:p>
            <a:r>
              <a:rPr kumimoji="1" lang="ja-JP" altLang="en-US" sz="900" dirty="0">
                <a:effectLst/>
              </a:rPr>
              <a:t>しゃ       しん                                            てい      しゅつ                 もと                                 ば         あい</a:t>
            </a:r>
            <a:endParaRPr kumimoji="1" lang="en-US" altLang="ja-JP" sz="900" dirty="0">
              <a:effectLst/>
            </a:endParaRPr>
          </a:p>
        </p:txBody>
      </p:sp>
      <p:sp>
        <p:nvSpPr>
          <p:cNvPr id="14" name="テキスト ボックス 13">
            <a:extLst>
              <a:ext uri="{FF2B5EF4-FFF2-40B4-BE49-F238E27FC236}">
                <a16:creationId xmlns:a16="http://schemas.microsoft.com/office/drawing/2014/main" id="{8DD6C8D3-8C87-A328-F9DA-CD1EE6FF86C3}"/>
              </a:ext>
            </a:extLst>
          </p:cNvPr>
          <p:cNvSpPr txBox="1"/>
          <p:nvPr/>
        </p:nvSpPr>
        <p:spPr>
          <a:xfrm>
            <a:off x="539552" y="-80092"/>
            <a:ext cx="3672408" cy="276999"/>
          </a:xfrm>
          <a:prstGeom prst="rect">
            <a:avLst/>
          </a:prstGeom>
          <a:noFill/>
        </p:spPr>
        <p:txBody>
          <a:bodyPr wrap="square" rtlCol="0">
            <a:spAutoFit/>
          </a:bodyPr>
          <a:lstStyle/>
          <a:p>
            <a:r>
              <a:rPr kumimoji="1" lang="ja-JP" altLang="en-US" sz="1200" dirty="0">
                <a:solidFill>
                  <a:schemeClr val="bg1"/>
                </a:solidFill>
              </a:rPr>
              <a:t> やみ                                           　　　　　おう　　 ぼ</a:t>
            </a:r>
          </a:p>
        </p:txBody>
      </p:sp>
    </p:spTree>
    <p:extLst>
      <p:ext uri="{BB962C8B-B14F-4D97-AF65-F5344CB8AC3E}">
        <p14:creationId xmlns:p14="http://schemas.microsoft.com/office/powerpoint/2010/main" val="348187961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919" name="フッター プレースホルダー 2"/>
          <p:cNvSpPr>
            <a:spLocks noChangeArrowheads="1"/>
          </p:cNvSpPr>
          <p:nvPr/>
        </p:nvSpPr>
        <p:spPr bwMode="auto">
          <a:xfrm>
            <a:off x="3235325" y="6388100"/>
            <a:ext cx="308610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12813" eaLnBrk="0" hangingPunct="0">
              <a:lnSpc>
                <a:spcPct val="90000"/>
              </a:lnSpc>
              <a:spcBef>
                <a:spcPts val="1200"/>
              </a:spcBef>
              <a:spcAft>
                <a:spcPts val="200"/>
              </a:spcAft>
              <a:buClr>
                <a:schemeClr val="accent1"/>
              </a:buClr>
              <a:buFont typeface="Calibri" panose="020F0502020204030204" pitchFamily="34" charset="0"/>
              <a:buChar char=" "/>
              <a:defRPr kumimoji="1" sz="2000">
                <a:solidFill>
                  <a:srgbClr val="404040"/>
                </a:solidFill>
                <a:latin typeface="Calibri" panose="020F0502020204030204" pitchFamily="34" charset="0"/>
                <a:cs typeface="Arial" panose="020B0604020202020204" pitchFamily="34" charset="0"/>
              </a:defRPr>
            </a:lvl1pPr>
            <a:lvl2pPr marL="38258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a:solidFill>
                  <a:srgbClr val="404040"/>
                </a:solidFill>
                <a:latin typeface="Calibri" panose="020F0502020204030204" pitchFamily="34" charset="0"/>
                <a:cs typeface="Arial" panose="020B0604020202020204" pitchFamily="34" charset="0"/>
              </a:defRPr>
            </a:lvl2pPr>
            <a:lvl3pPr marL="56673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3pPr>
            <a:lvl4pPr marL="749300"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4pPr>
            <a:lvl5pPr marL="931863"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5pPr>
            <a:lvl6pPr marL="13890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6pPr>
            <a:lvl7pPr marL="18462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7pPr>
            <a:lvl8pPr marL="23034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8pPr>
            <a:lvl9pPr marL="27606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9pPr>
          </a:lstStyle>
          <a:p>
            <a:pPr algn="ctr" eaLnBrk="1" hangingPunct="1">
              <a:lnSpc>
                <a:spcPct val="100000"/>
              </a:lnSpc>
              <a:spcBef>
                <a:spcPct val="0"/>
              </a:spcBef>
              <a:spcAft>
                <a:spcPct val="0"/>
              </a:spcAft>
              <a:buClrTx/>
              <a:buSzPct val="100000"/>
              <a:buFontTx/>
              <a:buNone/>
              <a:defRPr/>
            </a:pPr>
            <a:r>
              <a:rPr lang="ja-JP" altLang="en-US" sz="1200">
                <a:solidFill>
                  <a:schemeClr val="bg1"/>
                </a:solidFill>
                <a:effectLst>
                  <a:outerShdw blurRad="38100" dist="38100" dir="2700000" algn="tl">
                    <a:srgbClr val="C0C0C0"/>
                  </a:outerShdw>
                </a:effectLst>
                <a:latin typeface="ＭＳ Ｐゴシック" panose="020B0600070205080204" pitchFamily="50" charset="-128"/>
              </a:rPr>
              <a:t>岐阜県教育委員会　学校安全課</a:t>
            </a:r>
          </a:p>
        </p:txBody>
      </p:sp>
      <p:grpSp>
        <p:nvGrpSpPr>
          <p:cNvPr id="12291" name="正方形/長方形 2"/>
          <p:cNvGrpSpPr>
            <a:grpSpLocks/>
          </p:cNvGrpSpPr>
          <p:nvPr/>
        </p:nvGrpSpPr>
        <p:grpSpPr bwMode="auto">
          <a:xfrm>
            <a:off x="-30163" y="-30163"/>
            <a:ext cx="9240838" cy="868363"/>
            <a:chOff x="-19" y="-19"/>
            <a:chExt cx="5821" cy="914"/>
          </a:xfrm>
        </p:grpSpPr>
        <p:pic>
          <p:nvPicPr>
            <p:cNvPr id="12293" name="正方形/長方形 2"/>
            <p:cNvPicPr preferRelativeResize="0">
              <a:picLocks noChangeArrowheads="1"/>
            </p:cNvPicPr>
            <p:nvPr/>
          </p:nvPicPr>
          <p:blipFill>
            <a:blip r:embed="rId2">
              <a:extLst>
                <a:ext uri="{28A0092B-C50C-407E-A947-70E740481C1C}">
                  <a14:useLocalDpi xmlns:a14="http://schemas.microsoft.com/office/drawing/2010/main"/>
                </a:ext>
              </a:extLst>
            </a:blip>
            <a:srcRect/>
            <a:stretch>
              <a:fillRect/>
            </a:stretch>
          </p:blipFill>
          <p:spPr bwMode="auto">
            <a:xfrm>
              <a:off x="-19" y="-19"/>
              <a:ext cx="5821" cy="91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89922" name="Rectangle 834"/>
            <p:cNvSpPr>
              <a:spLocks noChangeArrowheads="1"/>
            </p:cNvSpPr>
            <p:nvPr/>
          </p:nvSpPr>
          <p:spPr bwMode="auto">
            <a:xfrm>
              <a:off x="0" y="-1"/>
              <a:ext cx="5760" cy="80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eaLnBrk="0" hangingPunct="0">
                <a:defRPr kumimoji="1">
                  <a:solidFill>
                    <a:schemeClr val="tx1"/>
                  </a:solidFill>
                  <a:latin typeface="Arial" panose="020B0604020202020204" pitchFamily="34" charset="0"/>
                  <a:ea typeface="ＭＳ Ｐゴシック" panose="020B0600070205080204" pitchFamily="50" charset="-128"/>
                </a:defRPr>
              </a:lvl2pPr>
              <a:lvl3pPr eaLnBrk="0" hangingPunct="0">
                <a:defRPr kumimoji="1">
                  <a:solidFill>
                    <a:schemeClr val="tx1"/>
                  </a:solidFill>
                  <a:latin typeface="Arial" panose="020B0604020202020204" pitchFamily="34" charset="0"/>
                  <a:ea typeface="ＭＳ Ｐゴシック" panose="020B0600070205080204" pitchFamily="50" charset="-128"/>
                </a:defRPr>
              </a:lvl3pPr>
              <a:lvl4pPr eaLnBrk="0" hangingPunct="0">
                <a:defRPr kumimoji="1">
                  <a:solidFill>
                    <a:schemeClr val="tx1"/>
                  </a:solidFill>
                  <a:latin typeface="Arial" panose="020B0604020202020204" pitchFamily="34" charset="0"/>
                  <a:ea typeface="ＭＳ Ｐゴシック" panose="020B0600070205080204" pitchFamily="50" charset="-128"/>
                </a:defRPr>
              </a:lvl4pPr>
              <a:lvl5pPr eaLnBrk="0" hangingPunct="0">
                <a:defRPr kumimoji="1">
                  <a:solidFill>
                    <a:schemeClr val="tx1"/>
                  </a:solidFill>
                  <a:latin typeface="Arial" panose="020B0604020202020204" pitchFamily="34" charset="0"/>
                  <a:ea typeface="ＭＳ Ｐゴシック" panose="020B0600070205080204" pitchFamily="50" charset="-128"/>
                </a:defRPr>
              </a:lvl5pPr>
              <a:lvl6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6pPr>
              <a:lvl7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7pPr>
              <a:lvl8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8pPr>
              <a:lvl9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9pPr>
            </a:lstStyle>
            <a:p>
              <a:pPr eaLnBrk="1" hangingPunct="1">
                <a:buSzPct val="100000"/>
                <a:defRPr/>
              </a:pPr>
              <a:r>
                <a:rPr lang="ja-JP" altLang="en-US" sz="4000" b="1" dirty="0">
                  <a:solidFill>
                    <a:srgbClr val="FFFFFF"/>
                  </a:solidFill>
                  <a:effectLst>
                    <a:outerShdw blurRad="38100" dist="38100" dir="2700000" algn="tl">
                      <a:srgbClr val="C0C0C0"/>
                    </a:outerShdw>
                  </a:effectLst>
                  <a:latin typeface="ＭＳ Ｐゴシック" panose="020B0600070205080204" pitchFamily="50" charset="-128"/>
                  <a:ea typeface="AR隷書体M" charset="-128"/>
                </a:rPr>
                <a:t>④闇バイトに応募してしまうと</a:t>
              </a:r>
              <a:r>
                <a:rPr lang="en-US" altLang="ja-JP" sz="4000" b="1" dirty="0">
                  <a:solidFill>
                    <a:srgbClr val="FFFFFF"/>
                  </a:solidFill>
                  <a:effectLst>
                    <a:outerShdw blurRad="38100" dist="38100" dir="2700000" algn="tl">
                      <a:srgbClr val="C0C0C0"/>
                    </a:outerShdw>
                  </a:effectLst>
                  <a:latin typeface="ＭＳ Ｐゴシック" panose="020B0600070205080204" pitchFamily="50" charset="-128"/>
                  <a:ea typeface="AR隷書体M" charset="-128"/>
                </a:rPr>
                <a:t>…</a:t>
              </a:r>
              <a:endParaRPr lang="ja-JP" altLang="en-US" sz="4000" b="1" dirty="0">
                <a:solidFill>
                  <a:srgbClr val="FFFFFF"/>
                </a:solidFill>
                <a:effectLst>
                  <a:outerShdw blurRad="38100" dist="38100" dir="2700000" algn="tl">
                    <a:srgbClr val="C0C0C0"/>
                  </a:outerShdw>
                </a:effectLst>
                <a:latin typeface="ＭＳ Ｐゴシック" panose="020B0600070205080204" pitchFamily="50" charset="-128"/>
                <a:ea typeface="AR隷書体M" charset="-128"/>
              </a:endParaRPr>
            </a:p>
          </p:txBody>
        </p:sp>
      </p:grpSp>
      <p:sp>
        <p:nvSpPr>
          <p:cNvPr id="16" name="テキスト ボックス 4"/>
          <p:cNvSpPr>
            <a:spLocks noChangeArrowheads="1"/>
          </p:cNvSpPr>
          <p:nvPr/>
        </p:nvSpPr>
        <p:spPr bwMode="auto">
          <a:xfrm>
            <a:off x="107504" y="751743"/>
            <a:ext cx="9036496" cy="563635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eaLnBrk="0" hangingPunct="0">
              <a:defRPr kumimoji="1">
                <a:solidFill>
                  <a:schemeClr val="tx1"/>
                </a:solidFill>
                <a:latin typeface="Arial" panose="020B0604020202020204" pitchFamily="34" charset="0"/>
                <a:ea typeface="ＭＳ Ｐゴシック" panose="020B0600070205080204" pitchFamily="50" charset="-128"/>
              </a:defRPr>
            </a:lvl2pPr>
            <a:lvl3pPr eaLnBrk="0" hangingPunct="0">
              <a:defRPr kumimoji="1">
                <a:solidFill>
                  <a:schemeClr val="tx1"/>
                </a:solidFill>
                <a:latin typeface="Arial" panose="020B0604020202020204" pitchFamily="34" charset="0"/>
                <a:ea typeface="ＭＳ Ｐゴシック" panose="020B0600070205080204" pitchFamily="50" charset="-128"/>
              </a:defRPr>
            </a:lvl3pPr>
            <a:lvl4pPr eaLnBrk="0" hangingPunct="0">
              <a:defRPr kumimoji="1">
                <a:solidFill>
                  <a:schemeClr val="tx1"/>
                </a:solidFill>
                <a:latin typeface="Arial" panose="020B0604020202020204" pitchFamily="34" charset="0"/>
                <a:ea typeface="ＭＳ Ｐゴシック" panose="020B0600070205080204" pitchFamily="50" charset="-128"/>
              </a:defRPr>
            </a:lvl4pPr>
            <a:lvl5pPr eaLnBrk="0" hangingPunct="0">
              <a:defRPr kumimoji="1">
                <a:solidFill>
                  <a:schemeClr val="tx1"/>
                </a:solidFill>
                <a:latin typeface="Arial" panose="020B0604020202020204" pitchFamily="34" charset="0"/>
                <a:ea typeface="ＭＳ Ｐゴシック" panose="020B0600070205080204" pitchFamily="50" charset="-128"/>
              </a:defRPr>
            </a:lvl5pPr>
            <a:lvl6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6pPr>
            <a:lvl7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7pPr>
            <a:lvl8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8pPr>
            <a:lvl9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9pPr>
          </a:lstStyle>
          <a:p>
            <a:pPr marL="355600" indent="-355600" eaLnBrk="1" hangingPunct="1">
              <a:spcBef>
                <a:spcPts val="600"/>
              </a:spcBef>
              <a:spcAft>
                <a:spcPts val="0"/>
              </a:spcAft>
              <a:buSzPct val="100000"/>
              <a:defRPr/>
            </a:pPr>
            <a:r>
              <a:rPr lang="ja-JP" altLang="en-US" sz="3200" b="1" u="sng" dirty="0">
                <a:solidFill>
                  <a:srgbClr val="FF0000"/>
                </a:solidFill>
                <a:effectLst>
                  <a:outerShdw blurRad="38100" dist="38100" dir="2700000" algn="tl">
                    <a:srgbClr val="C0C0C0"/>
                  </a:outerShdw>
                </a:effectLst>
                <a:latin typeface="ＭＳ ゴシック" panose="020B0609070205080204" pitchFamily="49" charset="-128"/>
                <a:ea typeface="ＭＳ ゴシック" panose="020B0609070205080204" pitchFamily="49" charset="-128"/>
              </a:rPr>
              <a:t>・犯罪を強要される</a:t>
            </a:r>
            <a:endParaRPr lang="en-US" altLang="ja-JP" sz="3200" b="1" u="sng" dirty="0">
              <a:solidFill>
                <a:srgbClr val="FF0000"/>
              </a:solidFill>
              <a:effectLst>
                <a:outerShdw blurRad="38100" dist="38100" dir="2700000" algn="tl">
                  <a:srgbClr val="C0C0C0"/>
                </a:outerShdw>
              </a:effectLst>
              <a:latin typeface="ＭＳ ゴシック" panose="020B0609070205080204" pitchFamily="49" charset="-128"/>
              <a:ea typeface="ＭＳ ゴシック" panose="020B0609070205080204" pitchFamily="49" charset="-128"/>
            </a:endParaRPr>
          </a:p>
          <a:p>
            <a:pPr marL="355600" indent="-355600" eaLnBrk="1" hangingPunct="1">
              <a:spcBef>
                <a:spcPts val="600"/>
              </a:spcBef>
              <a:spcAft>
                <a:spcPts val="0"/>
              </a:spcAft>
              <a:buSzPct val="100000"/>
              <a:defRPr/>
            </a:pPr>
            <a:r>
              <a:rPr lang="ja-JP" altLang="en-US" sz="3200" dirty="0">
                <a:solidFill>
                  <a:srgbClr val="FF0000"/>
                </a:solidFill>
                <a:effectLst>
                  <a:outerShdw blurRad="38100" dist="38100" dir="2700000" algn="tl">
                    <a:srgbClr val="C0C0C0"/>
                  </a:outerShdw>
                </a:effectLst>
                <a:latin typeface="ＭＳ ゴシック" panose="020B0609070205080204" pitchFamily="49" charset="-128"/>
                <a:ea typeface="ＭＳ ゴシック" panose="020B0609070205080204" pitchFamily="49" charset="-128"/>
              </a:rPr>
              <a:t>　　</a:t>
            </a:r>
            <a:r>
              <a:rPr lang="ja-JP" altLang="en-US" sz="3200" dirty="0">
                <a:effectLst>
                  <a:outerShdw blurRad="38100" dist="38100" dir="2700000" algn="tl">
                    <a:srgbClr val="C0C0C0"/>
                  </a:outerShdw>
                </a:effectLst>
                <a:latin typeface="ＭＳ ゴシック" panose="020B0609070205080204" pitchFamily="49" charset="-128"/>
                <a:ea typeface="ＭＳ ゴシック" panose="020B0609070205080204" pitchFamily="49" charset="-128"/>
              </a:rPr>
              <a:t>提出した個人情報を元に「家に行く」「家族に危害を加える」などと脅され、何度も犯罪行為を強要されます。</a:t>
            </a:r>
            <a:endParaRPr lang="en-US" altLang="ja-JP" sz="3200" dirty="0">
              <a:effectLst>
                <a:outerShdw blurRad="38100" dist="38100" dir="2700000" algn="tl">
                  <a:srgbClr val="C0C0C0"/>
                </a:outerShdw>
              </a:effectLst>
              <a:latin typeface="ＭＳ ゴシック" panose="020B0609070205080204" pitchFamily="49" charset="-128"/>
              <a:ea typeface="ＭＳ ゴシック" panose="020B0609070205080204" pitchFamily="49" charset="-128"/>
            </a:endParaRPr>
          </a:p>
          <a:p>
            <a:pPr marL="355600" indent="-355600" algn="ctr" eaLnBrk="1" hangingPunct="1">
              <a:spcBef>
                <a:spcPts val="600"/>
              </a:spcBef>
              <a:spcAft>
                <a:spcPts val="0"/>
              </a:spcAft>
              <a:buSzPct val="100000"/>
              <a:defRPr/>
            </a:pPr>
            <a:r>
              <a:rPr lang="ja-JP" altLang="en-US" sz="3200" b="1" dirty="0">
                <a:solidFill>
                  <a:srgbClr val="FFFF00"/>
                </a:solidFill>
                <a:effectLst>
                  <a:glow rad="63500">
                    <a:srgbClr val="FF0000"/>
                  </a:glow>
                  <a:outerShdw blurRad="38100" dist="38100" dir="2700000" algn="tl">
                    <a:srgbClr val="C0C0C0"/>
                  </a:outerShdw>
                </a:effectLst>
                <a:latin typeface="ＭＳ ゴシック" panose="020B0609070205080204" pitchFamily="49" charset="-128"/>
                <a:ea typeface="ＭＳ ゴシック" panose="020B0609070205080204" pitchFamily="49" charset="-128"/>
              </a:rPr>
              <a:t>これはあなたが逮捕されるまで繰り返されます。</a:t>
            </a:r>
            <a:endParaRPr lang="en-US" altLang="ja-JP" sz="3200" b="1" dirty="0">
              <a:solidFill>
                <a:srgbClr val="FFFF00"/>
              </a:solidFill>
              <a:effectLst>
                <a:glow rad="63500">
                  <a:srgbClr val="FF0000"/>
                </a:glow>
                <a:outerShdw blurRad="38100" dist="38100" dir="2700000" algn="tl">
                  <a:srgbClr val="C0C0C0"/>
                </a:outerShdw>
              </a:effectLst>
              <a:latin typeface="ＭＳ ゴシック" panose="020B0609070205080204" pitchFamily="49" charset="-128"/>
              <a:ea typeface="ＭＳ ゴシック" panose="020B0609070205080204" pitchFamily="49" charset="-128"/>
            </a:endParaRPr>
          </a:p>
          <a:p>
            <a:pPr marL="355600" indent="-355600" eaLnBrk="1" hangingPunct="1">
              <a:spcBef>
                <a:spcPts val="600"/>
              </a:spcBef>
              <a:spcAft>
                <a:spcPts val="0"/>
              </a:spcAft>
              <a:buSzPct val="100000"/>
              <a:defRPr/>
            </a:pPr>
            <a:endParaRPr lang="en-US" altLang="ja-JP" sz="1050" b="1" u="sng" dirty="0">
              <a:solidFill>
                <a:srgbClr val="FF0000"/>
              </a:solidFill>
              <a:effectLst>
                <a:outerShdw blurRad="38100" dist="38100" dir="2700000" algn="tl">
                  <a:srgbClr val="C0C0C0"/>
                </a:outerShdw>
              </a:effectLst>
              <a:latin typeface="ＭＳ ゴシック" panose="020B0609070205080204" pitchFamily="49" charset="-128"/>
              <a:ea typeface="ＭＳ ゴシック" panose="020B0609070205080204" pitchFamily="49" charset="-128"/>
            </a:endParaRPr>
          </a:p>
          <a:p>
            <a:pPr marL="355600" indent="-355600" eaLnBrk="1" hangingPunct="1">
              <a:spcBef>
                <a:spcPts val="600"/>
              </a:spcBef>
              <a:spcAft>
                <a:spcPts val="0"/>
              </a:spcAft>
              <a:buSzPct val="100000"/>
              <a:defRPr/>
            </a:pPr>
            <a:r>
              <a:rPr lang="ja-JP" altLang="en-US" sz="3200" b="1" u="sng" dirty="0">
                <a:solidFill>
                  <a:srgbClr val="FF0000"/>
                </a:solidFill>
                <a:effectLst>
                  <a:outerShdw blurRad="38100" dist="38100" dir="2700000" algn="tl">
                    <a:srgbClr val="C0C0C0"/>
                  </a:outerShdw>
                </a:effectLst>
                <a:latin typeface="ＭＳ ゴシック" panose="020B0609070205080204" pitchFamily="49" charset="-128"/>
                <a:ea typeface="ＭＳ ゴシック" panose="020B0609070205080204" pitchFamily="49" charset="-128"/>
              </a:rPr>
              <a:t>・闇バイトに応募した人は「使い捨て」</a:t>
            </a:r>
            <a:endParaRPr lang="en-US" altLang="ja-JP" sz="3200" b="1" u="sng" dirty="0">
              <a:solidFill>
                <a:srgbClr val="FF0000"/>
              </a:solidFill>
              <a:effectLst>
                <a:outerShdw blurRad="38100" dist="38100" dir="2700000" algn="tl">
                  <a:srgbClr val="C0C0C0"/>
                </a:outerShdw>
              </a:effectLst>
              <a:latin typeface="ＭＳ ゴシック" panose="020B0609070205080204" pitchFamily="49" charset="-128"/>
              <a:ea typeface="ＭＳ ゴシック" panose="020B0609070205080204" pitchFamily="49" charset="-128"/>
            </a:endParaRPr>
          </a:p>
          <a:p>
            <a:pPr marL="355600" indent="-355600" eaLnBrk="1" hangingPunct="1">
              <a:spcBef>
                <a:spcPts val="600"/>
              </a:spcBef>
              <a:spcAft>
                <a:spcPts val="0"/>
              </a:spcAft>
              <a:buSzPct val="100000"/>
              <a:defRPr/>
            </a:pPr>
            <a:r>
              <a:rPr lang="ja-JP" altLang="en-US" sz="3200" dirty="0">
                <a:solidFill>
                  <a:srgbClr val="FF0000"/>
                </a:solidFill>
                <a:effectLst>
                  <a:outerShdw blurRad="38100" dist="38100" dir="2700000" algn="tl">
                    <a:srgbClr val="C0C0C0"/>
                  </a:outerShdw>
                </a:effectLst>
                <a:latin typeface="ＭＳ ゴシック" panose="020B0609070205080204" pitchFamily="49" charset="-128"/>
                <a:ea typeface="ＭＳ ゴシック" panose="020B0609070205080204" pitchFamily="49" charset="-128"/>
              </a:rPr>
              <a:t>　　</a:t>
            </a:r>
            <a:r>
              <a:rPr lang="ja-JP" altLang="en-US" sz="3200" dirty="0">
                <a:effectLst>
                  <a:outerShdw blurRad="38100" dist="38100" dir="2700000" algn="tl">
                    <a:srgbClr val="C0C0C0"/>
                  </a:outerShdw>
                </a:effectLst>
                <a:latin typeface="ＭＳ ゴシック" panose="020B0609070205080204" pitchFamily="49" charset="-128"/>
                <a:ea typeface="ＭＳ ゴシック" panose="020B0609070205080204" pitchFamily="49" charset="-128"/>
              </a:rPr>
              <a:t>闇バイトに応募した人は「使い捨て」の人手です。逮捕されても、相手は代わりの誰かを募集して同じ犯罪を繰り返すだけです。</a:t>
            </a:r>
            <a:endParaRPr lang="en-US" altLang="ja-JP" sz="3200" dirty="0">
              <a:effectLst>
                <a:outerShdw blurRad="38100" dist="38100" dir="2700000" algn="tl">
                  <a:srgbClr val="C0C0C0"/>
                </a:outerShdw>
              </a:effectLst>
              <a:latin typeface="ＭＳ ゴシック" panose="020B0609070205080204" pitchFamily="49" charset="-128"/>
              <a:ea typeface="ＭＳ ゴシック" panose="020B0609070205080204" pitchFamily="49" charset="-128"/>
            </a:endParaRPr>
          </a:p>
          <a:p>
            <a:pPr marL="355600" indent="-355600" algn="ctr" eaLnBrk="1" hangingPunct="1">
              <a:spcBef>
                <a:spcPts val="600"/>
              </a:spcBef>
              <a:spcAft>
                <a:spcPts val="0"/>
              </a:spcAft>
              <a:buSzPct val="100000"/>
              <a:defRPr/>
            </a:pPr>
            <a:r>
              <a:rPr lang="ja-JP" altLang="en-US" sz="3200" b="1" dirty="0">
                <a:solidFill>
                  <a:srgbClr val="FFFF00"/>
                </a:solidFill>
                <a:effectLst>
                  <a:glow rad="63500">
                    <a:srgbClr val="FF0000"/>
                  </a:glow>
                  <a:outerShdw blurRad="38100" dist="38100" dir="2700000" algn="tl">
                    <a:srgbClr val="C0C0C0"/>
                  </a:outerShdw>
                </a:effectLst>
                <a:latin typeface="ＭＳ ゴシック" panose="020B0609070205080204" pitchFamily="49" charset="-128"/>
                <a:ea typeface="ＭＳ ゴシック" panose="020B0609070205080204" pitchFamily="49" charset="-128"/>
              </a:rPr>
              <a:t>何かあっても助けてくれることはありません。</a:t>
            </a:r>
            <a:endParaRPr lang="en-US" altLang="ja-JP" sz="3200" b="1" dirty="0">
              <a:solidFill>
                <a:srgbClr val="FFFF00"/>
              </a:solidFill>
              <a:effectLst>
                <a:glow rad="63500">
                  <a:srgbClr val="FF0000"/>
                </a:glow>
                <a:outerShdw blurRad="38100" dist="38100" dir="2700000" algn="tl">
                  <a:srgbClr val="C0C0C0"/>
                </a:outerShdw>
              </a:effectLst>
              <a:latin typeface="ＭＳ ゴシック" panose="020B0609070205080204" pitchFamily="49" charset="-128"/>
              <a:ea typeface="ＭＳ ゴシック" panose="020B0609070205080204" pitchFamily="49" charset="-128"/>
            </a:endParaRPr>
          </a:p>
          <a:p>
            <a:pPr marL="355600" indent="-355600" eaLnBrk="1" hangingPunct="1">
              <a:spcBef>
                <a:spcPts val="600"/>
              </a:spcBef>
              <a:spcAft>
                <a:spcPts val="0"/>
              </a:spcAft>
              <a:buSzPct val="100000"/>
              <a:defRPr/>
            </a:pPr>
            <a:r>
              <a:rPr lang="ja-JP" altLang="en-US" sz="3200" dirty="0">
                <a:effectLst>
                  <a:outerShdw blurRad="38100" dist="38100" dir="2700000" algn="tl">
                    <a:srgbClr val="C0C0C0"/>
                  </a:outerShdw>
                </a:effectLst>
                <a:latin typeface="ＭＳ ゴシック" panose="020B0609070205080204" pitchFamily="49" charset="-128"/>
                <a:ea typeface="ＭＳ ゴシック" panose="020B0609070205080204" pitchFamily="49" charset="-128"/>
              </a:rPr>
              <a:t>　</a:t>
            </a:r>
            <a:endParaRPr lang="en-US" altLang="ja-JP" sz="3200" dirty="0">
              <a:solidFill>
                <a:srgbClr val="0070C0"/>
              </a:solidFill>
              <a:effectLst>
                <a:outerShdw blurRad="38100" dist="38100" dir="2700000" algn="tl">
                  <a:srgbClr val="C0C0C0"/>
                </a:outerShdw>
              </a:effectLst>
              <a:latin typeface="ＭＳ ゴシック" panose="020B0609070205080204" pitchFamily="49" charset="-128"/>
              <a:ea typeface="ＭＳ ゴシック" panose="020B0609070205080204" pitchFamily="49" charset="-128"/>
            </a:endParaRPr>
          </a:p>
        </p:txBody>
      </p:sp>
      <p:sp>
        <p:nvSpPr>
          <p:cNvPr id="2" name="テキスト ボックス 1">
            <a:extLst>
              <a:ext uri="{FF2B5EF4-FFF2-40B4-BE49-F238E27FC236}">
                <a16:creationId xmlns:a16="http://schemas.microsoft.com/office/drawing/2014/main" id="{8219C89A-3E43-AE8D-2B2E-9EDBDB95D4DE}"/>
              </a:ext>
            </a:extLst>
          </p:cNvPr>
          <p:cNvSpPr txBox="1"/>
          <p:nvPr/>
        </p:nvSpPr>
        <p:spPr>
          <a:xfrm>
            <a:off x="611561" y="692696"/>
            <a:ext cx="2232248" cy="253916"/>
          </a:xfrm>
          <a:prstGeom prst="rect">
            <a:avLst/>
          </a:prstGeom>
          <a:noFill/>
        </p:spPr>
        <p:txBody>
          <a:bodyPr wrap="square" rtlCol="0">
            <a:spAutoFit/>
          </a:bodyPr>
          <a:lstStyle/>
          <a:p>
            <a:r>
              <a:rPr kumimoji="1" lang="ja-JP" altLang="en-US" sz="1050" dirty="0">
                <a:solidFill>
                  <a:srgbClr val="FF0000"/>
                </a:solidFill>
                <a:effectLst/>
              </a:rPr>
              <a:t>はん    ざい               きょう   よう</a:t>
            </a:r>
          </a:p>
        </p:txBody>
      </p:sp>
      <p:sp>
        <p:nvSpPr>
          <p:cNvPr id="3" name="テキスト ボックス 2">
            <a:extLst>
              <a:ext uri="{FF2B5EF4-FFF2-40B4-BE49-F238E27FC236}">
                <a16:creationId xmlns:a16="http://schemas.microsoft.com/office/drawing/2014/main" id="{7A820B9F-D976-BE47-CCDE-8C093B4B0B6C}"/>
              </a:ext>
            </a:extLst>
          </p:cNvPr>
          <p:cNvSpPr txBox="1"/>
          <p:nvPr/>
        </p:nvSpPr>
        <p:spPr>
          <a:xfrm>
            <a:off x="539552" y="3579446"/>
            <a:ext cx="6336704" cy="253916"/>
          </a:xfrm>
          <a:prstGeom prst="rect">
            <a:avLst/>
          </a:prstGeom>
          <a:noFill/>
        </p:spPr>
        <p:txBody>
          <a:bodyPr wrap="square" rtlCol="0">
            <a:spAutoFit/>
          </a:bodyPr>
          <a:lstStyle/>
          <a:p>
            <a:r>
              <a:rPr kumimoji="1" lang="ja-JP" altLang="en-US" sz="1050" dirty="0">
                <a:solidFill>
                  <a:srgbClr val="FF0000"/>
                </a:solidFill>
                <a:effectLst/>
              </a:rPr>
              <a:t> やみ  　　　　　　　　　　　　　　　　　　　 おう　　  ぼ　　　　　　　　　　 　ひと　　　　　　　　　　　 つか　　　　　　　す</a:t>
            </a:r>
          </a:p>
        </p:txBody>
      </p:sp>
      <p:sp>
        <p:nvSpPr>
          <p:cNvPr id="4" name="テキスト ボックス 3">
            <a:extLst>
              <a:ext uri="{FF2B5EF4-FFF2-40B4-BE49-F238E27FC236}">
                <a16:creationId xmlns:a16="http://schemas.microsoft.com/office/drawing/2014/main" id="{3CF516BF-2A1C-B189-9C6A-A6651693A4A8}"/>
              </a:ext>
            </a:extLst>
          </p:cNvPr>
          <p:cNvSpPr txBox="1"/>
          <p:nvPr/>
        </p:nvSpPr>
        <p:spPr>
          <a:xfrm>
            <a:off x="3059832" y="2743036"/>
            <a:ext cx="4464496" cy="253916"/>
          </a:xfrm>
          <a:prstGeom prst="rect">
            <a:avLst/>
          </a:prstGeom>
          <a:noFill/>
        </p:spPr>
        <p:txBody>
          <a:bodyPr wrap="square" rtlCol="0">
            <a:spAutoFit/>
          </a:bodyPr>
          <a:lstStyle/>
          <a:p>
            <a:r>
              <a:rPr kumimoji="1" lang="ja-JP" altLang="en-US" sz="1050" dirty="0">
                <a:solidFill>
                  <a:srgbClr val="FF0000"/>
                </a:solidFill>
                <a:effectLst/>
              </a:rPr>
              <a:t>たい　　ほ　　　　　　　　　　　　　　　　　　　　　　　　　　 く                   かえ</a:t>
            </a:r>
            <a:endParaRPr kumimoji="1" lang="en-US" altLang="ja-JP" sz="1050" dirty="0">
              <a:solidFill>
                <a:srgbClr val="FF0000"/>
              </a:solidFill>
              <a:effectLst/>
            </a:endParaRPr>
          </a:p>
        </p:txBody>
      </p:sp>
      <p:sp>
        <p:nvSpPr>
          <p:cNvPr id="5" name="テキスト ボックス 4">
            <a:extLst>
              <a:ext uri="{FF2B5EF4-FFF2-40B4-BE49-F238E27FC236}">
                <a16:creationId xmlns:a16="http://schemas.microsoft.com/office/drawing/2014/main" id="{36E0E498-2871-B451-3E52-ABDC60896E59}"/>
              </a:ext>
            </a:extLst>
          </p:cNvPr>
          <p:cNvSpPr txBox="1"/>
          <p:nvPr/>
        </p:nvSpPr>
        <p:spPr>
          <a:xfrm>
            <a:off x="395536" y="5661248"/>
            <a:ext cx="4464496" cy="253916"/>
          </a:xfrm>
          <a:prstGeom prst="rect">
            <a:avLst/>
          </a:prstGeom>
          <a:noFill/>
        </p:spPr>
        <p:txBody>
          <a:bodyPr wrap="square" rtlCol="0">
            <a:spAutoFit/>
          </a:bodyPr>
          <a:lstStyle/>
          <a:p>
            <a:r>
              <a:rPr kumimoji="1" lang="ja-JP" altLang="en-US" sz="1050" dirty="0">
                <a:solidFill>
                  <a:srgbClr val="FF0000"/>
                </a:solidFill>
                <a:effectLst/>
              </a:rPr>
              <a:t>なに　　　　　　　　　　　　　　　　　　　　　　　　たす　</a:t>
            </a:r>
            <a:endParaRPr kumimoji="1" lang="en-US" altLang="ja-JP" sz="1050" dirty="0">
              <a:solidFill>
                <a:srgbClr val="FF0000"/>
              </a:solidFill>
              <a:effectLst/>
            </a:endParaRPr>
          </a:p>
        </p:txBody>
      </p:sp>
      <p:sp>
        <p:nvSpPr>
          <p:cNvPr id="6" name="テキスト ボックス 5">
            <a:extLst>
              <a:ext uri="{FF2B5EF4-FFF2-40B4-BE49-F238E27FC236}">
                <a16:creationId xmlns:a16="http://schemas.microsoft.com/office/drawing/2014/main" id="{FA5393B5-CABC-8858-DF84-3466342938AD}"/>
              </a:ext>
            </a:extLst>
          </p:cNvPr>
          <p:cNvSpPr txBox="1"/>
          <p:nvPr/>
        </p:nvSpPr>
        <p:spPr>
          <a:xfrm>
            <a:off x="1043608" y="1268760"/>
            <a:ext cx="7763083" cy="230832"/>
          </a:xfrm>
          <a:prstGeom prst="rect">
            <a:avLst/>
          </a:prstGeom>
          <a:noFill/>
        </p:spPr>
        <p:txBody>
          <a:bodyPr wrap="square" rtlCol="0">
            <a:spAutoFit/>
          </a:bodyPr>
          <a:lstStyle/>
          <a:p>
            <a:r>
              <a:rPr kumimoji="1" lang="ja-JP" altLang="en-US" sz="900" dirty="0">
                <a:effectLst/>
              </a:rPr>
              <a:t>てい　 しゅつ                                 こ         じん      じょう     ほう                   もと                                いえ                                                                       いえ</a:t>
            </a:r>
            <a:endParaRPr kumimoji="1" lang="en-US" altLang="ja-JP" sz="900" dirty="0">
              <a:effectLst/>
            </a:endParaRPr>
          </a:p>
        </p:txBody>
      </p:sp>
      <p:sp>
        <p:nvSpPr>
          <p:cNvPr id="7" name="テキスト ボックス 6">
            <a:extLst>
              <a:ext uri="{FF2B5EF4-FFF2-40B4-BE49-F238E27FC236}">
                <a16:creationId xmlns:a16="http://schemas.microsoft.com/office/drawing/2014/main" id="{8ADC3DA6-8F42-4C91-21FC-986AF517F019}"/>
              </a:ext>
            </a:extLst>
          </p:cNvPr>
          <p:cNvSpPr txBox="1"/>
          <p:nvPr/>
        </p:nvSpPr>
        <p:spPr>
          <a:xfrm>
            <a:off x="608401" y="1755707"/>
            <a:ext cx="8198290" cy="230832"/>
          </a:xfrm>
          <a:prstGeom prst="rect">
            <a:avLst/>
          </a:prstGeom>
          <a:noFill/>
        </p:spPr>
        <p:txBody>
          <a:bodyPr wrap="square" rtlCol="0">
            <a:spAutoFit/>
          </a:bodyPr>
          <a:lstStyle/>
          <a:p>
            <a:r>
              <a:rPr kumimoji="1" lang="ja-JP" altLang="en-US" sz="900" dirty="0">
                <a:effectLst/>
              </a:rPr>
              <a:t>ぞく　　　　　　　　　き　　　がい　　　　　　　　くわ　　　　　　　　　　　　　　　　　　　　　　　　　　　　　　　　　　 おど                                             なん        ど                     はん</a:t>
            </a:r>
            <a:endParaRPr kumimoji="1" lang="en-US" altLang="ja-JP" sz="900" dirty="0">
              <a:effectLst/>
            </a:endParaRPr>
          </a:p>
        </p:txBody>
      </p:sp>
      <p:sp>
        <p:nvSpPr>
          <p:cNvPr id="8" name="テキスト ボックス 7">
            <a:extLst>
              <a:ext uri="{FF2B5EF4-FFF2-40B4-BE49-F238E27FC236}">
                <a16:creationId xmlns:a16="http://schemas.microsoft.com/office/drawing/2014/main" id="{7EF169F6-4665-D95E-C49F-3D9A8A90AB29}"/>
              </a:ext>
            </a:extLst>
          </p:cNvPr>
          <p:cNvSpPr txBox="1"/>
          <p:nvPr/>
        </p:nvSpPr>
        <p:spPr>
          <a:xfrm>
            <a:off x="568707" y="2262495"/>
            <a:ext cx="2491125" cy="230832"/>
          </a:xfrm>
          <a:prstGeom prst="rect">
            <a:avLst/>
          </a:prstGeom>
          <a:noFill/>
        </p:spPr>
        <p:txBody>
          <a:bodyPr wrap="square" rtlCol="0">
            <a:spAutoFit/>
          </a:bodyPr>
          <a:lstStyle/>
          <a:p>
            <a:r>
              <a:rPr kumimoji="1" lang="ja-JP" altLang="en-US" sz="900" dirty="0">
                <a:effectLst/>
              </a:rPr>
              <a:t>ざい　　　こう　　　 い　　　　　　　　きょう      よう</a:t>
            </a:r>
            <a:endParaRPr kumimoji="1" lang="en-US" altLang="ja-JP" sz="900" dirty="0">
              <a:effectLst/>
            </a:endParaRPr>
          </a:p>
        </p:txBody>
      </p:sp>
      <p:sp>
        <p:nvSpPr>
          <p:cNvPr id="9" name="テキスト ボックス 8">
            <a:extLst>
              <a:ext uri="{FF2B5EF4-FFF2-40B4-BE49-F238E27FC236}">
                <a16:creationId xmlns:a16="http://schemas.microsoft.com/office/drawing/2014/main" id="{45D3B888-1A92-B98D-2B08-B699AE9D7A8B}"/>
              </a:ext>
            </a:extLst>
          </p:cNvPr>
          <p:cNvSpPr txBox="1"/>
          <p:nvPr/>
        </p:nvSpPr>
        <p:spPr>
          <a:xfrm>
            <a:off x="1014502" y="4158905"/>
            <a:ext cx="7763083" cy="230832"/>
          </a:xfrm>
          <a:prstGeom prst="rect">
            <a:avLst/>
          </a:prstGeom>
          <a:noFill/>
        </p:spPr>
        <p:txBody>
          <a:bodyPr wrap="square" rtlCol="0">
            <a:spAutoFit/>
          </a:bodyPr>
          <a:lstStyle/>
          <a:p>
            <a:r>
              <a:rPr kumimoji="1" lang="ja-JP" altLang="en-US" sz="900" dirty="0">
                <a:effectLst/>
              </a:rPr>
              <a:t>やみ　　　　　　　　　　　　　　　　　　　　　　　  おう　　　 ぼ　　　　　　　　　　　　　　ひと　　　　　　　　　　　　  　つか                   す                                              ひと</a:t>
            </a:r>
            <a:endParaRPr kumimoji="1" lang="en-US" altLang="ja-JP" sz="900" dirty="0">
              <a:effectLst/>
            </a:endParaRPr>
          </a:p>
        </p:txBody>
      </p:sp>
      <p:sp>
        <p:nvSpPr>
          <p:cNvPr id="10" name="テキスト ボックス 9">
            <a:extLst>
              <a:ext uri="{FF2B5EF4-FFF2-40B4-BE49-F238E27FC236}">
                <a16:creationId xmlns:a16="http://schemas.microsoft.com/office/drawing/2014/main" id="{399E1AB1-9423-B3B5-BD9C-8A81F92A27F8}"/>
              </a:ext>
            </a:extLst>
          </p:cNvPr>
          <p:cNvSpPr txBox="1"/>
          <p:nvPr/>
        </p:nvSpPr>
        <p:spPr>
          <a:xfrm>
            <a:off x="611560" y="4677847"/>
            <a:ext cx="7763083" cy="230832"/>
          </a:xfrm>
          <a:prstGeom prst="rect">
            <a:avLst/>
          </a:prstGeom>
          <a:noFill/>
        </p:spPr>
        <p:txBody>
          <a:bodyPr wrap="square" rtlCol="0">
            <a:spAutoFit/>
          </a:bodyPr>
          <a:lstStyle/>
          <a:p>
            <a:r>
              <a:rPr kumimoji="1" lang="ja-JP" altLang="en-US" sz="900" dirty="0">
                <a:effectLst/>
              </a:rPr>
              <a:t>で                                                たい　　 ほ                                                                        あい       て                       か                                             だれ</a:t>
            </a:r>
            <a:endParaRPr kumimoji="1" lang="en-US" altLang="ja-JP" sz="900" dirty="0">
              <a:effectLst/>
            </a:endParaRPr>
          </a:p>
        </p:txBody>
      </p:sp>
      <p:sp>
        <p:nvSpPr>
          <p:cNvPr id="11" name="テキスト ボックス 10">
            <a:extLst>
              <a:ext uri="{FF2B5EF4-FFF2-40B4-BE49-F238E27FC236}">
                <a16:creationId xmlns:a16="http://schemas.microsoft.com/office/drawing/2014/main" id="{ED0905E9-E134-4B91-CC80-4A83CAAA05DC}"/>
              </a:ext>
            </a:extLst>
          </p:cNvPr>
          <p:cNvSpPr txBox="1"/>
          <p:nvPr/>
        </p:nvSpPr>
        <p:spPr>
          <a:xfrm>
            <a:off x="978491" y="5158086"/>
            <a:ext cx="4889654" cy="230832"/>
          </a:xfrm>
          <a:prstGeom prst="rect">
            <a:avLst/>
          </a:prstGeom>
          <a:noFill/>
        </p:spPr>
        <p:txBody>
          <a:bodyPr wrap="square" rtlCol="0">
            <a:spAutoFit/>
          </a:bodyPr>
          <a:lstStyle/>
          <a:p>
            <a:r>
              <a:rPr kumimoji="1" lang="ja-JP" altLang="en-US" sz="900" dirty="0">
                <a:effectLst/>
              </a:rPr>
              <a:t> ぼ　　　しゅう                              おな　　　　　　　　はん      ざい                     く　　　　　　　　　かえ</a:t>
            </a:r>
            <a:endParaRPr kumimoji="1" lang="en-US" altLang="ja-JP" sz="900" dirty="0">
              <a:effectLst/>
            </a:endParaRPr>
          </a:p>
        </p:txBody>
      </p:sp>
      <p:sp>
        <p:nvSpPr>
          <p:cNvPr id="12" name="テキスト ボックス 11">
            <a:extLst>
              <a:ext uri="{FF2B5EF4-FFF2-40B4-BE49-F238E27FC236}">
                <a16:creationId xmlns:a16="http://schemas.microsoft.com/office/drawing/2014/main" id="{A4F6E334-76EE-808E-EEE6-74F2B586D022}"/>
              </a:ext>
            </a:extLst>
          </p:cNvPr>
          <p:cNvSpPr txBox="1"/>
          <p:nvPr/>
        </p:nvSpPr>
        <p:spPr>
          <a:xfrm>
            <a:off x="568707" y="-92742"/>
            <a:ext cx="3672408" cy="276999"/>
          </a:xfrm>
          <a:prstGeom prst="rect">
            <a:avLst/>
          </a:prstGeom>
          <a:noFill/>
        </p:spPr>
        <p:txBody>
          <a:bodyPr wrap="square" rtlCol="0">
            <a:spAutoFit/>
          </a:bodyPr>
          <a:lstStyle/>
          <a:p>
            <a:r>
              <a:rPr kumimoji="1" lang="ja-JP" altLang="en-US" sz="1200" dirty="0">
                <a:solidFill>
                  <a:schemeClr val="bg1"/>
                </a:solidFill>
              </a:rPr>
              <a:t> やみ                                           　　　　おう　　  ぼ</a:t>
            </a:r>
          </a:p>
        </p:txBody>
      </p:sp>
    </p:spTree>
    <p:extLst>
      <p:ext uri="{BB962C8B-B14F-4D97-AF65-F5344CB8AC3E}">
        <p14:creationId xmlns:p14="http://schemas.microsoft.com/office/powerpoint/2010/main" val="329011390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919" name="フッター プレースホルダー 2"/>
          <p:cNvSpPr>
            <a:spLocks noChangeArrowheads="1"/>
          </p:cNvSpPr>
          <p:nvPr/>
        </p:nvSpPr>
        <p:spPr bwMode="auto">
          <a:xfrm>
            <a:off x="3235325" y="6388100"/>
            <a:ext cx="308610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12813" eaLnBrk="0" hangingPunct="0">
              <a:lnSpc>
                <a:spcPct val="90000"/>
              </a:lnSpc>
              <a:spcBef>
                <a:spcPts val="1200"/>
              </a:spcBef>
              <a:spcAft>
                <a:spcPts val="200"/>
              </a:spcAft>
              <a:buClr>
                <a:schemeClr val="accent1"/>
              </a:buClr>
              <a:buFont typeface="Calibri" panose="020F0502020204030204" pitchFamily="34" charset="0"/>
              <a:buChar char=" "/>
              <a:defRPr kumimoji="1" sz="2000">
                <a:solidFill>
                  <a:srgbClr val="404040"/>
                </a:solidFill>
                <a:latin typeface="Calibri" panose="020F0502020204030204" pitchFamily="34" charset="0"/>
                <a:cs typeface="Arial" panose="020B0604020202020204" pitchFamily="34" charset="0"/>
              </a:defRPr>
            </a:lvl1pPr>
            <a:lvl2pPr marL="38258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a:solidFill>
                  <a:srgbClr val="404040"/>
                </a:solidFill>
                <a:latin typeface="Calibri" panose="020F0502020204030204" pitchFamily="34" charset="0"/>
                <a:cs typeface="Arial" panose="020B0604020202020204" pitchFamily="34" charset="0"/>
              </a:defRPr>
            </a:lvl2pPr>
            <a:lvl3pPr marL="56673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3pPr>
            <a:lvl4pPr marL="749300"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4pPr>
            <a:lvl5pPr marL="931863"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5pPr>
            <a:lvl6pPr marL="13890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6pPr>
            <a:lvl7pPr marL="18462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7pPr>
            <a:lvl8pPr marL="23034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8pPr>
            <a:lvl9pPr marL="27606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9pPr>
          </a:lstStyle>
          <a:p>
            <a:pPr algn="ctr" eaLnBrk="1" hangingPunct="1">
              <a:lnSpc>
                <a:spcPct val="100000"/>
              </a:lnSpc>
              <a:spcBef>
                <a:spcPct val="0"/>
              </a:spcBef>
              <a:spcAft>
                <a:spcPct val="0"/>
              </a:spcAft>
              <a:buClrTx/>
              <a:buSzPct val="100000"/>
              <a:buFontTx/>
              <a:buNone/>
              <a:defRPr/>
            </a:pPr>
            <a:r>
              <a:rPr lang="ja-JP" altLang="en-US" sz="1200">
                <a:solidFill>
                  <a:schemeClr val="bg1"/>
                </a:solidFill>
                <a:effectLst>
                  <a:outerShdw blurRad="38100" dist="38100" dir="2700000" algn="tl">
                    <a:srgbClr val="C0C0C0"/>
                  </a:outerShdw>
                </a:effectLst>
                <a:latin typeface="ＭＳ Ｐゴシック" panose="020B0600070205080204" pitchFamily="50" charset="-128"/>
              </a:rPr>
              <a:t>岐阜県教育委員会　学校安全課</a:t>
            </a:r>
          </a:p>
        </p:txBody>
      </p:sp>
      <p:grpSp>
        <p:nvGrpSpPr>
          <p:cNvPr id="11267" name="正方形/長方形 2"/>
          <p:cNvGrpSpPr>
            <a:grpSpLocks/>
          </p:cNvGrpSpPr>
          <p:nvPr/>
        </p:nvGrpSpPr>
        <p:grpSpPr bwMode="auto">
          <a:xfrm>
            <a:off x="-30163" y="-30163"/>
            <a:ext cx="9240838" cy="868363"/>
            <a:chOff x="-19" y="-19"/>
            <a:chExt cx="5821" cy="914"/>
          </a:xfrm>
        </p:grpSpPr>
        <p:pic>
          <p:nvPicPr>
            <p:cNvPr id="11271" name="正方形/長方形 2"/>
            <p:cNvPicPr preferRelativeResize="0">
              <a:picLocks noChangeArrowheads="1"/>
            </p:cNvPicPr>
            <p:nvPr/>
          </p:nvPicPr>
          <p:blipFill>
            <a:blip r:embed="rId2">
              <a:extLst>
                <a:ext uri="{28A0092B-C50C-407E-A947-70E740481C1C}">
                  <a14:useLocalDpi xmlns:a14="http://schemas.microsoft.com/office/drawing/2010/main"/>
                </a:ext>
              </a:extLst>
            </a:blip>
            <a:srcRect/>
            <a:stretch>
              <a:fillRect/>
            </a:stretch>
          </p:blipFill>
          <p:spPr bwMode="auto">
            <a:xfrm>
              <a:off x="-19" y="-19"/>
              <a:ext cx="5821" cy="91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89922" name="Rectangle 834"/>
            <p:cNvSpPr>
              <a:spLocks noChangeArrowheads="1"/>
            </p:cNvSpPr>
            <p:nvPr/>
          </p:nvSpPr>
          <p:spPr bwMode="auto">
            <a:xfrm>
              <a:off x="0" y="-1"/>
              <a:ext cx="5760" cy="80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eaLnBrk="0" hangingPunct="0">
                <a:defRPr kumimoji="1">
                  <a:solidFill>
                    <a:schemeClr val="tx1"/>
                  </a:solidFill>
                  <a:latin typeface="Arial" panose="020B0604020202020204" pitchFamily="34" charset="0"/>
                  <a:ea typeface="ＭＳ Ｐゴシック" panose="020B0600070205080204" pitchFamily="50" charset="-128"/>
                </a:defRPr>
              </a:lvl2pPr>
              <a:lvl3pPr eaLnBrk="0" hangingPunct="0">
                <a:defRPr kumimoji="1">
                  <a:solidFill>
                    <a:schemeClr val="tx1"/>
                  </a:solidFill>
                  <a:latin typeface="Arial" panose="020B0604020202020204" pitchFamily="34" charset="0"/>
                  <a:ea typeface="ＭＳ Ｐゴシック" panose="020B0600070205080204" pitchFamily="50" charset="-128"/>
                </a:defRPr>
              </a:lvl3pPr>
              <a:lvl4pPr eaLnBrk="0" hangingPunct="0">
                <a:defRPr kumimoji="1">
                  <a:solidFill>
                    <a:schemeClr val="tx1"/>
                  </a:solidFill>
                  <a:latin typeface="Arial" panose="020B0604020202020204" pitchFamily="34" charset="0"/>
                  <a:ea typeface="ＭＳ Ｐゴシック" panose="020B0600070205080204" pitchFamily="50" charset="-128"/>
                </a:defRPr>
              </a:lvl4pPr>
              <a:lvl5pPr eaLnBrk="0" hangingPunct="0">
                <a:defRPr kumimoji="1">
                  <a:solidFill>
                    <a:schemeClr val="tx1"/>
                  </a:solidFill>
                  <a:latin typeface="Arial" panose="020B0604020202020204" pitchFamily="34" charset="0"/>
                  <a:ea typeface="ＭＳ Ｐゴシック" panose="020B0600070205080204" pitchFamily="50" charset="-128"/>
                </a:defRPr>
              </a:lvl5pPr>
              <a:lvl6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6pPr>
              <a:lvl7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7pPr>
              <a:lvl8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8pPr>
              <a:lvl9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9pPr>
            </a:lstStyle>
            <a:p>
              <a:pPr eaLnBrk="1" hangingPunct="1">
                <a:buSzPct val="100000"/>
                <a:defRPr/>
              </a:pPr>
              <a:r>
                <a:rPr lang="ja-JP" altLang="en-US" sz="4000" b="1" dirty="0">
                  <a:solidFill>
                    <a:srgbClr val="FFFFFF"/>
                  </a:solidFill>
                  <a:effectLst>
                    <a:outerShdw blurRad="38100" dist="38100" dir="2700000" algn="tl">
                      <a:srgbClr val="C0C0C0"/>
                    </a:outerShdw>
                  </a:effectLst>
                  <a:latin typeface="ＭＳ Ｐゴシック" panose="020B0600070205080204" pitchFamily="50" charset="-128"/>
                  <a:ea typeface="AR隷書体M" charset="-128"/>
                </a:rPr>
                <a:t>⑤考えてみよう！</a:t>
              </a:r>
            </a:p>
          </p:txBody>
        </p:sp>
      </p:grpSp>
      <p:sp>
        <p:nvSpPr>
          <p:cNvPr id="16" name="正方形/長方形 15"/>
          <p:cNvSpPr/>
          <p:nvPr/>
        </p:nvSpPr>
        <p:spPr>
          <a:xfrm>
            <a:off x="215008" y="1671604"/>
            <a:ext cx="8821488" cy="1569660"/>
          </a:xfrm>
          <a:prstGeom prst="rect">
            <a:avLst/>
          </a:prstGeom>
          <a:noFill/>
        </p:spPr>
        <p:txBody>
          <a:bodyPr wrap="square">
            <a:spAutoFit/>
          </a:bodyPr>
          <a:lstStyle/>
          <a:p>
            <a:pPr eaLnBrk="1" hangingPunct="1">
              <a:buSzPct val="100000"/>
              <a:defRPr/>
            </a:pPr>
            <a:r>
              <a:rPr lang="ja-JP" altLang="en-US" sz="4800" b="1" dirty="0">
                <a:ln w="9525">
                  <a:solidFill>
                    <a:schemeClr val="tx1"/>
                  </a:solidFill>
                  <a:prstDash val="solid"/>
                </a:ln>
                <a:solidFill>
                  <a:srgbClr val="FF0000"/>
                </a:solidFill>
                <a:effectLst>
                  <a:outerShdw blurRad="50800" dist="38100" dir="5400000" algn="ctr" rotWithShape="0">
                    <a:schemeClr val="tx1"/>
                  </a:outerShdw>
                </a:effectLst>
              </a:rPr>
              <a:t>闇バイトに関わらないためには、どんなことが必要なのだろう</a:t>
            </a:r>
            <a:endParaRPr lang="en-US" altLang="ja-JP" sz="4800" dirty="0">
              <a:ln w="0"/>
              <a:effectLst>
                <a:outerShdw blurRad="38100" dist="19050" dir="2700000" algn="tl" rotWithShape="0">
                  <a:schemeClr val="dk1">
                    <a:alpha val="40000"/>
                  </a:schemeClr>
                </a:outerShdw>
              </a:effectLst>
            </a:endParaRPr>
          </a:p>
        </p:txBody>
      </p:sp>
      <p:sp>
        <p:nvSpPr>
          <p:cNvPr id="11269" name="テキスト ボックス 7"/>
          <p:cNvSpPr txBox="1">
            <a:spLocks noChangeArrowheads="1"/>
          </p:cNvSpPr>
          <p:nvPr/>
        </p:nvSpPr>
        <p:spPr bwMode="auto">
          <a:xfrm>
            <a:off x="80962" y="878374"/>
            <a:ext cx="1322686" cy="707886"/>
          </a:xfrm>
          <a:prstGeom prst="rect">
            <a:avLst/>
          </a:prstGeom>
          <a:solidFill>
            <a:srgbClr val="FFFF00"/>
          </a:solidFill>
          <a:ln w="38100">
            <a:solidFill>
              <a:schemeClr val="tx1"/>
            </a:solidFill>
            <a:miter lim="800000"/>
            <a:headEnd/>
            <a:tailEnd/>
          </a:ln>
        </p:spPr>
        <p:txBody>
          <a:bodyPr wrap="square">
            <a:spAutoFit/>
          </a:bodyPr>
          <a:lstStyle>
            <a:lvl1pPr>
              <a:defRPr>
                <a:solidFill>
                  <a:schemeClr val="tx1"/>
                </a:solidFill>
                <a:latin typeface="Arial" panose="020B0604020202020204" pitchFamily="34" charset="0"/>
                <a:ea typeface="ＭＳ Ｐゴシック" panose="020B0600070205080204" pitchFamily="50" charset="-128"/>
              </a:defRPr>
            </a:lvl1pPr>
            <a:lvl2pPr marL="742950" indent="-285750">
              <a:defRPr>
                <a:solidFill>
                  <a:schemeClr val="tx1"/>
                </a:solidFill>
                <a:latin typeface="Arial" panose="020B0604020202020204" pitchFamily="34" charset="0"/>
                <a:ea typeface="ＭＳ Ｐゴシック" panose="020B0600070205080204" pitchFamily="50" charset="-128"/>
              </a:defRPr>
            </a:lvl2pPr>
            <a:lvl3pPr marL="1143000" indent="-228600">
              <a:defRPr>
                <a:solidFill>
                  <a:schemeClr val="tx1"/>
                </a:solidFill>
                <a:latin typeface="Arial" panose="020B0604020202020204" pitchFamily="34" charset="0"/>
                <a:ea typeface="ＭＳ Ｐゴシック" panose="020B0600070205080204" pitchFamily="50" charset="-128"/>
              </a:defRPr>
            </a:lvl3pPr>
            <a:lvl4pPr marL="1600200" indent="-228600">
              <a:defRPr>
                <a:solidFill>
                  <a:schemeClr val="tx1"/>
                </a:solidFill>
                <a:latin typeface="Arial" panose="020B0604020202020204" pitchFamily="34" charset="0"/>
                <a:ea typeface="ＭＳ Ｐゴシック" panose="020B0600070205080204" pitchFamily="50" charset="-128"/>
              </a:defRPr>
            </a:lvl4pPr>
            <a:lvl5pPr marL="2057400" indent="-228600">
              <a:defRPr>
                <a:solidFill>
                  <a:schemeClr val="tx1"/>
                </a:solidFill>
                <a:latin typeface="Arial" panose="020B0604020202020204" pitchFamily="34" charset="0"/>
                <a:ea typeface="ＭＳ Ｐゴシック" panose="020B0600070205080204" pitchFamily="50" charset="-128"/>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50" charset="-128"/>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50" charset="-128"/>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50" charset="-128"/>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50" charset="-128"/>
              </a:defRPr>
            </a:lvl9pPr>
          </a:lstStyle>
          <a:p>
            <a:r>
              <a:rPr kumimoji="1" lang="ja-JP" altLang="en-US" sz="4000" dirty="0">
                <a:solidFill>
                  <a:srgbClr val="002060"/>
                </a:solidFill>
                <a:latin typeface="HGP創英角ﾎﾟｯﾌﾟ体" panose="040B0A00000000000000" pitchFamily="50" charset="-128"/>
                <a:ea typeface="HGP創英角ﾎﾟｯﾌﾟ体" panose="040B0A00000000000000" pitchFamily="50" charset="-128"/>
              </a:rPr>
              <a:t>Ｑ．４</a:t>
            </a:r>
            <a:endParaRPr kumimoji="1" lang="en-US" altLang="ja-JP" sz="4000" dirty="0">
              <a:solidFill>
                <a:srgbClr val="002060"/>
              </a:solidFill>
              <a:latin typeface="HGP創英角ﾎﾟｯﾌﾟ体" panose="040B0A00000000000000" pitchFamily="50" charset="-128"/>
              <a:ea typeface="HGP創英角ﾎﾟｯﾌﾟ体" panose="040B0A00000000000000" pitchFamily="50" charset="-128"/>
            </a:endParaRPr>
          </a:p>
        </p:txBody>
      </p:sp>
      <p:sp>
        <p:nvSpPr>
          <p:cNvPr id="2" name="テキスト ボックス 1">
            <a:extLst>
              <a:ext uri="{FF2B5EF4-FFF2-40B4-BE49-F238E27FC236}">
                <a16:creationId xmlns:a16="http://schemas.microsoft.com/office/drawing/2014/main" id="{D4A1BBEB-8C0D-7741-319B-917CEC9BABBB}"/>
              </a:ext>
            </a:extLst>
          </p:cNvPr>
          <p:cNvSpPr txBox="1"/>
          <p:nvPr/>
        </p:nvSpPr>
        <p:spPr>
          <a:xfrm>
            <a:off x="323528" y="1585147"/>
            <a:ext cx="3600400" cy="307777"/>
          </a:xfrm>
          <a:prstGeom prst="rect">
            <a:avLst/>
          </a:prstGeom>
          <a:noFill/>
        </p:spPr>
        <p:txBody>
          <a:bodyPr wrap="square" rtlCol="0">
            <a:spAutoFit/>
          </a:bodyPr>
          <a:lstStyle/>
          <a:p>
            <a:r>
              <a:rPr kumimoji="1" lang="ja-JP" altLang="en-US" sz="1400" dirty="0">
                <a:solidFill>
                  <a:srgbClr val="FF0000"/>
                </a:solidFill>
                <a:effectLst/>
              </a:rPr>
              <a:t>やみ                                                かか                    </a:t>
            </a:r>
          </a:p>
        </p:txBody>
      </p:sp>
      <p:sp>
        <p:nvSpPr>
          <p:cNvPr id="3" name="テキスト ボックス 2">
            <a:extLst>
              <a:ext uri="{FF2B5EF4-FFF2-40B4-BE49-F238E27FC236}">
                <a16:creationId xmlns:a16="http://schemas.microsoft.com/office/drawing/2014/main" id="{8CB12185-3E9B-90C5-95F3-F7F9974B4611}"/>
              </a:ext>
            </a:extLst>
          </p:cNvPr>
          <p:cNvSpPr txBox="1"/>
          <p:nvPr/>
        </p:nvSpPr>
        <p:spPr>
          <a:xfrm>
            <a:off x="3563888" y="2330616"/>
            <a:ext cx="1296144" cy="307777"/>
          </a:xfrm>
          <a:prstGeom prst="rect">
            <a:avLst/>
          </a:prstGeom>
          <a:noFill/>
        </p:spPr>
        <p:txBody>
          <a:bodyPr wrap="square" rtlCol="0">
            <a:spAutoFit/>
          </a:bodyPr>
          <a:lstStyle/>
          <a:p>
            <a:r>
              <a:rPr kumimoji="1" lang="ja-JP" altLang="en-US" sz="1400" dirty="0">
                <a:solidFill>
                  <a:srgbClr val="FF0000"/>
                </a:solidFill>
                <a:effectLst/>
              </a:rPr>
              <a:t>ひつ      よう</a:t>
            </a:r>
          </a:p>
        </p:txBody>
      </p:sp>
      <p:sp>
        <p:nvSpPr>
          <p:cNvPr id="4" name="テキスト ボックス 3">
            <a:extLst>
              <a:ext uri="{FF2B5EF4-FFF2-40B4-BE49-F238E27FC236}">
                <a16:creationId xmlns:a16="http://schemas.microsoft.com/office/drawing/2014/main" id="{8D7BAF2D-AEEA-FCB6-2A77-820EBF3871D1}"/>
              </a:ext>
            </a:extLst>
          </p:cNvPr>
          <p:cNvSpPr txBox="1"/>
          <p:nvPr/>
        </p:nvSpPr>
        <p:spPr>
          <a:xfrm>
            <a:off x="539552" y="-80092"/>
            <a:ext cx="720080" cy="276999"/>
          </a:xfrm>
          <a:prstGeom prst="rect">
            <a:avLst/>
          </a:prstGeom>
          <a:noFill/>
        </p:spPr>
        <p:txBody>
          <a:bodyPr wrap="square" rtlCol="0">
            <a:spAutoFit/>
          </a:bodyPr>
          <a:lstStyle/>
          <a:p>
            <a:r>
              <a:rPr kumimoji="1" lang="ja-JP" altLang="en-US" sz="1200" dirty="0">
                <a:solidFill>
                  <a:schemeClr val="bg1"/>
                </a:solidFill>
              </a:rPr>
              <a:t>かんが</a:t>
            </a:r>
          </a:p>
        </p:txBody>
      </p:sp>
    </p:spTree>
    <p:extLst>
      <p:ext uri="{BB962C8B-B14F-4D97-AF65-F5344CB8AC3E}">
        <p14:creationId xmlns:p14="http://schemas.microsoft.com/office/powerpoint/2010/main" val="406239348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919" name="フッター プレースホルダー 2"/>
          <p:cNvSpPr>
            <a:spLocks noChangeArrowheads="1"/>
          </p:cNvSpPr>
          <p:nvPr/>
        </p:nvSpPr>
        <p:spPr bwMode="auto">
          <a:xfrm>
            <a:off x="3235325" y="6388100"/>
            <a:ext cx="308610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12813" eaLnBrk="0" hangingPunct="0">
              <a:lnSpc>
                <a:spcPct val="90000"/>
              </a:lnSpc>
              <a:spcBef>
                <a:spcPts val="1200"/>
              </a:spcBef>
              <a:spcAft>
                <a:spcPts val="200"/>
              </a:spcAft>
              <a:buClr>
                <a:schemeClr val="accent1"/>
              </a:buClr>
              <a:buFont typeface="Calibri" panose="020F0502020204030204" pitchFamily="34" charset="0"/>
              <a:buChar char=" "/>
              <a:defRPr kumimoji="1" sz="2000">
                <a:solidFill>
                  <a:srgbClr val="404040"/>
                </a:solidFill>
                <a:latin typeface="Calibri" panose="020F0502020204030204" pitchFamily="34" charset="0"/>
                <a:cs typeface="Arial" panose="020B0604020202020204" pitchFamily="34" charset="0"/>
              </a:defRPr>
            </a:lvl1pPr>
            <a:lvl2pPr marL="38258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a:solidFill>
                  <a:srgbClr val="404040"/>
                </a:solidFill>
                <a:latin typeface="Calibri" panose="020F0502020204030204" pitchFamily="34" charset="0"/>
                <a:cs typeface="Arial" panose="020B0604020202020204" pitchFamily="34" charset="0"/>
              </a:defRPr>
            </a:lvl2pPr>
            <a:lvl3pPr marL="56673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3pPr>
            <a:lvl4pPr marL="749300"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4pPr>
            <a:lvl5pPr marL="931863"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5pPr>
            <a:lvl6pPr marL="13890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6pPr>
            <a:lvl7pPr marL="18462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7pPr>
            <a:lvl8pPr marL="23034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8pPr>
            <a:lvl9pPr marL="27606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9pPr>
          </a:lstStyle>
          <a:p>
            <a:pPr algn="ctr" eaLnBrk="1" hangingPunct="1">
              <a:lnSpc>
                <a:spcPct val="100000"/>
              </a:lnSpc>
              <a:spcBef>
                <a:spcPct val="0"/>
              </a:spcBef>
              <a:spcAft>
                <a:spcPct val="0"/>
              </a:spcAft>
              <a:buClrTx/>
              <a:buSzPct val="100000"/>
              <a:buFontTx/>
              <a:buNone/>
              <a:defRPr/>
            </a:pPr>
            <a:r>
              <a:rPr lang="ja-JP" altLang="en-US" sz="1200">
                <a:solidFill>
                  <a:schemeClr val="bg1"/>
                </a:solidFill>
                <a:effectLst>
                  <a:outerShdw blurRad="38100" dist="38100" dir="2700000" algn="tl">
                    <a:srgbClr val="C0C0C0"/>
                  </a:outerShdw>
                </a:effectLst>
                <a:latin typeface="ＭＳ Ｐゴシック" panose="020B0600070205080204" pitchFamily="50" charset="-128"/>
              </a:rPr>
              <a:t>岐阜県教育委員会　学校安全課</a:t>
            </a:r>
          </a:p>
        </p:txBody>
      </p:sp>
      <p:grpSp>
        <p:nvGrpSpPr>
          <p:cNvPr id="12291" name="正方形/長方形 2"/>
          <p:cNvGrpSpPr>
            <a:grpSpLocks/>
          </p:cNvGrpSpPr>
          <p:nvPr/>
        </p:nvGrpSpPr>
        <p:grpSpPr bwMode="auto">
          <a:xfrm>
            <a:off x="-30163" y="-30163"/>
            <a:ext cx="9240838" cy="868363"/>
            <a:chOff x="-19" y="-19"/>
            <a:chExt cx="5821" cy="914"/>
          </a:xfrm>
        </p:grpSpPr>
        <p:pic>
          <p:nvPicPr>
            <p:cNvPr id="12293" name="正方形/長方形 2"/>
            <p:cNvPicPr preferRelativeResize="0">
              <a:picLocks noChangeArrowheads="1"/>
            </p:cNvPicPr>
            <p:nvPr/>
          </p:nvPicPr>
          <p:blipFill>
            <a:blip r:embed="rId2">
              <a:extLst>
                <a:ext uri="{28A0092B-C50C-407E-A947-70E740481C1C}">
                  <a14:useLocalDpi xmlns:a14="http://schemas.microsoft.com/office/drawing/2010/main"/>
                </a:ext>
              </a:extLst>
            </a:blip>
            <a:srcRect/>
            <a:stretch>
              <a:fillRect/>
            </a:stretch>
          </p:blipFill>
          <p:spPr bwMode="auto">
            <a:xfrm>
              <a:off x="-19" y="-19"/>
              <a:ext cx="5821" cy="91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89922" name="Rectangle 834"/>
            <p:cNvSpPr>
              <a:spLocks noChangeArrowheads="1"/>
            </p:cNvSpPr>
            <p:nvPr/>
          </p:nvSpPr>
          <p:spPr bwMode="auto">
            <a:xfrm>
              <a:off x="0" y="-1"/>
              <a:ext cx="5760" cy="80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eaLnBrk="0" hangingPunct="0">
                <a:defRPr kumimoji="1">
                  <a:solidFill>
                    <a:schemeClr val="tx1"/>
                  </a:solidFill>
                  <a:latin typeface="Arial" panose="020B0604020202020204" pitchFamily="34" charset="0"/>
                  <a:ea typeface="ＭＳ Ｐゴシック" panose="020B0600070205080204" pitchFamily="50" charset="-128"/>
                </a:defRPr>
              </a:lvl2pPr>
              <a:lvl3pPr eaLnBrk="0" hangingPunct="0">
                <a:defRPr kumimoji="1">
                  <a:solidFill>
                    <a:schemeClr val="tx1"/>
                  </a:solidFill>
                  <a:latin typeface="Arial" panose="020B0604020202020204" pitchFamily="34" charset="0"/>
                  <a:ea typeface="ＭＳ Ｐゴシック" panose="020B0600070205080204" pitchFamily="50" charset="-128"/>
                </a:defRPr>
              </a:lvl3pPr>
              <a:lvl4pPr eaLnBrk="0" hangingPunct="0">
                <a:defRPr kumimoji="1">
                  <a:solidFill>
                    <a:schemeClr val="tx1"/>
                  </a:solidFill>
                  <a:latin typeface="Arial" panose="020B0604020202020204" pitchFamily="34" charset="0"/>
                  <a:ea typeface="ＭＳ Ｐゴシック" panose="020B0600070205080204" pitchFamily="50" charset="-128"/>
                </a:defRPr>
              </a:lvl4pPr>
              <a:lvl5pPr eaLnBrk="0" hangingPunct="0">
                <a:defRPr kumimoji="1">
                  <a:solidFill>
                    <a:schemeClr val="tx1"/>
                  </a:solidFill>
                  <a:latin typeface="Arial" panose="020B0604020202020204" pitchFamily="34" charset="0"/>
                  <a:ea typeface="ＭＳ Ｐゴシック" panose="020B0600070205080204" pitchFamily="50" charset="-128"/>
                </a:defRPr>
              </a:lvl5pPr>
              <a:lvl6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6pPr>
              <a:lvl7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7pPr>
              <a:lvl8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8pPr>
              <a:lvl9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9pPr>
            </a:lstStyle>
            <a:p>
              <a:pPr eaLnBrk="1" hangingPunct="1">
                <a:buSzPct val="100000"/>
                <a:defRPr/>
              </a:pPr>
              <a:r>
                <a:rPr lang="ja-JP" altLang="en-US" sz="4000" b="1" dirty="0">
                  <a:solidFill>
                    <a:srgbClr val="FFFFFF"/>
                  </a:solidFill>
                  <a:effectLst>
                    <a:outerShdw blurRad="38100" dist="38100" dir="2700000" algn="tl">
                      <a:srgbClr val="C0C0C0"/>
                    </a:outerShdw>
                  </a:effectLst>
                  <a:latin typeface="ＭＳ Ｐゴシック" panose="020B0600070205080204" pitchFamily="50" charset="-128"/>
                  <a:ea typeface="AR隷書体M" charset="-128"/>
                </a:rPr>
                <a:t>⑤注意してほしいポイント</a:t>
              </a:r>
            </a:p>
          </p:txBody>
        </p:sp>
      </p:grpSp>
      <p:grpSp>
        <p:nvGrpSpPr>
          <p:cNvPr id="2" name="グループ化 1">
            <a:extLst>
              <a:ext uri="{FF2B5EF4-FFF2-40B4-BE49-F238E27FC236}">
                <a16:creationId xmlns:a16="http://schemas.microsoft.com/office/drawing/2014/main" id="{FE295B7F-018F-B628-9BAA-376BCBEC3B97}"/>
              </a:ext>
            </a:extLst>
          </p:cNvPr>
          <p:cNvGrpSpPr/>
          <p:nvPr/>
        </p:nvGrpSpPr>
        <p:grpSpPr>
          <a:xfrm>
            <a:off x="8122096" y="66675"/>
            <a:ext cx="914400" cy="703263"/>
            <a:chOff x="8122096" y="66675"/>
            <a:chExt cx="914400" cy="703263"/>
          </a:xfrm>
        </p:grpSpPr>
        <p:sp>
          <p:nvSpPr>
            <p:cNvPr id="3" name="フローチャート: 抜出し 2">
              <a:extLst>
                <a:ext uri="{FF2B5EF4-FFF2-40B4-BE49-F238E27FC236}">
                  <a16:creationId xmlns:a16="http://schemas.microsoft.com/office/drawing/2014/main" id="{7BA618E0-F21F-6816-E233-B4F039D34CD2}"/>
                </a:ext>
              </a:extLst>
            </p:cNvPr>
            <p:cNvSpPr/>
            <p:nvPr/>
          </p:nvSpPr>
          <p:spPr>
            <a:xfrm>
              <a:off x="8122096" y="66675"/>
              <a:ext cx="914400" cy="703263"/>
            </a:xfrm>
            <a:prstGeom prst="flowChartExtract">
              <a:avLst/>
            </a:prstGeom>
            <a:solidFill>
              <a:srgbClr val="FFFF00"/>
            </a:solidFill>
            <a:ln w="508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buSzPct val="100000"/>
                <a:defRPr/>
              </a:pPr>
              <a:endParaRPr kumimoji="1" lang="ja-JP" altLang="en-US" sz="9600" dirty="0">
                <a:solidFill>
                  <a:schemeClr val="tx1"/>
                </a:solidFill>
              </a:endParaRPr>
            </a:p>
          </p:txBody>
        </p:sp>
        <p:sp>
          <p:nvSpPr>
            <p:cNvPr id="4" name="テキスト ボックス 3">
              <a:extLst>
                <a:ext uri="{FF2B5EF4-FFF2-40B4-BE49-F238E27FC236}">
                  <a16:creationId xmlns:a16="http://schemas.microsoft.com/office/drawing/2014/main" id="{EB74A651-E35D-5ADE-329D-1E77C40FBE17}"/>
                </a:ext>
              </a:extLst>
            </p:cNvPr>
            <p:cNvSpPr txBox="1">
              <a:spLocks noChangeArrowheads="1"/>
            </p:cNvSpPr>
            <p:nvPr/>
          </p:nvSpPr>
          <p:spPr bwMode="auto">
            <a:xfrm>
              <a:off x="8236396" y="187325"/>
              <a:ext cx="800100" cy="550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eaVert">
              <a:spAutoFit/>
            </a:bodyPr>
            <a:lstStyle>
              <a:lvl1pPr>
                <a:defRPr>
                  <a:solidFill>
                    <a:schemeClr val="tx1"/>
                  </a:solidFill>
                  <a:latin typeface="Arial" panose="020B0604020202020204" pitchFamily="34" charset="0"/>
                  <a:ea typeface="ＭＳ Ｐゴシック" panose="020B0600070205080204" pitchFamily="50" charset="-128"/>
                </a:defRPr>
              </a:lvl1pPr>
              <a:lvl2pPr marL="742950" indent="-285750">
                <a:defRPr>
                  <a:solidFill>
                    <a:schemeClr val="tx1"/>
                  </a:solidFill>
                  <a:latin typeface="Arial" panose="020B0604020202020204" pitchFamily="34" charset="0"/>
                  <a:ea typeface="ＭＳ Ｐゴシック" panose="020B0600070205080204" pitchFamily="50" charset="-128"/>
                </a:defRPr>
              </a:lvl2pPr>
              <a:lvl3pPr marL="1143000" indent="-228600">
                <a:defRPr>
                  <a:solidFill>
                    <a:schemeClr val="tx1"/>
                  </a:solidFill>
                  <a:latin typeface="Arial" panose="020B0604020202020204" pitchFamily="34" charset="0"/>
                  <a:ea typeface="ＭＳ Ｐゴシック" panose="020B0600070205080204" pitchFamily="50" charset="-128"/>
                </a:defRPr>
              </a:lvl3pPr>
              <a:lvl4pPr marL="1600200" indent="-228600">
                <a:defRPr>
                  <a:solidFill>
                    <a:schemeClr val="tx1"/>
                  </a:solidFill>
                  <a:latin typeface="Arial" panose="020B0604020202020204" pitchFamily="34" charset="0"/>
                  <a:ea typeface="ＭＳ Ｐゴシック" panose="020B0600070205080204" pitchFamily="50" charset="-128"/>
                </a:defRPr>
              </a:lvl4pPr>
              <a:lvl5pPr marL="2057400" indent="-228600">
                <a:defRPr>
                  <a:solidFill>
                    <a:schemeClr val="tx1"/>
                  </a:solidFill>
                  <a:latin typeface="Arial" panose="020B0604020202020204" pitchFamily="34" charset="0"/>
                  <a:ea typeface="ＭＳ Ｐゴシック" panose="020B0600070205080204" pitchFamily="50" charset="-128"/>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50" charset="-128"/>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50" charset="-128"/>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50" charset="-128"/>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50" charset="-128"/>
                </a:defRPr>
              </a:lvl9pPr>
            </a:lstStyle>
            <a:p>
              <a:pPr eaLnBrk="1" hangingPunct="1">
                <a:buSzPct val="100000"/>
              </a:pPr>
              <a:r>
                <a:rPr kumimoji="1" lang="ja-JP" altLang="en-US" sz="4000" dirty="0">
                  <a:latin typeface="HGP創英角ｺﾞｼｯｸUB" panose="020B0900000000000000" pitchFamily="50" charset="-128"/>
                  <a:ea typeface="HGP創英角ｺﾞｼｯｸUB" panose="020B0900000000000000" pitchFamily="50" charset="-128"/>
                </a:rPr>
                <a:t>！</a:t>
              </a:r>
            </a:p>
          </p:txBody>
        </p:sp>
      </p:grpSp>
      <p:sp>
        <p:nvSpPr>
          <p:cNvPr id="5" name="テキスト ボックス 4">
            <a:extLst>
              <a:ext uri="{FF2B5EF4-FFF2-40B4-BE49-F238E27FC236}">
                <a16:creationId xmlns:a16="http://schemas.microsoft.com/office/drawing/2014/main" id="{6D392034-D820-22F3-F2FB-BA1D3F9AA84D}"/>
              </a:ext>
            </a:extLst>
          </p:cNvPr>
          <p:cNvSpPr>
            <a:spLocks noChangeArrowheads="1"/>
          </p:cNvSpPr>
          <p:nvPr/>
        </p:nvSpPr>
        <p:spPr bwMode="auto">
          <a:xfrm>
            <a:off x="107504" y="1196752"/>
            <a:ext cx="9036496" cy="45005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eaLnBrk="0" hangingPunct="0">
              <a:defRPr kumimoji="1">
                <a:solidFill>
                  <a:schemeClr val="tx1"/>
                </a:solidFill>
                <a:latin typeface="Arial" panose="020B0604020202020204" pitchFamily="34" charset="0"/>
                <a:ea typeface="ＭＳ Ｐゴシック" panose="020B0600070205080204" pitchFamily="50" charset="-128"/>
              </a:defRPr>
            </a:lvl2pPr>
            <a:lvl3pPr eaLnBrk="0" hangingPunct="0">
              <a:defRPr kumimoji="1">
                <a:solidFill>
                  <a:schemeClr val="tx1"/>
                </a:solidFill>
                <a:latin typeface="Arial" panose="020B0604020202020204" pitchFamily="34" charset="0"/>
                <a:ea typeface="ＭＳ Ｐゴシック" panose="020B0600070205080204" pitchFamily="50" charset="-128"/>
              </a:defRPr>
            </a:lvl3pPr>
            <a:lvl4pPr eaLnBrk="0" hangingPunct="0">
              <a:defRPr kumimoji="1">
                <a:solidFill>
                  <a:schemeClr val="tx1"/>
                </a:solidFill>
                <a:latin typeface="Arial" panose="020B0604020202020204" pitchFamily="34" charset="0"/>
                <a:ea typeface="ＭＳ Ｐゴシック" panose="020B0600070205080204" pitchFamily="50" charset="-128"/>
              </a:defRPr>
            </a:lvl4pPr>
            <a:lvl5pPr eaLnBrk="0" hangingPunct="0">
              <a:defRPr kumimoji="1">
                <a:solidFill>
                  <a:schemeClr val="tx1"/>
                </a:solidFill>
                <a:latin typeface="Arial" panose="020B0604020202020204" pitchFamily="34" charset="0"/>
                <a:ea typeface="ＭＳ Ｐゴシック" panose="020B0600070205080204" pitchFamily="50" charset="-128"/>
              </a:defRPr>
            </a:lvl5pPr>
            <a:lvl6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6pPr>
            <a:lvl7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7pPr>
            <a:lvl8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8pPr>
            <a:lvl9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9pPr>
          </a:lstStyle>
          <a:p>
            <a:pPr marL="534988" indent="-534988" eaLnBrk="1" hangingPunct="1">
              <a:spcBef>
                <a:spcPts val="600"/>
              </a:spcBef>
              <a:spcAft>
                <a:spcPts val="0"/>
              </a:spcAft>
              <a:buSzPct val="100000"/>
              <a:defRPr/>
            </a:pPr>
            <a:r>
              <a:rPr lang="ja-JP" altLang="en-US" sz="3600" b="1" dirty="0">
                <a:effectLst>
                  <a:outerShdw blurRad="38100" dist="38100" dir="2700000" algn="tl">
                    <a:srgbClr val="C0C0C0"/>
                  </a:outerShdw>
                </a:effectLst>
                <a:latin typeface="ＭＳ ゴシック" panose="020B0609070205080204" pitchFamily="49" charset="-128"/>
                <a:ea typeface="ＭＳ ゴシック" panose="020B0609070205080204" pitchFamily="49" charset="-128"/>
              </a:rPr>
              <a:t>・応募は</a:t>
            </a:r>
            <a:r>
              <a:rPr lang="en-US" altLang="ja-JP" sz="3600" b="1" dirty="0">
                <a:effectLst>
                  <a:outerShdw blurRad="38100" dist="38100" dir="2700000" algn="tl">
                    <a:srgbClr val="C0C0C0"/>
                  </a:outerShdw>
                </a:effectLst>
                <a:latin typeface="ＭＳ ゴシック" panose="020B0609070205080204" pitchFamily="49" charset="-128"/>
                <a:ea typeface="ＭＳ ゴシック" panose="020B0609070205080204" pitchFamily="49" charset="-128"/>
              </a:rPr>
              <a:t>SNS</a:t>
            </a:r>
            <a:r>
              <a:rPr lang="ja-JP" altLang="en-US" sz="3600" b="1" dirty="0">
                <a:effectLst>
                  <a:outerShdw blurRad="38100" dist="38100" dir="2700000" algn="tl">
                    <a:srgbClr val="C0C0C0"/>
                  </a:outerShdw>
                </a:effectLst>
                <a:latin typeface="ＭＳ ゴシック" panose="020B0609070205080204" pitchFamily="49" charset="-128"/>
                <a:ea typeface="ＭＳ ゴシック" panose="020B0609070205080204" pitchFamily="49" charset="-128"/>
              </a:rPr>
              <a:t>や</a:t>
            </a:r>
            <a:r>
              <a:rPr lang="en-US" altLang="ja-JP" sz="3600" b="1" dirty="0">
                <a:effectLst>
                  <a:outerShdw blurRad="38100" dist="38100" dir="2700000" algn="tl">
                    <a:srgbClr val="C0C0C0"/>
                  </a:outerShdw>
                </a:effectLst>
                <a:latin typeface="ＭＳ ゴシック" panose="020B0609070205080204" pitchFamily="49" charset="-128"/>
                <a:ea typeface="ＭＳ ゴシック" panose="020B0609070205080204" pitchFamily="49" charset="-128"/>
              </a:rPr>
              <a:t>DM</a:t>
            </a:r>
            <a:r>
              <a:rPr lang="ja-JP" altLang="en-US" sz="3600" b="1" dirty="0">
                <a:effectLst>
                  <a:outerShdw blurRad="38100" dist="38100" dir="2700000" algn="tl">
                    <a:srgbClr val="C0C0C0"/>
                  </a:outerShdw>
                </a:effectLst>
                <a:latin typeface="ＭＳ ゴシック" panose="020B0609070205080204" pitchFamily="49" charset="-128"/>
                <a:ea typeface="ＭＳ ゴシック" panose="020B0609070205080204" pitchFamily="49" charset="-128"/>
              </a:rPr>
              <a:t>から簡単にできても、逮捕されるまで犯罪を強要され、簡単には抜け出せない。</a:t>
            </a:r>
            <a:endParaRPr lang="en-US" altLang="ja-JP" sz="3600" b="1" dirty="0">
              <a:effectLst>
                <a:outerShdw blurRad="38100" dist="38100" dir="2700000" algn="tl">
                  <a:srgbClr val="C0C0C0"/>
                </a:outerShdw>
              </a:effectLst>
              <a:latin typeface="ＭＳ ゴシック" panose="020B0609070205080204" pitchFamily="49" charset="-128"/>
              <a:ea typeface="ＭＳ ゴシック" panose="020B0609070205080204" pitchFamily="49" charset="-128"/>
            </a:endParaRPr>
          </a:p>
          <a:p>
            <a:pPr marL="534988" indent="-534988" eaLnBrk="1" hangingPunct="1">
              <a:spcBef>
                <a:spcPts val="600"/>
              </a:spcBef>
              <a:spcAft>
                <a:spcPts val="0"/>
              </a:spcAft>
              <a:buSzPct val="100000"/>
              <a:defRPr/>
            </a:pPr>
            <a:endParaRPr lang="en-US" altLang="ja-JP" sz="1050" b="1" dirty="0">
              <a:effectLst>
                <a:outerShdw blurRad="38100" dist="38100" dir="2700000" algn="tl">
                  <a:srgbClr val="C0C0C0"/>
                </a:outerShdw>
              </a:effectLst>
              <a:latin typeface="ＭＳ ゴシック" panose="020B0609070205080204" pitchFamily="49" charset="-128"/>
              <a:ea typeface="ＭＳ ゴシック" panose="020B0609070205080204" pitchFamily="49" charset="-128"/>
            </a:endParaRPr>
          </a:p>
          <a:p>
            <a:pPr marL="447675" indent="-447675" eaLnBrk="1" hangingPunct="1">
              <a:spcBef>
                <a:spcPts val="600"/>
              </a:spcBef>
              <a:spcAft>
                <a:spcPts val="0"/>
              </a:spcAft>
              <a:buSzPct val="100000"/>
              <a:defRPr/>
            </a:pPr>
            <a:r>
              <a:rPr lang="ja-JP" altLang="en-US" sz="3600" b="1" dirty="0">
                <a:effectLst>
                  <a:outerShdw blurRad="38100" dist="38100" dir="2700000" algn="tl">
                    <a:srgbClr val="C0C0C0"/>
                  </a:outerShdw>
                </a:effectLst>
                <a:latin typeface="ＭＳ ゴシック" panose="020B0609070205080204" pitchFamily="49" charset="-128"/>
                <a:ea typeface="ＭＳ ゴシック" panose="020B0609070205080204" pitchFamily="49" charset="-128"/>
              </a:rPr>
              <a:t>・他の仕事に比べて高額な報酬である場合は、犯罪につながる危険が潜んでいる。</a:t>
            </a:r>
            <a:endParaRPr lang="en-US" altLang="ja-JP" sz="3600" b="1" dirty="0">
              <a:effectLst>
                <a:outerShdw blurRad="38100" dist="38100" dir="2700000" algn="tl">
                  <a:srgbClr val="C0C0C0"/>
                </a:outerShdw>
              </a:effectLst>
              <a:latin typeface="ＭＳ ゴシック" panose="020B0609070205080204" pitchFamily="49" charset="-128"/>
              <a:ea typeface="ＭＳ ゴシック" panose="020B0609070205080204" pitchFamily="49" charset="-128"/>
            </a:endParaRPr>
          </a:p>
          <a:p>
            <a:pPr marL="447675" indent="-447675" eaLnBrk="1" hangingPunct="1">
              <a:spcBef>
                <a:spcPts val="600"/>
              </a:spcBef>
              <a:spcAft>
                <a:spcPts val="0"/>
              </a:spcAft>
              <a:buSzPct val="100000"/>
              <a:defRPr/>
            </a:pPr>
            <a:endParaRPr lang="en-US" altLang="ja-JP" sz="1050" b="1" dirty="0">
              <a:effectLst>
                <a:outerShdw blurRad="38100" dist="38100" dir="2700000" algn="tl">
                  <a:srgbClr val="C0C0C0"/>
                </a:outerShdw>
              </a:effectLst>
              <a:latin typeface="ＭＳ ゴシック" panose="020B0609070205080204" pitchFamily="49" charset="-128"/>
              <a:ea typeface="ＭＳ ゴシック" panose="020B0609070205080204" pitchFamily="49" charset="-128"/>
            </a:endParaRPr>
          </a:p>
          <a:p>
            <a:pPr marL="534988" indent="-534988" eaLnBrk="1" hangingPunct="1">
              <a:spcBef>
                <a:spcPts val="600"/>
              </a:spcBef>
              <a:spcAft>
                <a:spcPts val="0"/>
              </a:spcAft>
              <a:buSzPct val="100000"/>
              <a:defRPr/>
            </a:pPr>
            <a:r>
              <a:rPr lang="ja-JP" altLang="en-US" sz="3600" b="1" dirty="0">
                <a:effectLst>
                  <a:outerShdw blurRad="38100" dist="38100" dir="2700000" algn="tl">
                    <a:srgbClr val="C0C0C0"/>
                  </a:outerShdw>
                </a:effectLst>
                <a:latin typeface="ＭＳ ゴシック" panose="020B0609070205080204" pitchFamily="49" charset="-128"/>
                <a:ea typeface="ＭＳ ゴシック" panose="020B0609070205080204" pitchFamily="49" charset="-128"/>
              </a:rPr>
              <a:t>・仕事内容などの説明があいまいなのは、犯罪であることを隠しているから。</a:t>
            </a:r>
            <a:endParaRPr lang="en-US" altLang="ja-JP" sz="3600" dirty="0">
              <a:effectLst>
                <a:outerShdw blurRad="38100" dist="38100" dir="2700000" algn="tl">
                  <a:srgbClr val="C0C0C0"/>
                </a:outerShdw>
              </a:effectLst>
              <a:latin typeface="ＭＳ ゴシック" panose="020B0609070205080204" pitchFamily="49" charset="-128"/>
              <a:ea typeface="ＭＳ ゴシック" panose="020B0609070205080204" pitchFamily="49" charset="-128"/>
            </a:endParaRPr>
          </a:p>
        </p:txBody>
      </p:sp>
      <p:sp>
        <p:nvSpPr>
          <p:cNvPr id="6" name="テキスト ボックス 5">
            <a:extLst>
              <a:ext uri="{FF2B5EF4-FFF2-40B4-BE49-F238E27FC236}">
                <a16:creationId xmlns:a16="http://schemas.microsoft.com/office/drawing/2014/main" id="{2BF35935-501A-A389-6196-4A6B364188FE}"/>
              </a:ext>
            </a:extLst>
          </p:cNvPr>
          <p:cNvSpPr txBox="1"/>
          <p:nvPr/>
        </p:nvSpPr>
        <p:spPr>
          <a:xfrm>
            <a:off x="683568" y="1140770"/>
            <a:ext cx="8136904" cy="230832"/>
          </a:xfrm>
          <a:prstGeom prst="rect">
            <a:avLst/>
          </a:prstGeom>
          <a:noFill/>
        </p:spPr>
        <p:txBody>
          <a:bodyPr wrap="square" rtlCol="0">
            <a:spAutoFit/>
          </a:bodyPr>
          <a:lstStyle/>
          <a:p>
            <a:r>
              <a:rPr kumimoji="1" lang="ja-JP" altLang="en-US" sz="900" dirty="0">
                <a:effectLst/>
              </a:rPr>
              <a:t>おう          ぼ                                                                                                       かん        たん                                                                                                たい</a:t>
            </a:r>
            <a:endParaRPr kumimoji="1" lang="en-US" altLang="ja-JP" sz="900" dirty="0">
              <a:effectLst/>
            </a:endParaRPr>
          </a:p>
        </p:txBody>
      </p:sp>
      <p:sp>
        <p:nvSpPr>
          <p:cNvPr id="7" name="テキスト ボックス 6">
            <a:extLst>
              <a:ext uri="{FF2B5EF4-FFF2-40B4-BE49-F238E27FC236}">
                <a16:creationId xmlns:a16="http://schemas.microsoft.com/office/drawing/2014/main" id="{456ACB51-2783-6525-4504-38C8BC0B8285}"/>
              </a:ext>
            </a:extLst>
          </p:cNvPr>
          <p:cNvSpPr txBox="1"/>
          <p:nvPr/>
        </p:nvSpPr>
        <p:spPr>
          <a:xfrm>
            <a:off x="755576" y="1705941"/>
            <a:ext cx="7560840" cy="230832"/>
          </a:xfrm>
          <a:prstGeom prst="rect">
            <a:avLst/>
          </a:prstGeom>
          <a:noFill/>
        </p:spPr>
        <p:txBody>
          <a:bodyPr wrap="square" rtlCol="0">
            <a:spAutoFit/>
          </a:bodyPr>
          <a:lstStyle/>
          <a:p>
            <a:r>
              <a:rPr kumimoji="1" lang="ja-JP" altLang="en-US" sz="900" dirty="0">
                <a:effectLst/>
              </a:rPr>
              <a:t> ほ                                                                                  はん        ざい                     きょう       よう                                                    かん        たん</a:t>
            </a:r>
            <a:endParaRPr kumimoji="1" lang="en-US" altLang="ja-JP" sz="900" dirty="0">
              <a:effectLst/>
            </a:endParaRPr>
          </a:p>
        </p:txBody>
      </p:sp>
      <p:sp>
        <p:nvSpPr>
          <p:cNvPr id="8" name="テキスト ボックス 7">
            <a:extLst>
              <a:ext uri="{FF2B5EF4-FFF2-40B4-BE49-F238E27FC236}">
                <a16:creationId xmlns:a16="http://schemas.microsoft.com/office/drawing/2014/main" id="{4B120010-2AAB-F422-9ED1-465DF6D4D1DD}"/>
              </a:ext>
            </a:extLst>
          </p:cNvPr>
          <p:cNvSpPr txBox="1"/>
          <p:nvPr/>
        </p:nvSpPr>
        <p:spPr>
          <a:xfrm>
            <a:off x="755576" y="2271112"/>
            <a:ext cx="1512168" cy="230832"/>
          </a:xfrm>
          <a:prstGeom prst="rect">
            <a:avLst/>
          </a:prstGeom>
          <a:noFill/>
        </p:spPr>
        <p:txBody>
          <a:bodyPr wrap="square" rtlCol="0">
            <a:spAutoFit/>
          </a:bodyPr>
          <a:lstStyle/>
          <a:p>
            <a:r>
              <a:rPr kumimoji="1" lang="ja-JP" altLang="en-US" sz="900" dirty="0">
                <a:effectLst/>
              </a:rPr>
              <a:t> ぬ                          だ</a:t>
            </a:r>
            <a:endParaRPr kumimoji="1" lang="en-US" altLang="ja-JP" sz="900" dirty="0">
              <a:effectLst/>
            </a:endParaRPr>
          </a:p>
        </p:txBody>
      </p:sp>
      <p:sp>
        <p:nvSpPr>
          <p:cNvPr id="9" name="テキスト ボックス 8">
            <a:extLst>
              <a:ext uri="{FF2B5EF4-FFF2-40B4-BE49-F238E27FC236}">
                <a16:creationId xmlns:a16="http://schemas.microsoft.com/office/drawing/2014/main" id="{1A17A49B-720F-0033-C52B-7E35C066DFC0}"/>
              </a:ext>
            </a:extLst>
          </p:cNvPr>
          <p:cNvSpPr txBox="1"/>
          <p:nvPr/>
        </p:nvSpPr>
        <p:spPr>
          <a:xfrm>
            <a:off x="726462" y="3077376"/>
            <a:ext cx="8201484" cy="230832"/>
          </a:xfrm>
          <a:prstGeom prst="rect">
            <a:avLst/>
          </a:prstGeom>
          <a:noFill/>
        </p:spPr>
        <p:txBody>
          <a:bodyPr wrap="square" rtlCol="0">
            <a:spAutoFit/>
          </a:bodyPr>
          <a:lstStyle/>
          <a:p>
            <a:r>
              <a:rPr kumimoji="1" lang="ja-JP" altLang="en-US" sz="900" dirty="0">
                <a:effectLst/>
              </a:rPr>
              <a:t>ほか　　　　　　　　　 し          ごと                      くら                                       こう         がく                        ほう       しゅう                                                    ば        あい</a:t>
            </a:r>
            <a:endParaRPr kumimoji="1" lang="en-US" altLang="ja-JP" sz="900" dirty="0">
              <a:effectLst/>
            </a:endParaRPr>
          </a:p>
        </p:txBody>
      </p:sp>
      <p:sp>
        <p:nvSpPr>
          <p:cNvPr id="10" name="テキスト ボックス 9">
            <a:extLst>
              <a:ext uri="{FF2B5EF4-FFF2-40B4-BE49-F238E27FC236}">
                <a16:creationId xmlns:a16="http://schemas.microsoft.com/office/drawing/2014/main" id="{9BF5096D-32B4-EA4A-CF0B-E14B71A35B88}"/>
              </a:ext>
            </a:extLst>
          </p:cNvPr>
          <p:cNvSpPr txBox="1"/>
          <p:nvPr/>
        </p:nvSpPr>
        <p:spPr>
          <a:xfrm>
            <a:off x="1619673" y="3654944"/>
            <a:ext cx="5184576" cy="230832"/>
          </a:xfrm>
          <a:prstGeom prst="rect">
            <a:avLst/>
          </a:prstGeom>
          <a:noFill/>
        </p:spPr>
        <p:txBody>
          <a:bodyPr wrap="square" rtlCol="0">
            <a:spAutoFit/>
          </a:bodyPr>
          <a:lstStyle/>
          <a:p>
            <a:r>
              <a:rPr kumimoji="1" lang="ja-JP" altLang="en-US" sz="900" dirty="0">
                <a:effectLst/>
              </a:rPr>
              <a:t>はん       ざい                                                                                  き          けん                      ひそ</a:t>
            </a:r>
            <a:endParaRPr kumimoji="1" lang="en-US" altLang="ja-JP" sz="900" dirty="0">
              <a:effectLst/>
            </a:endParaRPr>
          </a:p>
        </p:txBody>
      </p:sp>
      <p:sp>
        <p:nvSpPr>
          <p:cNvPr id="11" name="テキスト ボックス 10">
            <a:extLst>
              <a:ext uri="{FF2B5EF4-FFF2-40B4-BE49-F238E27FC236}">
                <a16:creationId xmlns:a16="http://schemas.microsoft.com/office/drawing/2014/main" id="{F305E6D2-C3EC-122B-C849-D6C4F86C1218}"/>
              </a:ext>
            </a:extLst>
          </p:cNvPr>
          <p:cNvSpPr txBox="1"/>
          <p:nvPr/>
        </p:nvSpPr>
        <p:spPr>
          <a:xfrm>
            <a:off x="683568" y="4509120"/>
            <a:ext cx="4176464" cy="230832"/>
          </a:xfrm>
          <a:prstGeom prst="rect">
            <a:avLst/>
          </a:prstGeom>
          <a:noFill/>
        </p:spPr>
        <p:txBody>
          <a:bodyPr wrap="square" rtlCol="0">
            <a:spAutoFit/>
          </a:bodyPr>
          <a:lstStyle/>
          <a:p>
            <a:r>
              <a:rPr kumimoji="1" lang="ja-JP" altLang="en-US" sz="900" dirty="0">
                <a:effectLst/>
              </a:rPr>
              <a:t>  し          ごと        ない        よう                                                    せつ        めい</a:t>
            </a:r>
            <a:endParaRPr kumimoji="1" lang="en-US" altLang="ja-JP" sz="900" dirty="0">
              <a:effectLst/>
            </a:endParaRPr>
          </a:p>
        </p:txBody>
      </p:sp>
      <p:sp>
        <p:nvSpPr>
          <p:cNvPr id="12" name="テキスト ボックス 11">
            <a:extLst>
              <a:ext uri="{FF2B5EF4-FFF2-40B4-BE49-F238E27FC236}">
                <a16:creationId xmlns:a16="http://schemas.microsoft.com/office/drawing/2014/main" id="{ACCBADCF-9304-2F64-7C93-0F840528B662}"/>
              </a:ext>
            </a:extLst>
          </p:cNvPr>
          <p:cNvSpPr txBox="1"/>
          <p:nvPr/>
        </p:nvSpPr>
        <p:spPr>
          <a:xfrm>
            <a:off x="683568" y="5086688"/>
            <a:ext cx="4392488" cy="230832"/>
          </a:xfrm>
          <a:prstGeom prst="rect">
            <a:avLst/>
          </a:prstGeom>
          <a:noFill/>
        </p:spPr>
        <p:txBody>
          <a:bodyPr wrap="square" rtlCol="0">
            <a:spAutoFit/>
          </a:bodyPr>
          <a:lstStyle/>
          <a:p>
            <a:r>
              <a:rPr kumimoji="1" lang="ja-JP" altLang="en-US" sz="900" dirty="0">
                <a:effectLst/>
              </a:rPr>
              <a:t>  はん        ざい                                                                                               かく</a:t>
            </a:r>
            <a:endParaRPr kumimoji="1" lang="en-US" altLang="ja-JP" sz="900" dirty="0">
              <a:effectLst/>
            </a:endParaRPr>
          </a:p>
        </p:txBody>
      </p:sp>
      <p:sp>
        <p:nvSpPr>
          <p:cNvPr id="13" name="テキスト ボックス 12">
            <a:extLst>
              <a:ext uri="{FF2B5EF4-FFF2-40B4-BE49-F238E27FC236}">
                <a16:creationId xmlns:a16="http://schemas.microsoft.com/office/drawing/2014/main" id="{79BAF6C5-E617-55A6-A7F9-882E7F10C8F3}"/>
              </a:ext>
            </a:extLst>
          </p:cNvPr>
          <p:cNvSpPr txBox="1"/>
          <p:nvPr/>
        </p:nvSpPr>
        <p:spPr>
          <a:xfrm>
            <a:off x="539552" y="-80092"/>
            <a:ext cx="3672408" cy="276999"/>
          </a:xfrm>
          <a:prstGeom prst="rect">
            <a:avLst/>
          </a:prstGeom>
          <a:noFill/>
        </p:spPr>
        <p:txBody>
          <a:bodyPr wrap="square" rtlCol="0">
            <a:spAutoFit/>
          </a:bodyPr>
          <a:lstStyle/>
          <a:p>
            <a:r>
              <a:rPr kumimoji="1" lang="ja-JP" altLang="en-US" sz="1200" dirty="0">
                <a:solidFill>
                  <a:schemeClr val="bg1"/>
                </a:solidFill>
              </a:rPr>
              <a:t> ちゅう     い</a:t>
            </a:r>
          </a:p>
        </p:txBody>
      </p:sp>
    </p:spTree>
    <p:extLst>
      <p:ext uri="{BB962C8B-B14F-4D97-AF65-F5344CB8AC3E}">
        <p14:creationId xmlns:p14="http://schemas.microsoft.com/office/powerpoint/2010/main" val="204014212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89919" name="フッター プレースホルダー 2"/>
          <p:cNvSpPr>
            <a:spLocks noChangeArrowheads="1"/>
          </p:cNvSpPr>
          <p:nvPr/>
        </p:nvSpPr>
        <p:spPr bwMode="auto">
          <a:xfrm>
            <a:off x="3235325" y="6388100"/>
            <a:ext cx="308610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12813" eaLnBrk="0" hangingPunct="0">
              <a:lnSpc>
                <a:spcPct val="90000"/>
              </a:lnSpc>
              <a:spcBef>
                <a:spcPts val="1200"/>
              </a:spcBef>
              <a:spcAft>
                <a:spcPts val="200"/>
              </a:spcAft>
              <a:buClr>
                <a:schemeClr val="accent1"/>
              </a:buClr>
              <a:buFont typeface="Calibri" panose="020F0502020204030204" pitchFamily="34" charset="0"/>
              <a:buChar char=" "/>
              <a:defRPr kumimoji="1" sz="2000">
                <a:solidFill>
                  <a:srgbClr val="404040"/>
                </a:solidFill>
                <a:latin typeface="Calibri" panose="020F0502020204030204" pitchFamily="34" charset="0"/>
                <a:cs typeface="Arial" panose="020B0604020202020204" pitchFamily="34" charset="0"/>
              </a:defRPr>
            </a:lvl1pPr>
            <a:lvl2pPr marL="38258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a:solidFill>
                  <a:srgbClr val="404040"/>
                </a:solidFill>
                <a:latin typeface="Calibri" panose="020F0502020204030204" pitchFamily="34" charset="0"/>
                <a:cs typeface="Arial" panose="020B0604020202020204" pitchFamily="34" charset="0"/>
              </a:defRPr>
            </a:lvl2pPr>
            <a:lvl3pPr marL="56673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3pPr>
            <a:lvl4pPr marL="749300"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4pPr>
            <a:lvl5pPr marL="931863"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5pPr>
            <a:lvl6pPr marL="13890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6pPr>
            <a:lvl7pPr marL="18462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7pPr>
            <a:lvl8pPr marL="23034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8pPr>
            <a:lvl9pPr marL="27606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9pPr>
          </a:lstStyle>
          <a:p>
            <a:pPr algn="ctr" eaLnBrk="1" hangingPunct="1">
              <a:lnSpc>
                <a:spcPct val="100000"/>
              </a:lnSpc>
              <a:spcBef>
                <a:spcPct val="0"/>
              </a:spcBef>
              <a:spcAft>
                <a:spcPct val="0"/>
              </a:spcAft>
              <a:buClrTx/>
              <a:buSzPct val="100000"/>
              <a:buFontTx/>
              <a:buNone/>
              <a:defRPr/>
            </a:pPr>
            <a:r>
              <a:rPr lang="ja-JP" altLang="en-US" sz="1200">
                <a:solidFill>
                  <a:schemeClr val="bg1"/>
                </a:solidFill>
                <a:effectLst>
                  <a:outerShdw blurRad="38100" dist="38100" dir="2700000" algn="tl">
                    <a:srgbClr val="C0C0C0"/>
                  </a:outerShdw>
                </a:effectLst>
                <a:latin typeface="ＭＳ Ｐゴシック" panose="020B0600070205080204" pitchFamily="50" charset="-128"/>
              </a:rPr>
              <a:t>岐阜県教育委員会　学校安全課</a:t>
            </a:r>
          </a:p>
        </p:txBody>
      </p:sp>
      <p:sp>
        <p:nvSpPr>
          <p:cNvPr id="16" name="テキスト ボックス 4"/>
          <p:cNvSpPr>
            <a:spLocks noChangeArrowheads="1"/>
          </p:cNvSpPr>
          <p:nvPr/>
        </p:nvSpPr>
        <p:spPr bwMode="auto">
          <a:xfrm>
            <a:off x="0" y="855301"/>
            <a:ext cx="9144000" cy="544634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eaLnBrk="0" hangingPunct="0">
              <a:defRPr kumimoji="1">
                <a:solidFill>
                  <a:schemeClr val="tx1"/>
                </a:solidFill>
                <a:latin typeface="Arial" panose="020B0604020202020204" pitchFamily="34" charset="0"/>
                <a:ea typeface="ＭＳ Ｐゴシック" panose="020B0600070205080204" pitchFamily="50" charset="-128"/>
              </a:defRPr>
            </a:lvl2pPr>
            <a:lvl3pPr eaLnBrk="0" hangingPunct="0">
              <a:defRPr kumimoji="1">
                <a:solidFill>
                  <a:schemeClr val="tx1"/>
                </a:solidFill>
                <a:latin typeface="Arial" panose="020B0604020202020204" pitchFamily="34" charset="0"/>
                <a:ea typeface="ＭＳ Ｐゴシック" panose="020B0600070205080204" pitchFamily="50" charset="-128"/>
              </a:defRPr>
            </a:lvl3pPr>
            <a:lvl4pPr eaLnBrk="0" hangingPunct="0">
              <a:defRPr kumimoji="1">
                <a:solidFill>
                  <a:schemeClr val="tx1"/>
                </a:solidFill>
                <a:latin typeface="Arial" panose="020B0604020202020204" pitchFamily="34" charset="0"/>
                <a:ea typeface="ＭＳ Ｐゴシック" panose="020B0600070205080204" pitchFamily="50" charset="-128"/>
              </a:defRPr>
            </a:lvl4pPr>
            <a:lvl5pPr eaLnBrk="0" hangingPunct="0">
              <a:defRPr kumimoji="1">
                <a:solidFill>
                  <a:schemeClr val="tx1"/>
                </a:solidFill>
                <a:latin typeface="Arial" panose="020B0604020202020204" pitchFamily="34" charset="0"/>
                <a:ea typeface="ＭＳ Ｐゴシック" panose="020B0600070205080204" pitchFamily="50" charset="-128"/>
              </a:defRPr>
            </a:lvl5pPr>
            <a:lvl6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6pPr>
            <a:lvl7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7pPr>
            <a:lvl8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8pPr>
            <a:lvl9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9pPr>
          </a:lstStyle>
          <a:p>
            <a:pPr marL="355600" indent="-355600" algn="ctr" eaLnBrk="1" hangingPunct="1">
              <a:spcBef>
                <a:spcPts val="600"/>
              </a:spcBef>
              <a:spcAft>
                <a:spcPts val="0"/>
              </a:spcAft>
              <a:buSzPct val="100000"/>
              <a:defRPr/>
            </a:pPr>
            <a:r>
              <a:rPr lang="ja-JP" altLang="en-US" sz="3600" dirty="0">
                <a:solidFill>
                  <a:srgbClr val="FFFF00"/>
                </a:solidFill>
                <a:effectLst>
                  <a:outerShdw blurRad="38100" dist="38100" dir="2700000" algn="tl">
                    <a:srgbClr val="C0C0C0"/>
                  </a:outerShdw>
                </a:effectLst>
                <a:latin typeface="ＭＳ ゴシック" panose="020B0609070205080204" pitchFamily="49" charset="-128"/>
                <a:ea typeface="ＭＳ ゴシック" panose="020B0609070205080204" pitchFamily="49" charset="-128"/>
              </a:rPr>
              <a:t>闇バイトは</a:t>
            </a:r>
            <a:endParaRPr lang="en-US" altLang="ja-JP" sz="3600" dirty="0">
              <a:solidFill>
                <a:srgbClr val="FFFF00"/>
              </a:solidFill>
              <a:effectLst>
                <a:outerShdw blurRad="38100" dist="38100" dir="2700000" algn="tl">
                  <a:srgbClr val="C0C0C0"/>
                </a:outerShdw>
              </a:effectLst>
              <a:latin typeface="ＭＳ ゴシック" panose="020B0609070205080204" pitchFamily="49" charset="-128"/>
              <a:ea typeface="ＭＳ ゴシック" panose="020B0609070205080204" pitchFamily="49" charset="-128"/>
            </a:endParaRPr>
          </a:p>
          <a:p>
            <a:pPr marL="355600" indent="-355600" algn="ctr" eaLnBrk="1" hangingPunct="1">
              <a:spcBef>
                <a:spcPts val="600"/>
              </a:spcBef>
              <a:spcAft>
                <a:spcPts val="0"/>
              </a:spcAft>
              <a:buSzPct val="100000"/>
              <a:defRPr/>
            </a:pPr>
            <a:r>
              <a:rPr lang="ja-JP" altLang="en-US" sz="3600" dirty="0">
                <a:solidFill>
                  <a:srgbClr val="FFFF00"/>
                </a:solidFill>
                <a:effectLst>
                  <a:outerShdw blurRad="38100" dist="38100" dir="2700000" algn="tl">
                    <a:srgbClr val="C0C0C0"/>
                  </a:outerShdw>
                </a:effectLst>
                <a:latin typeface="ＭＳ ゴシック" panose="020B0609070205080204" pitchFamily="49" charset="-128"/>
                <a:ea typeface="ＭＳ ゴシック" panose="020B0609070205080204" pitchFamily="49" charset="-128"/>
              </a:rPr>
              <a:t>誰かの財産を</a:t>
            </a:r>
            <a:r>
              <a:rPr lang="ja-JP" altLang="en-US" sz="3600" b="1" dirty="0">
                <a:solidFill>
                  <a:srgbClr val="FF0000"/>
                </a:solidFill>
                <a:effectLst>
                  <a:glow rad="127000">
                    <a:srgbClr val="FFFF00"/>
                  </a:glow>
                  <a:outerShdw blurRad="38100" dist="38100" dir="2700000" algn="tl">
                    <a:srgbClr val="C0C0C0"/>
                  </a:outerShdw>
                </a:effectLst>
                <a:latin typeface="ＭＳ ゴシック" panose="020B0609070205080204" pitchFamily="49" charset="-128"/>
                <a:ea typeface="ＭＳ ゴシック" panose="020B0609070205080204" pitchFamily="49" charset="-128"/>
              </a:rPr>
              <a:t>盗む</a:t>
            </a:r>
            <a:r>
              <a:rPr lang="ja-JP" altLang="en-US" sz="3600" dirty="0">
                <a:solidFill>
                  <a:srgbClr val="FFFF00"/>
                </a:solidFill>
                <a:effectLst>
                  <a:outerShdw blurRad="38100" dist="38100" dir="2700000" algn="tl">
                    <a:srgbClr val="C0C0C0"/>
                  </a:outerShdw>
                </a:effectLst>
                <a:latin typeface="ＭＳ ゴシック" panose="020B0609070205080204" pitchFamily="49" charset="-128"/>
                <a:ea typeface="ＭＳ ゴシック" panose="020B0609070205080204" pitchFamily="49" charset="-128"/>
              </a:rPr>
              <a:t>、</a:t>
            </a:r>
            <a:r>
              <a:rPr lang="ja-JP" altLang="en-US" sz="3600" b="1" dirty="0">
                <a:solidFill>
                  <a:srgbClr val="FF0000"/>
                </a:solidFill>
                <a:effectLst>
                  <a:glow rad="127000">
                    <a:srgbClr val="FFFF00"/>
                  </a:glow>
                  <a:outerShdw blurRad="38100" dist="38100" dir="2700000" algn="tl">
                    <a:srgbClr val="C0C0C0"/>
                  </a:outerShdw>
                </a:effectLst>
                <a:latin typeface="ＭＳ ゴシック" panose="020B0609070205080204" pitchFamily="49" charset="-128"/>
                <a:ea typeface="ＭＳ ゴシック" panose="020B0609070205080204" pitchFamily="49" charset="-128"/>
              </a:rPr>
              <a:t>奪う</a:t>
            </a:r>
            <a:endParaRPr lang="en-US" altLang="ja-JP" sz="3600" dirty="0">
              <a:solidFill>
                <a:srgbClr val="FFFF00"/>
              </a:solidFill>
              <a:effectLst>
                <a:outerShdw blurRad="38100" dist="38100" dir="2700000" algn="tl">
                  <a:srgbClr val="C0C0C0"/>
                </a:outerShdw>
              </a:effectLst>
              <a:latin typeface="ＭＳ ゴシック" panose="020B0609070205080204" pitchFamily="49" charset="-128"/>
              <a:ea typeface="ＭＳ ゴシック" panose="020B0609070205080204" pitchFamily="49" charset="-128"/>
            </a:endParaRPr>
          </a:p>
          <a:p>
            <a:pPr marL="355600" indent="-355600" algn="ctr" eaLnBrk="1" hangingPunct="1">
              <a:spcBef>
                <a:spcPts val="600"/>
              </a:spcBef>
              <a:spcAft>
                <a:spcPts val="0"/>
              </a:spcAft>
              <a:buSzPct val="100000"/>
              <a:defRPr/>
            </a:pPr>
            <a:r>
              <a:rPr lang="ja-JP" altLang="en-US" sz="3600" dirty="0">
                <a:solidFill>
                  <a:srgbClr val="FFFF00"/>
                </a:solidFill>
                <a:effectLst>
                  <a:outerShdw blurRad="38100" dist="38100" dir="2700000" algn="tl">
                    <a:srgbClr val="C0C0C0"/>
                  </a:outerShdw>
                </a:effectLst>
                <a:latin typeface="ＭＳ ゴシック" panose="020B0609070205080204" pitchFamily="49" charset="-128"/>
                <a:ea typeface="ＭＳ ゴシック" panose="020B0609070205080204" pitchFamily="49" charset="-128"/>
              </a:rPr>
              <a:t>誰かを</a:t>
            </a:r>
            <a:r>
              <a:rPr lang="ja-JP" altLang="en-US" sz="3600" b="1" dirty="0">
                <a:solidFill>
                  <a:srgbClr val="FF0000"/>
                </a:solidFill>
                <a:effectLst>
                  <a:glow rad="127000">
                    <a:srgbClr val="FFFF00"/>
                  </a:glow>
                  <a:outerShdw blurRad="38100" dist="38100" dir="2700000" algn="tl">
                    <a:srgbClr val="C0C0C0"/>
                  </a:outerShdw>
                </a:effectLst>
                <a:latin typeface="ＭＳ ゴシック" panose="020B0609070205080204" pitchFamily="49" charset="-128"/>
                <a:ea typeface="ＭＳ ゴシック" panose="020B0609070205080204" pitchFamily="49" charset="-128"/>
              </a:rPr>
              <a:t>だます</a:t>
            </a:r>
            <a:r>
              <a:rPr lang="ja-JP" altLang="en-US" sz="3600" dirty="0">
                <a:solidFill>
                  <a:srgbClr val="FFFF00"/>
                </a:solidFill>
                <a:effectLst>
                  <a:outerShdw blurRad="38100" dist="38100" dir="2700000" algn="tl">
                    <a:srgbClr val="C0C0C0"/>
                  </a:outerShdw>
                </a:effectLst>
                <a:latin typeface="ＭＳ ゴシック" panose="020B0609070205080204" pitchFamily="49" charset="-128"/>
                <a:ea typeface="ＭＳ ゴシック" panose="020B0609070205080204" pitchFamily="49" charset="-128"/>
              </a:rPr>
              <a:t>、誰かの</a:t>
            </a:r>
            <a:r>
              <a:rPr lang="ja-JP" altLang="en-US" sz="3600" b="1" dirty="0">
                <a:solidFill>
                  <a:srgbClr val="FF0000"/>
                </a:solidFill>
                <a:effectLst>
                  <a:glow rad="127000">
                    <a:srgbClr val="FFFF00"/>
                  </a:glow>
                  <a:outerShdw blurRad="38100" dist="38100" dir="2700000" algn="tl">
                    <a:srgbClr val="C0C0C0"/>
                  </a:outerShdw>
                </a:effectLst>
                <a:latin typeface="ＭＳ ゴシック" panose="020B0609070205080204" pitchFamily="49" charset="-128"/>
                <a:ea typeface="ＭＳ ゴシック" panose="020B0609070205080204" pitchFamily="49" charset="-128"/>
              </a:rPr>
              <a:t>命を奪う</a:t>
            </a:r>
            <a:r>
              <a:rPr lang="ja-JP" altLang="en-US" sz="3600" dirty="0">
                <a:solidFill>
                  <a:srgbClr val="FFFF00"/>
                </a:solidFill>
                <a:effectLst>
                  <a:outerShdw blurRad="38100" dist="38100" dir="2700000" algn="tl">
                    <a:srgbClr val="C0C0C0"/>
                  </a:outerShdw>
                </a:effectLst>
                <a:latin typeface="ＭＳ ゴシック" panose="020B0609070205080204" pitchFamily="49" charset="-128"/>
                <a:ea typeface="ＭＳ ゴシック" panose="020B0609070205080204" pitchFamily="49" charset="-128"/>
              </a:rPr>
              <a:t>ことで</a:t>
            </a:r>
            <a:endParaRPr lang="en-US" altLang="ja-JP" sz="3600" dirty="0">
              <a:solidFill>
                <a:srgbClr val="FFFF00"/>
              </a:solidFill>
              <a:effectLst>
                <a:outerShdw blurRad="38100" dist="38100" dir="2700000" algn="tl">
                  <a:srgbClr val="C0C0C0"/>
                </a:outerShdw>
              </a:effectLst>
              <a:latin typeface="ＭＳ ゴシック" panose="020B0609070205080204" pitchFamily="49" charset="-128"/>
              <a:ea typeface="ＭＳ ゴシック" panose="020B0609070205080204" pitchFamily="49" charset="-128"/>
            </a:endParaRPr>
          </a:p>
          <a:p>
            <a:pPr marL="355600" indent="-355600" algn="ctr" eaLnBrk="1" hangingPunct="1">
              <a:spcBef>
                <a:spcPts val="600"/>
              </a:spcBef>
              <a:spcAft>
                <a:spcPts val="0"/>
              </a:spcAft>
              <a:buSzPct val="100000"/>
              <a:defRPr/>
            </a:pPr>
            <a:r>
              <a:rPr lang="ja-JP" altLang="en-US" sz="3600" dirty="0">
                <a:solidFill>
                  <a:srgbClr val="FFFF00"/>
                </a:solidFill>
                <a:effectLst>
                  <a:outerShdw blurRad="38100" dist="38100" dir="2700000" algn="tl">
                    <a:srgbClr val="C0C0C0"/>
                  </a:outerShdw>
                </a:effectLst>
                <a:latin typeface="ＭＳ ゴシック" panose="020B0609070205080204" pitchFamily="49" charset="-128"/>
                <a:ea typeface="ＭＳ ゴシック" panose="020B0609070205080204" pitchFamily="49" charset="-128"/>
              </a:rPr>
              <a:t>お金を手に入れようとする</a:t>
            </a:r>
            <a:r>
              <a:rPr lang="ja-JP" altLang="en-US" sz="3600" b="1" dirty="0">
                <a:solidFill>
                  <a:srgbClr val="FF0000"/>
                </a:solidFill>
                <a:effectLst>
                  <a:glow rad="127000">
                    <a:srgbClr val="FFFF00"/>
                  </a:glow>
                  <a:outerShdw blurRad="38100" dist="38100" dir="2700000" algn="tl">
                    <a:srgbClr val="C0C0C0"/>
                  </a:outerShdw>
                </a:effectLst>
                <a:latin typeface="ＭＳ ゴシック" panose="020B0609070205080204" pitchFamily="49" charset="-128"/>
                <a:ea typeface="ＭＳ ゴシック" panose="020B0609070205080204" pitchFamily="49" charset="-128"/>
              </a:rPr>
              <a:t>重大な犯罪</a:t>
            </a:r>
            <a:r>
              <a:rPr lang="ja-JP" altLang="en-US" sz="3600" dirty="0">
                <a:solidFill>
                  <a:srgbClr val="FFFF00"/>
                </a:solidFill>
                <a:effectLst>
                  <a:outerShdw blurRad="38100" dist="38100" dir="2700000" algn="tl">
                    <a:srgbClr val="C0C0C0"/>
                  </a:outerShdw>
                </a:effectLst>
                <a:latin typeface="ＭＳ ゴシック" panose="020B0609070205080204" pitchFamily="49" charset="-128"/>
                <a:ea typeface="ＭＳ ゴシック" panose="020B0609070205080204" pitchFamily="49" charset="-128"/>
              </a:rPr>
              <a:t>です。</a:t>
            </a:r>
            <a:endParaRPr lang="en-US" altLang="ja-JP" sz="3600" dirty="0">
              <a:solidFill>
                <a:srgbClr val="FFFF00"/>
              </a:solidFill>
              <a:effectLst>
                <a:outerShdw blurRad="38100" dist="38100" dir="2700000" algn="tl">
                  <a:srgbClr val="C0C0C0"/>
                </a:outerShdw>
              </a:effectLst>
              <a:latin typeface="ＭＳ ゴシック" panose="020B0609070205080204" pitchFamily="49" charset="-128"/>
              <a:ea typeface="ＭＳ ゴシック" panose="020B0609070205080204" pitchFamily="49" charset="-128"/>
            </a:endParaRPr>
          </a:p>
          <a:p>
            <a:pPr marL="355600" indent="-355600" algn="ctr" eaLnBrk="1" hangingPunct="1">
              <a:spcBef>
                <a:spcPts val="600"/>
              </a:spcBef>
              <a:spcAft>
                <a:spcPts val="0"/>
              </a:spcAft>
              <a:buSzPct val="100000"/>
              <a:defRPr/>
            </a:pPr>
            <a:endParaRPr lang="en-US" altLang="ja-JP" sz="2800" b="1" dirty="0">
              <a:solidFill>
                <a:srgbClr val="FF0000"/>
              </a:solidFill>
              <a:effectLst>
                <a:glow rad="127000">
                  <a:schemeClr val="bg1"/>
                </a:glow>
                <a:outerShdw blurRad="38100" dist="38100" dir="2700000" algn="tl">
                  <a:srgbClr val="C0C0C0"/>
                </a:outerShdw>
              </a:effectLst>
              <a:latin typeface="ＭＳ ゴシック" panose="020B0609070205080204" pitchFamily="49" charset="-128"/>
              <a:ea typeface="ＭＳ ゴシック" panose="020B0609070205080204" pitchFamily="49" charset="-128"/>
            </a:endParaRPr>
          </a:p>
          <a:p>
            <a:pPr marL="355600" indent="-355600" algn="ctr" eaLnBrk="1" hangingPunct="1">
              <a:spcBef>
                <a:spcPts val="600"/>
              </a:spcBef>
              <a:spcAft>
                <a:spcPts val="0"/>
              </a:spcAft>
              <a:buSzPct val="100000"/>
              <a:defRPr/>
            </a:pPr>
            <a:r>
              <a:rPr lang="ja-JP" altLang="en-US" sz="4400" b="1" dirty="0">
                <a:solidFill>
                  <a:srgbClr val="FFFF00"/>
                </a:solidFill>
                <a:effectLst>
                  <a:glow rad="127000">
                    <a:srgbClr val="FF0000"/>
                  </a:glow>
                  <a:outerShdw blurRad="38100" dist="38100" dir="2700000" algn="tl">
                    <a:srgbClr val="C0C0C0"/>
                  </a:outerShdw>
                </a:effectLst>
                <a:latin typeface="ＭＳ ゴシック" panose="020B0609070205080204" pitchFamily="49" charset="-128"/>
                <a:ea typeface="ＭＳ ゴシック" panose="020B0609070205080204" pitchFamily="49" charset="-128"/>
              </a:rPr>
              <a:t>「闇バイトへの応募」は、</a:t>
            </a:r>
            <a:endParaRPr lang="en-US" altLang="ja-JP" sz="4400" b="1" dirty="0">
              <a:solidFill>
                <a:srgbClr val="FFFF00"/>
              </a:solidFill>
              <a:effectLst>
                <a:glow rad="127000">
                  <a:srgbClr val="FF0000"/>
                </a:glow>
                <a:outerShdw blurRad="38100" dist="38100" dir="2700000" algn="tl">
                  <a:srgbClr val="C0C0C0"/>
                </a:outerShdw>
              </a:effectLst>
              <a:latin typeface="ＭＳ ゴシック" panose="020B0609070205080204" pitchFamily="49" charset="-128"/>
              <a:ea typeface="ＭＳ ゴシック" panose="020B0609070205080204" pitchFamily="49" charset="-128"/>
            </a:endParaRPr>
          </a:p>
          <a:p>
            <a:pPr marL="355600" indent="-355600" algn="ctr" eaLnBrk="1" hangingPunct="1">
              <a:spcBef>
                <a:spcPts val="600"/>
              </a:spcBef>
              <a:spcAft>
                <a:spcPts val="0"/>
              </a:spcAft>
              <a:buSzPct val="100000"/>
              <a:defRPr/>
            </a:pPr>
            <a:r>
              <a:rPr lang="ja-JP" altLang="en-US" sz="4400" b="1" dirty="0">
                <a:solidFill>
                  <a:srgbClr val="FFFF00"/>
                </a:solidFill>
                <a:effectLst>
                  <a:glow rad="127000">
                    <a:srgbClr val="FF0000"/>
                  </a:glow>
                  <a:outerShdw blurRad="38100" dist="38100" dir="2700000" algn="tl">
                    <a:srgbClr val="C0C0C0"/>
                  </a:outerShdw>
                </a:effectLst>
                <a:latin typeface="ＭＳ ゴシック" panose="020B0609070205080204" pitchFamily="49" charset="-128"/>
                <a:ea typeface="ＭＳ ゴシック" panose="020B0609070205080204" pitchFamily="49" charset="-128"/>
              </a:rPr>
              <a:t>「犯罪への入口」です。　</a:t>
            </a:r>
            <a:endParaRPr lang="en-US" altLang="ja-JP" sz="4400" b="1" dirty="0">
              <a:solidFill>
                <a:srgbClr val="FFFF00"/>
              </a:solidFill>
              <a:effectLst>
                <a:glow rad="127000">
                  <a:srgbClr val="FF0000"/>
                </a:glow>
                <a:outerShdw blurRad="38100" dist="38100" dir="2700000" algn="tl">
                  <a:srgbClr val="C0C0C0"/>
                </a:outerShdw>
              </a:effectLst>
              <a:latin typeface="ＭＳ ゴシック" panose="020B0609070205080204" pitchFamily="49" charset="-128"/>
              <a:ea typeface="ＭＳ ゴシック" panose="020B0609070205080204" pitchFamily="49" charset="-128"/>
            </a:endParaRPr>
          </a:p>
          <a:p>
            <a:pPr marL="355600" indent="-355600" eaLnBrk="1" hangingPunct="1">
              <a:spcBef>
                <a:spcPts val="600"/>
              </a:spcBef>
              <a:spcAft>
                <a:spcPts val="0"/>
              </a:spcAft>
              <a:buSzPct val="100000"/>
              <a:defRPr/>
            </a:pPr>
            <a:r>
              <a:rPr lang="ja-JP" altLang="en-US" sz="3200" dirty="0">
                <a:solidFill>
                  <a:srgbClr val="FFFF00"/>
                </a:solidFill>
                <a:effectLst>
                  <a:outerShdw blurRad="38100" dist="38100" dir="2700000" algn="tl">
                    <a:srgbClr val="C0C0C0"/>
                  </a:outerShdw>
                </a:effectLst>
                <a:latin typeface="ＭＳ ゴシック" panose="020B0609070205080204" pitchFamily="49" charset="-128"/>
                <a:ea typeface="ＭＳ ゴシック" panose="020B0609070205080204" pitchFamily="49" charset="-128"/>
              </a:rPr>
              <a:t>　</a:t>
            </a:r>
            <a:endParaRPr lang="en-US" altLang="ja-JP" sz="3200" dirty="0">
              <a:solidFill>
                <a:srgbClr val="FFFF00"/>
              </a:solidFill>
              <a:effectLst>
                <a:outerShdw blurRad="38100" dist="38100" dir="2700000" algn="tl">
                  <a:srgbClr val="C0C0C0"/>
                </a:outerShdw>
              </a:effectLst>
              <a:latin typeface="ＭＳ ゴシック" panose="020B0609070205080204" pitchFamily="49" charset="-128"/>
              <a:ea typeface="ＭＳ ゴシック" panose="020B0609070205080204" pitchFamily="49" charset="-128"/>
            </a:endParaRPr>
          </a:p>
        </p:txBody>
      </p:sp>
      <p:grpSp>
        <p:nvGrpSpPr>
          <p:cNvPr id="2" name="正方形/長方形 2">
            <a:extLst>
              <a:ext uri="{FF2B5EF4-FFF2-40B4-BE49-F238E27FC236}">
                <a16:creationId xmlns:a16="http://schemas.microsoft.com/office/drawing/2014/main" id="{85FD1353-9413-2857-C066-CA1257B5C599}"/>
              </a:ext>
            </a:extLst>
          </p:cNvPr>
          <p:cNvGrpSpPr>
            <a:grpSpLocks/>
          </p:cNvGrpSpPr>
          <p:nvPr/>
        </p:nvGrpSpPr>
        <p:grpSpPr bwMode="auto">
          <a:xfrm>
            <a:off x="-30163" y="-30163"/>
            <a:ext cx="9240838" cy="868363"/>
            <a:chOff x="-19" y="-19"/>
            <a:chExt cx="5821" cy="914"/>
          </a:xfrm>
        </p:grpSpPr>
        <p:pic>
          <p:nvPicPr>
            <p:cNvPr id="3" name="正方形/長方形 2">
              <a:extLst>
                <a:ext uri="{FF2B5EF4-FFF2-40B4-BE49-F238E27FC236}">
                  <a16:creationId xmlns:a16="http://schemas.microsoft.com/office/drawing/2014/main" id="{452AE382-7D85-EE04-1F5F-3AFF289AA399}"/>
                </a:ext>
              </a:extLst>
            </p:cNvPr>
            <p:cNvPicPr preferRelativeResize="0">
              <a:picLocks noChangeArrowheads="1"/>
            </p:cNvPicPr>
            <p:nvPr/>
          </p:nvPicPr>
          <p:blipFill>
            <a:blip r:embed="rId2">
              <a:extLst>
                <a:ext uri="{28A0092B-C50C-407E-A947-70E740481C1C}">
                  <a14:useLocalDpi xmlns:a14="http://schemas.microsoft.com/office/drawing/2010/main"/>
                </a:ext>
              </a:extLst>
            </a:blip>
            <a:srcRect/>
            <a:stretch>
              <a:fillRect/>
            </a:stretch>
          </p:blipFill>
          <p:spPr bwMode="auto">
            <a:xfrm>
              <a:off x="-19" y="-19"/>
              <a:ext cx="5821" cy="91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Rectangle 834">
              <a:extLst>
                <a:ext uri="{FF2B5EF4-FFF2-40B4-BE49-F238E27FC236}">
                  <a16:creationId xmlns:a16="http://schemas.microsoft.com/office/drawing/2014/main" id="{B1A1BDF4-1641-B935-BFF5-796E5CA4D8E1}"/>
                </a:ext>
              </a:extLst>
            </p:cNvPr>
            <p:cNvSpPr>
              <a:spLocks noChangeArrowheads="1"/>
            </p:cNvSpPr>
            <p:nvPr/>
          </p:nvSpPr>
          <p:spPr bwMode="auto">
            <a:xfrm>
              <a:off x="0" y="-1"/>
              <a:ext cx="5760" cy="80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eaLnBrk="0" hangingPunct="0">
                <a:defRPr kumimoji="1">
                  <a:solidFill>
                    <a:schemeClr val="tx1"/>
                  </a:solidFill>
                  <a:latin typeface="Arial" panose="020B0604020202020204" pitchFamily="34" charset="0"/>
                  <a:ea typeface="ＭＳ Ｐゴシック" panose="020B0600070205080204" pitchFamily="50" charset="-128"/>
                </a:defRPr>
              </a:lvl2pPr>
              <a:lvl3pPr eaLnBrk="0" hangingPunct="0">
                <a:defRPr kumimoji="1">
                  <a:solidFill>
                    <a:schemeClr val="tx1"/>
                  </a:solidFill>
                  <a:latin typeface="Arial" panose="020B0604020202020204" pitchFamily="34" charset="0"/>
                  <a:ea typeface="ＭＳ Ｐゴシック" panose="020B0600070205080204" pitchFamily="50" charset="-128"/>
                </a:defRPr>
              </a:lvl3pPr>
              <a:lvl4pPr eaLnBrk="0" hangingPunct="0">
                <a:defRPr kumimoji="1">
                  <a:solidFill>
                    <a:schemeClr val="tx1"/>
                  </a:solidFill>
                  <a:latin typeface="Arial" panose="020B0604020202020204" pitchFamily="34" charset="0"/>
                  <a:ea typeface="ＭＳ Ｐゴシック" panose="020B0600070205080204" pitchFamily="50" charset="-128"/>
                </a:defRPr>
              </a:lvl4pPr>
              <a:lvl5pPr eaLnBrk="0" hangingPunct="0">
                <a:defRPr kumimoji="1">
                  <a:solidFill>
                    <a:schemeClr val="tx1"/>
                  </a:solidFill>
                  <a:latin typeface="Arial" panose="020B0604020202020204" pitchFamily="34" charset="0"/>
                  <a:ea typeface="ＭＳ Ｐゴシック" panose="020B0600070205080204" pitchFamily="50" charset="-128"/>
                </a:defRPr>
              </a:lvl5pPr>
              <a:lvl6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6pPr>
              <a:lvl7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7pPr>
              <a:lvl8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8pPr>
              <a:lvl9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9pPr>
            </a:lstStyle>
            <a:p>
              <a:pPr eaLnBrk="1" hangingPunct="1">
                <a:buSzPct val="100000"/>
                <a:defRPr/>
              </a:pPr>
              <a:r>
                <a:rPr lang="ja-JP" altLang="en-US" sz="4000" b="1" dirty="0">
                  <a:solidFill>
                    <a:srgbClr val="FFFFFF"/>
                  </a:solidFill>
                  <a:effectLst>
                    <a:outerShdw blurRad="38100" dist="38100" dir="2700000" algn="tl">
                      <a:srgbClr val="C0C0C0"/>
                    </a:outerShdw>
                  </a:effectLst>
                  <a:latin typeface="ＭＳ Ｐゴシック" panose="020B0600070205080204" pitchFamily="50" charset="-128"/>
                  <a:ea typeface="AR隷書体M" charset="-128"/>
                </a:rPr>
                <a:t>⑤注意してほしいポイント</a:t>
              </a:r>
            </a:p>
          </p:txBody>
        </p:sp>
      </p:grpSp>
      <p:grpSp>
        <p:nvGrpSpPr>
          <p:cNvPr id="5" name="グループ化 4">
            <a:extLst>
              <a:ext uri="{FF2B5EF4-FFF2-40B4-BE49-F238E27FC236}">
                <a16:creationId xmlns:a16="http://schemas.microsoft.com/office/drawing/2014/main" id="{182D7EC3-F7A4-F0E0-4860-A9DC989BC1B9}"/>
              </a:ext>
            </a:extLst>
          </p:cNvPr>
          <p:cNvGrpSpPr/>
          <p:nvPr/>
        </p:nvGrpSpPr>
        <p:grpSpPr>
          <a:xfrm>
            <a:off x="8122096" y="66675"/>
            <a:ext cx="914400" cy="703263"/>
            <a:chOff x="8122096" y="66675"/>
            <a:chExt cx="914400" cy="703263"/>
          </a:xfrm>
        </p:grpSpPr>
        <p:sp>
          <p:nvSpPr>
            <p:cNvPr id="6" name="フローチャート: 抜出し 5">
              <a:extLst>
                <a:ext uri="{FF2B5EF4-FFF2-40B4-BE49-F238E27FC236}">
                  <a16:creationId xmlns:a16="http://schemas.microsoft.com/office/drawing/2014/main" id="{87064AD8-2F59-3C66-F086-D2994EBAECAE}"/>
                </a:ext>
              </a:extLst>
            </p:cNvPr>
            <p:cNvSpPr/>
            <p:nvPr/>
          </p:nvSpPr>
          <p:spPr>
            <a:xfrm>
              <a:off x="8122096" y="66675"/>
              <a:ext cx="914400" cy="703263"/>
            </a:xfrm>
            <a:prstGeom prst="flowChartExtract">
              <a:avLst/>
            </a:prstGeom>
            <a:solidFill>
              <a:srgbClr val="FFFF00"/>
            </a:solidFill>
            <a:ln w="508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buSzPct val="100000"/>
                <a:defRPr/>
              </a:pPr>
              <a:endParaRPr kumimoji="1" lang="ja-JP" altLang="en-US" sz="9600" dirty="0">
                <a:solidFill>
                  <a:schemeClr val="tx1"/>
                </a:solidFill>
              </a:endParaRPr>
            </a:p>
          </p:txBody>
        </p:sp>
        <p:sp>
          <p:nvSpPr>
            <p:cNvPr id="7" name="テキスト ボックス 6">
              <a:extLst>
                <a:ext uri="{FF2B5EF4-FFF2-40B4-BE49-F238E27FC236}">
                  <a16:creationId xmlns:a16="http://schemas.microsoft.com/office/drawing/2014/main" id="{6CFC3423-1B88-6660-49BF-7ED4EFBCF3B2}"/>
                </a:ext>
              </a:extLst>
            </p:cNvPr>
            <p:cNvSpPr txBox="1">
              <a:spLocks noChangeArrowheads="1"/>
            </p:cNvSpPr>
            <p:nvPr/>
          </p:nvSpPr>
          <p:spPr bwMode="auto">
            <a:xfrm>
              <a:off x="8236396" y="187325"/>
              <a:ext cx="800100" cy="550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eaVert">
              <a:spAutoFit/>
            </a:bodyPr>
            <a:lstStyle>
              <a:lvl1pPr>
                <a:defRPr>
                  <a:solidFill>
                    <a:schemeClr val="tx1"/>
                  </a:solidFill>
                  <a:latin typeface="Arial" panose="020B0604020202020204" pitchFamily="34" charset="0"/>
                  <a:ea typeface="ＭＳ Ｐゴシック" panose="020B0600070205080204" pitchFamily="50" charset="-128"/>
                </a:defRPr>
              </a:lvl1pPr>
              <a:lvl2pPr marL="742950" indent="-285750">
                <a:defRPr>
                  <a:solidFill>
                    <a:schemeClr val="tx1"/>
                  </a:solidFill>
                  <a:latin typeface="Arial" panose="020B0604020202020204" pitchFamily="34" charset="0"/>
                  <a:ea typeface="ＭＳ Ｐゴシック" panose="020B0600070205080204" pitchFamily="50" charset="-128"/>
                </a:defRPr>
              </a:lvl2pPr>
              <a:lvl3pPr marL="1143000" indent="-228600">
                <a:defRPr>
                  <a:solidFill>
                    <a:schemeClr val="tx1"/>
                  </a:solidFill>
                  <a:latin typeface="Arial" panose="020B0604020202020204" pitchFamily="34" charset="0"/>
                  <a:ea typeface="ＭＳ Ｐゴシック" panose="020B0600070205080204" pitchFamily="50" charset="-128"/>
                </a:defRPr>
              </a:lvl3pPr>
              <a:lvl4pPr marL="1600200" indent="-228600">
                <a:defRPr>
                  <a:solidFill>
                    <a:schemeClr val="tx1"/>
                  </a:solidFill>
                  <a:latin typeface="Arial" panose="020B0604020202020204" pitchFamily="34" charset="0"/>
                  <a:ea typeface="ＭＳ Ｐゴシック" panose="020B0600070205080204" pitchFamily="50" charset="-128"/>
                </a:defRPr>
              </a:lvl4pPr>
              <a:lvl5pPr marL="2057400" indent="-228600">
                <a:defRPr>
                  <a:solidFill>
                    <a:schemeClr val="tx1"/>
                  </a:solidFill>
                  <a:latin typeface="Arial" panose="020B0604020202020204" pitchFamily="34" charset="0"/>
                  <a:ea typeface="ＭＳ Ｐゴシック" panose="020B0600070205080204" pitchFamily="50" charset="-128"/>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50" charset="-128"/>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50" charset="-128"/>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50" charset="-128"/>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50" charset="-128"/>
                </a:defRPr>
              </a:lvl9pPr>
            </a:lstStyle>
            <a:p>
              <a:pPr eaLnBrk="1" hangingPunct="1">
                <a:buSzPct val="100000"/>
              </a:pPr>
              <a:r>
                <a:rPr kumimoji="1" lang="ja-JP" altLang="en-US" sz="4000" dirty="0">
                  <a:latin typeface="HGP創英角ｺﾞｼｯｸUB" panose="020B0900000000000000" pitchFamily="50" charset="-128"/>
                  <a:ea typeface="HGP創英角ｺﾞｼｯｸUB" panose="020B0900000000000000" pitchFamily="50" charset="-128"/>
                </a:rPr>
                <a:t>！</a:t>
              </a:r>
            </a:p>
          </p:txBody>
        </p:sp>
      </p:grpSp>
      <p:sp>
        <p:nvSpPr>
          <p:cNvPr id="8" name="テキスト ボックス 7">
            <a:extLst>
              <a:ext uri="{FF2B5EF4-FFF2-40B4-BE49-F238E27FC236}">
                <a16:creationId xmlns:a16="http://schemas.microsoft.com/office/drawing/2014/main" id="{BD436FE0-3232-8345-AB2D-6B7F86DEABA2}"/>
              </a:ext>
            </a:extLst>
          </p:cNvPr>
          <p:cNvSpPr txBox="1"/>
          <p:nvPr/>
        </p:nvSpPr>
        <p:spPr>
          <a:xfrm>
            <a:off x="539552" y="-80092"/>
            <a:ext cx="3672408" cy="276999"/>
          </a:xfrm>
          <a:prstGeom prst="rect">
            <a:avLst/>
          </a:prstGeom>
          <a:noFill/>
        </p:spPr>
        <p:txBody>
          <a:bodyPr wrap="square" rtlCol="0">
            <a:spAutoFit/>
          </a:bodyPr>
          <a:lstStyle/>
          <a:p>
            <a:r>
              <a:rPr kumimoji="1" lang="ja-JP" altLang="en-US" sz="1200" dirty="0">
                <a:solidFill>
                  <a:schemeClr val="bg1"/>
                </a:solidFill>
              </a:rPr>
              <a:t> ちゅう     い</a:t>
            </a:r>
          </a:p>
        </p:txBody>
      </p:sp>
      <p:sp>
        <p:nvSpPr>
          <p:cNvPr id="9" name="テキスト ボックス 8">
            <a:extLst>
              <a:ext uri="{FF2B5EF4-FFF2-40B4-BE49-F238E27FC236}">
                <a16:creationId xmlns:a16="http://schemas.microsoft.com/office/drawing/2014/main" id="{E92E8867-30F7-29AF-3098-CAB3A776FC40}"/>
              </a:ext>
            </a:extLst>
          </p:cNvPr>
          <p:cNvSpPr txBox="1"/>
          <p:nvPr/>
        </p:nvSpPr>
        <p:spPr>
          <a:xfrm>
            <a:off x="3419872" y="797699"/>
            <a:ext cx="570526" cy="253916"/>
          </a:xfrm>
          <a:prstGeom prst="rect">
            <a:avLst/>
          </a:prstGeom>
          <a:noFill/>
        </p:spPr>
        <p:txBody>
          <a:bodyPr wrap="square" rtlCol="0">
            <a:spAutoFit/>
          </a:bodyPr>
          <a:lstStyle/>
          <a:p>
            <a:r>
              <a:rPr kumimoji="1" lang="ja-JP" altLang="en-US" sz="1050" dirty="0">
                <a:solidFill>
                  <a:srgbClr val="FFFF00"/>
                </a:solidFill>
                <a:effectLst/>
              </a:rPr>
              <a:t>やみ</a:t>
            </a:r>
          </a:p>
        </p:txBody>
      </p:sp>
      <p:sp>
        <p:nvSpPr>
          <p:cNvPr id="10" name="テキスト ボックス 9">
            <a:extLst>
              <a:ext uri="{FF2B5EF4-FFF2-40B4-BE49-F238E27FC236}">
                <a16:creationId xmlns:a16="http://schemas.microsoft.com/office/drawing/2014/main" id="{79EF3CD4-5773-EA49-B961-3A8D6926A1E0}"/>
              </a:ext>
            </a:extLst>
          </p:cNvPr>
          <p:cNvSpPr txBox="1"/>
          <p:nvPr/>
        </p:nvSpPr>
        <p:spPr>
          <a:xfrm>
            <a:off x="2051720" y="1412776"/>
            <a:ext cx="5289819" cy="253916"/>
          </a:xfrm>
          <a:prstGeom prst="rect">
            <a:avLst/>
          </a:prstGeom>
          <a:noFill/>
        </p:spPr>
        <p:txBody>
          <a:bodyPr wrap="square" rtlCol="0">
            <a:spAutoFit/>
          </a:bodyPr>
          <a:lstStyle/>
          <a:p>
            <a:r>
              <a:rPr kumimoji="1" lang="ja-JP" altLang="en-US" sz="1050" dirty="0">
                <a:solidFill>
                  <a:srgbClr val="FFFF00"/>
                </a:solidFill>
                <a:effectLst/>
              </a:rPr>
              <a:t>だれ　　　　　　　　　　　　  ざい      さん                   </a:t>
            </a:r>
            <a:r>
              <a:rPr kumimoji="1" lang="ja-JP" altLang="en-US" sz="1050" dirty="0">
                <a:solidFill>
                  <a:srgbClr val="FF0000"/>
                </a:solidFill>
                <a:effectLst/>
              </a:rPr>
              <a:t>ぬす</a:t>
            </a:r>
            <a:r>
              <a:rPr kumimoji="1" lang="ja-JP" altLang="en-US" sz="1050" dirty="0">
                <a:solidFill>
                  <a:srgbClr val="FFFF00"/>
                </a:solidFill>
                <a:effectLst/>
              </a:rPr>
              <a:t>　　　　　　　　　　　　 </a:t>
            </a:r>
            <a:r>
              <a:rPr kumimoji="1" lang="ja-JP" altLang="en-US" sz="1050" dirty="0">
                <a:solidFill>
                  <a:srgbClr val="FF0000"/>
                </a:solidFill>
                <a:effectLst/>
              </a:rPr>
              <a:t>うば</a:t>
            </a:r>
          </a:p>
        </p:txBody>
      </p:sp>
      <p:sp>
        <p:nvSpPr>
          <p:cNvPr id="11" name="テキスト ボックス 10">
            <a:extLst>
              <a:ext uri="{FF2B5EF4-FFF2-40B4-BE49-F238E27FC236}">
                <a16:creationId xmlns:a16="http://schemas.microsoft.com/office/drawing/2014/main" id="{2D54F139-C799-9A57-15BB-9634D9A9332D}"/>
              </a:ext>
            </a:extLst>
          </p:cNvPr>
          <p:cNvSpPr txBox="1"/>
          <p:nvPr/>
        </p:nvSpPr>
        <p:spPr>
          <a:xfrm>
            <a:off x="683568" y="2027853"/>
            <a:ext cx="6912768" cy="253916"/>
          </a:xfrm>
          <a:prstGeom prst="rect">
            <a:avLst/>
          </a:prstGeom>
          <a:noFill/>
        </p:spPr>
        <p:txBody>
          <a:bodyPr wrap="square" rtlCol="0">
            <a:spAutoFit/>
          </a:bodyPr>
          <a:lstStyle/>
          <a:p>
            <a:r>
              <a:rPr kumimoji="1" lang="ja-JP" altLang="en-US" sz="1050" dirty="0">
                <a:solidFill>
                  <a:srgbClr val="FFFF00"/>
                </a:solidFill>
                <a:effectLst/>
              </a:rPr>
              <a:t>だれ　　　　　　　　　　　　  　　　　　　　　　　　　　　　　　　　　　だれ　　　　　                </a:t>
            </a:r>
            <a:r>
              <a:rPr kumimoji="1" lang="ja-JP" altLang="en-US" sz="1050" dirty="0">
                <a:solidFill>
                  <a:srgbClr val="FF0000"/>
                </a:solidFill>
                <a:effectLst/>
              </a:rPr>
              <a:t>いのち</a:t>
            </a:r>
            <a:r>
              <a:rPr kumimoji="1" lang="ja-JP" altLang="en-US" sz="1050" dirty="0">
                <a:solidFill>
                  <a:srgbClr val="FFFF00"/>
                </a:solidFill>
                <a:effectLst/>
              </a:rPr>
              <a:t>　　　　　　 </a:t>
            </a:r>
            <a:r>
              <a:rPr kumimoji="1" lang="ja-JP" altLang="en-US" sz="1050" dirty="0">
                <a:solidFill>
                  <a:srgbClr val="FF0000"/>
                </a:solidFill>
                <a:effectLst/>
              </a:rPr>
              <a:t>うば</a:t>
            </a:r>
          </a:p>
        </p:txBody>
      </p:sp>
      <p:sp>
        <p:nvSpPr>
          <p:cNvPr id="12" name="テキスト ボックス 11">
            <a:extLst>
              <a:ext uri="{FF2B5EF4-FFF2-40B4-BE49-F238E27FC236}">
                <a16:creationId xmlns:a16="http://schemas.microsoft.com/office/drawing/2014/main" id="{204965D7-5E61-7160-39A2-1619E7139DCC}"/>
              </a:ext>
            </a:extLst>
          </p:cNvPr>
          <p:cNvSpPr txBox="1"/>
          <p:nvPr/>
        </p:nvSpPr>
        <p:spPr>
          <a:xfrm>
            <a:off x="572394" y="2644931"/>
            <a:ext cx="7549701" cy="253916"/>
          </a:xfrm>
          <a:prstGeom prst="rect">
            <a:avLst/>
          </a:prstGeom>
          <a:noFill/>
        </p:spPr>
        <p:txBody>
          <a:bodyPr wrap="square" rtlCol="0">
            <a:spAutoFit/>
          </a:bodyPr>
          <a:lstStyle/>
          <a:p>
            <a:r>
              <a:rPr kumimoji="1" lang="ja-JP" altLang="en-US" sz="1050" dirty="0">
                <a:solidFill>
                  <a:srgbClr val="FFFF00"/>
                </a:solidFill>
                <a:effectLst/>
              </a:rPr>
              <a:t>かね　　　　　　　　て　　　　　　　　 い　　　　　　　　　　　　  　　　　　　　　　　　　　　　　　　　　　</a:t>
            </a:r>
            <a:r>
              <a:rPr kumimoji="1" lang="ja-JP" altLang="en-US" sz="1050" dirty="0">
                <a:solidFill>
                  <a:srgbClr val="FF0000"/>
                </a:solidFill>
                <a:effectLst/>
              </a:rPr>
              <a:t>じゅう　　だい</a:t>
            </a:r>
            <a:r>
              <a:rPr kumimoji="1" lang="ja-JP" altLang="en-US" sz="1050" dirty="0">
                <a:solidFill>
                  <a:srgbClr val="FFFF00"/>
                </a:solidFill>
                <a:effectLst/>
              </a:rPr>
              <a:t>　　　　　　  </a:t>
            </a:r>
            <a:r>
              <a:rPr kumimoji="1" lang="ja-JP" altLang="en-US" sz="1050" dirty="0">
                <a:solidFill>
                  <a:srgbClr val="FF0000"/>
                </a:solidFill>
                <a:effectLst/>
              </a:rPr>
              <a:t>　はん      ざい</a:t>
            </a:r>
          </a:p>
        </p:txBody>
      </p:sp>
      <p:sp>
        <p:nvSpPr>
          <p:cNvPr id="13" name="テキスト ボックス 12">
            <a:extLst>
              <a:ext uri="{FF2B5EF4-FFF2-40B4-BE49-F238E27FC236}">
                <a16:creationId xmlns:a16="http://schemas.microsoft.com/office/drawing/2014/main" id="{7BA13B24-4097-404D-9862-C9614CAE5742}"/>
              </a:ext>
            </a:extLst>
          </p:cNvPr>
          <p:cNvSpPr txBox="1"/>
          <p:nvPr/>
        </p:nvSpPr>
        <p:spPr>
          <a:xfrm>
            <a:off x="1763689" y="3729251"/>
            <a:ext cx="4464496" cy="253916"/>
          </a:xfrm>
          <a:prstGeom prst="rect">
            <a:avLst/>
          </a:prstGeom>
          <a:noFill/>
        </p:spPr>
        <p:txBody>
          <a:bodyPr wrap="square" rtlCol="0">
            <a:spAutoFit/>
          </a:bodyPr>
          <a:lstStyle/>
          <a:p>
            <a:r>
              <a:rPr kumimoji="1" lang="ja-JP" altLang="en-US" sz="1050" dirty="0">
                <a:solidFill>
                  <a:srgbClr val="FFFF00"/>
                </a:solidFill>
                <a:effectLst/>
              </a:rPr>
              <a:t>  やみ                                                                                     おう          ぼ</a:t>
            </a:r>
            <a:endParaRPr kumimoji="1" lang="ja-JP" altLang="en-US" sz="1050" dirty="0">
              <a:solidFill>
                <a:srgbClr val="FF0000"/>
              </a:solidFill>
              <a:effectLst/>
            </a:endParaRPr>
          </a:p>
        </p:txBody>
      </p:sp>
      <p:sp>
        <p:nvSpPr>
          <p:cNvPr id="14" name="テキスト ボックス 13">
            <a:extLst>
              <a:ext uri="{FF2B5EF4-FFF2-40B4-BE49-F238E27FC236}">
                <a16:creationId xmlns:a16="http://schemas.microsoft.com/office/drawing/2014/main" id="{5D758E45-F0C3-A134-4B19-663B8CF19055}"/>
              </a:ext>
            </a:extLst>
          </p:cNvPr>
          <p:cNvSpPr txBox="1"/>
          <p:nvPr/>
        </p:nvSpPr>
        <p:spPr>
          <a:xfrm>
            <a:off x="1979712" y="4499315"/>
            <a:ext cx="4464496" cy="253916"/>
          </a:xfrm>
          <a:prstGeom prst="rect">
            <a:avLst/>
          </a:prstGeom>
          <a:noFill/>
        </p:spPr>
        <p:txBody>
          <a:bodyPr wrap="square" rtlCol="0">
            <a:spAutoFit/>
          </a:bodyPr>
          <a:lstStyle/>
          <a:p>
            <a:r>
              <a:rPr kumimoji="1" lang="ja-JP" altLang="en-US" sz="1050" dirty="0">
                <a:solidFill>
                  <a:srgbClr val="FFFF00"/>
                </a:solidFill>
                <a:effectLst/>
              </a:rPr>
              <a:t>　はん　　　　ざい　　　　　　　　　　　　　　　　いり　　　 ぐち</a:t>
            </a:r>
            <a:endParaRPr kumimoji="1" lang="ja-JP" altLang="en-US" sz="1050" dirty="0">
              <a:solidFill>
                <a:srgbClr val="FF0000"/>
              </a:solidFill>
              <a:effectLst/>
            </a:endParaRPr>
          </a:p>
        </p:txBody>
      </p:sp>
    </p:spTree>
    <p:extLst>
      <p:ext uri="{BB962C8B-B14F-4D97-AF65-F5344CB8AC3E}">
        <p14:creationId xmlns:p14="http://schemas.microsoft.com/office/powerpoint/2010/main" val="10859470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6">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6">
                                            <p:txEl>
                                              <p:pRg st="6" end="6"/>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6">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919" name="フッター プレースホルダー 2"/>
          <p:cNvSpPr>
            <a:spLocks noChangeArrowheads="1"/>
          </p:cNvSpPr>
          <p:nvPr/>
        </p:nvSpPr>
        <p:spPr bwMode="auto">
          <a:xfrm>
            <a:off x="3235325" y="6388100"/>
            <a:ext cx="308610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12813" eaLnBrk="0" hangingPunct="0">
              <a:lnSpc>
                <a:spcPct val="90000"/>
              </a:lnSpc>
              <a:spcBef>
                <a:spcPts val="1200"/>
              </a:spcBef>
              <a:spcAft>
                <a:spcPts val="200"/>
              </a:spcAft>
              <a:buClr>
                <a:schemeClr val="accent1"/>
              </a:buClr>
              <a:buFont typeface="Calibri" panose="020F0502020204030204" pitchFamily="34" charset="0"/>
              <a:buChar char=" "/>
              <a:defRPr kumimoji="1" sz="2000">
                <a:solidFill>
                  <a:srgbClr val="404040"/>
                </a:solidFill>
                <a:latin typeface="Calibri" panose="020F0502020204030204" pitchFamily="34" charset="0"/>
                <a:cs typeface="Arial" panose="020B0604020202020204" pitchFamily="34" charset="0"/>
              </a:defRPr>
            </a:lvl1pPr>
            <a:lvl2pPr marL="38258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a:solidFill>
                  <a:srgbClr val="404040"/>
                </a:solidFill>
                <a:latin typeface="Calibri" panose="020F0502020204030204" pitchFamily="34" charset="0"/>
                <a:cs typeface="Arial" panose="020B0604020202020204" pitchFamily="34" charset="0"/>
              </a:defRPr>
            </a:lvl2pPr>
            <a:lvl3pPr marL="56673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3pPr>
            <a:lvl4pPr marL="749300"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4pPr>
            <a:lvl5pPr marL="931863"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5pPr>
            <a:lvl6pPr marL="13890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6pPr>
            <a:lvl7pPr marL="18462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7pPr>
            <a:lvl8pPr marL="23034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8pPr>
            <a:lvl9pPr marL="27606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9pPr>
          </a:lstStyle>
          <a:p>
            <a:pPr algn="ctr" eaLnBrk="1" hangingPunct="1">
              <a:lnSpc>
                <a:spcPct val="100000"/>
              </a:lnSpc>
              <a:spcBef>
                <a:spcPct val="0"/>
              </a:spcBef>
              <a:spcAft>
                <a:spcPct val="0"/>
              </a:spcAft>
              <a:buClrTx/>
              <a:buSzPct val="100000"/>
              <a:buFontTx/>
              <a:buNone/>
              <a:defRPr/>
            </a:pPr>
            <a:r>
              <a:rPr lang="ja-JP" altLang="en-US" sz="1200">
                <a:solidFill>
                  <a:schemeClr val="bg1"/>
                </a:solidFill>
                <a:effectLst>
                  <a:outerShdw blurRad="38100" dist="38100" dir="2700000" algn="tl">
                    <a:srgbClr val="C0C0C0"/>
                  </a:outerShdw>
                </a:effectLst>
                <a:latin typeface="ＭＳ Ｐゴシック" panose="020B0600070205080204" pitchFamily="50" charset="-128"/>
              </a:rPr>
              <a:t>岐阜県教育委員会　学校安全課</a:t>
            </a:r>
          </a:p>
        </p:txBody>
      </p:sp>
      <p:grpSp>
        <p:nvGrpSpPr>
          <p:cNvPr id="12291" name="正方形/長方形 2"/>
          <p:cNvGrpSpPr>
            <a:grpSpLocks/>
          </p:cNvGrpSpPr>
          <p:nvPr/>
        </p:nvGrpSpPr>
        <p:grpSpPr bwMode="auto">
          <a:xfrm>
            <a:off x="-30163" y="-30163"/>
            <a:ext cx="9240838" cy="868363"/>
            <a:chOff x="-19" y="-19"/>
            <a:chExt cx="5821" cy="914"/>
          </a:xfrm>
        </p:grpSpPr>
        <p:pic>
          <p:nvPicPr>
            <p:cNvPr id="12293" name="正方形/長方形 2"/>
            <p:cNvPicPr preferRelativeResize="0">
              <a:picLocks noChangeArrowheads="1"/>
            </p:cNvPicPr>
            <p:nvPr/>
          </p:nvPicPr>
          <p:blipFill>
            <a:blip r:embed="rId2">
              <a:extLst>
                <a:ext uri="{28A0092B-C50C-407E-A947-70E740481C1C}">
                  <a14:useLocalDpi xmlns:a14="http://schemas.microsoft.com/office/drawing/2010/main"/>
                </a:ext>
              </a:extLst>
            </a:blip>
            <a:srcRect/>
            <a:stretch>
              <a:fillRect/>
            </a:stretch>
          </p:blipFill>
          <p:spPr bwMode="auto">
            <a:xfrm>
              <a:off x="-19" y="-19"/>
              <a:ext cx="5821" cy="91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89922" name="Rectangle 834"/>
            <p:cNvSpPr>
              <a:spLocks noChangeArrowheads="1"/>
            </p:cNvSpPr>
            <p:nvPr/>
          </p:nvSpPr>
          <p:spPr bwMode="auto">
            <a:xfrm>
              <a:off x="0" y="-1"/>
              <a:ext cx="5760" cy="80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eaLnBrk="0" hangingPunct="0">
                <a:defRPr kumimoji="1">
                  <a:solidFill>
                    <a:schemeClr val="tx1"/>
                  </a:solidFill>
                  <a:latin typeface="Arial" panose="020B0604020202020204" pitchFamily="34" charset="0"/>
                  <a:ea typeface="ＭＳ Ｐゴシック" panose="020B0600070205080204" pitchFamily="50" charset="-128"/>
                </a:defRPr>
              </a:lvl2pPr>
              <a:lvl3pPr eaLnBrk="0" hangingPunct="0">
                <a:defRPr kumimoji="1">
                  <a:solidFill>
                    <a:schemeClr val="tx1"/>
                  </a:solidFill>
                  <a:latin typeface="Arial" panose="020B0604020202020204" pitchFamily="34" charset="0"/>
                  <a:ea typeface="ＭＳ Ｐゴシック" panose="020B0600070205080204" pitchFamily="50" charset="-128"/>
                </a:defRPr>
              </a:lvl3pPr>
              <a:lvl4pPr eaLnBrk="0" hangingPunct="0">
                <a:defRPr kumimoji="1">
                  <a:solidFill>
                    <a:schemeClr val="tx1"/>
                  </a:solidFill>
                  <a:latin typeface="Arial" panose="020B0604020202020204" pitchFamily="34" charset="0"/>
                  <a:ea typeface="ＭＳ Ｐゴシック" panose="020B0600070205080204" pitchFamily="50" charset="-128"/>
                </a:defRPr>
              </a:lvl4pPr>
              <a:lvl5pPr eaLnBrk="0" hangingPunct="0">
                <a:defRPr kumimoji="1">
                  <a:solidFill>
                    <a:schemeClr val="tx1"/>
                  </a:solidFill>
                  <a:latin typeface="Arial" panose="020B0604020202020204" pitchFamily="34" charset="0"/>
                  <a:ea typeface="ＭＳ Ｐゴシック" panose="020B0600070205080204" pitchFamily="50" charset="-128"/>
                </a:defRPr>
              </a:lvl5pPr>
              <a:lvl6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6pPr>
              <a:lvl7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7pPr>
              <a:lvl8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8pPr>
              <a:lvl9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9pPr>
            </a:lstStyle>
            <a:p>
              <a:pPr eaLnBrk="1" hangingPunct="1">
                <a:buSzPct val="100000"/>
                <a:defRPr/>
              </a:pPr>
              <a:r>
                <a:rPr lang="ja-JP" altLang="en-US" sz="4000" b="1" dirty="0">
                  <a:solidFill>
                    <a:srgbClr val="FFFFFF"/>
                  </a:solidFill>
                  <a:effectLst>
                    <a:outerShdw blurRad="38100" dist="38100" dir="2700000" algn="tl">
                      <a:srgbClr val="C0C0C0"/>
                    </a:outerShdw>
                  </a:effectLst>
                  <a:latin typeface="ＭＳ Ｐゴシック" panose="020B0600070205080204" pitchFamily="50" charset="-128"/>
                  <a:ea typeface="AR隷書体M" charset="-128"/>
                </a:rPr>
                <a:t>⑥闇バイトだと気付いたら</a:t>
              </a:r>
            </a:p>
          </p:txBody>
        </p:sp>
      </p:grpSp>
      <p:sp>
        <p:nvSpPr>
          <p:cNvPr id="16" name="テキスト ボックス 4"/>
          <p:cNvSpPr>
            <a:spLocks noChangeArrowheads="1"/>
          </p:cNvSpPr>
          <p:nvPr/>
        </p:nvSpPr>
        <p:spPr bwMode="auto">
          <a:xfrm>
            <a:off x="0" y="855301"/>
            <a:ext cx="9144000" cy="5263356"/>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eaLnBrk="0" hangingPunct="0">
              <a:defRPr kumimoji="1">
                <a:solidFill>
                  <a:schemeClr val="tx1"/>
                </a:solidFill>
                <a:latin typeface="Arial" panose="020B0604020202020204" pitchFamily="34" charset="0"/>
                <a:ea typeface="ＭＳ Ｐゴシック" panose="020B0600070205080204" pitchFamily="50" charset="-128"/>
              </a:defRPr>
            </a:lvl2pPr>
            <a:lvl3pPr eaLnBrk="0" hangingPunct="0">
              <a:defRPr kumimoji="1">
                <a:solidFill>
                  <a:schemeClr val="tx1"/>
                </a:solidFill>
                <a:latin typeface="Arial" panose="020B0604020202020204" pitchFamily="34" charset="0"/>
                <a:ea typeface="ＭＳ Ｐゴシック" panose="020B0600070205080204" pitchFamily="50" charset="-128"/>
              </a:defRPr>
            </a:lvl3pPr>
            <a:lvl4pPr eaLnBrk="0" hangingPunct="0">
              <a:defRPr kumimoji="1">
                <a:solidFill>
                  <a:schemeClr val="tx1"/>
                </a:solidFill>
                <a:latin typeface="Arial" panose="020B0604020202020204" pitchFamily="34" charset="0"/>
                <a:ea typeface="ＭＳ Ｐゴシック" panose="020B0600070205080204" pitchFamily="50" charset="-128"/>
              </a:defRPr>
            </a:lvl4pPr>
            <a:lvl5pPr eaLnBrk="0" hangingPunct="0">
              <a:defRPr kumimoji="1">
                <a:solidFill>
                  <a:schemeClr val="tx1"/>
                </a:solidFill>
                <a:latin typeface="Arial" panose="020B0604020202020204" pitchFamily="34" charset="0"/>
                <a:ea typeface="ＭＳ Ｐゴシック" panose="020B0600070205080204" pitchFamily="50" charset="-128"/>
              </a:defRPr>
            </a:lvl5pPr>
            <a:lvl6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6pPr>
            <a:lvl7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7pPr>
            <a:lvl8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8pPr>
            <a:lvl9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9pPr>
          </a:lstStyle>
          <a:p>
            <a:pPr marL="355600" indent="-355600" algn="ctr" eaLnBrk="1" hangingPunct="1">
              <a:spcBef>
                <a:spcPts val="600"/>
              </a:spcBef>
              <a:spcAft>
                <a:spcPts val="0"/>
              </a:spcAft>
              <a:buSzPct val="100000"/>
              <a:defRPr/>
            </a:pPr>
            <a:r>
              <a:rPr lang="ja-JP" altLang="en-US" sz="3200" b="1" dirty="0">
                <a:solidFill>
                  <a:srgbClr val="FF0000"/>
                </a:solidFill>
                <a:effectLst>
                  <a:outerShdw blurRad="38100" dist="38100" dir="2700000" algn="tl">
                    <a:srgbClr val="C0C0C0"/>
                  </a:outerShdw>
                </a:effectLst>
                <a:latin typeface="ＭＳ ゴシック" panose="020B0609070205080204" pitchFamily="49" charset="-128"/>
                <a:ea typeface="ＭＳ ゴシック" panose="020B0609070205080204" pitchFamily="49" charset="-128"/>
              </a:rPr>
              <a:t>一人で悩まず相談をしましょう。</a:t>
            </a:r>
            <a:endParaRPr lang="en-US" altLang="ja-JP" sz="3200" b="1" dirty="0">
              <a:solidFill>
                <a:srgbClr val="FF0000"/>
              </a:solidFill>
              <a:effectLst>
                <a:outerShdw blurRad="38100" dist="38100" dir="2700000" algn="tl">
                  <a:srgbClr val="C0C0C0"/>
                </a:outerShdw>
              </a:effectLst>
              <a:latin typeface="ＭＳ ゴシック" panose="020B0609070205080204" pitchFamily="49" charset="-128"/>
              <a:ea typeface="ＭＳ ゴシック" panose="020B0609070205080204" pitchFamily="49" charset="-128"/>
            </a:endParaRPr>
          </a:p>
          <a:p>
            <a:pPr eaLnBrk="1" hangingPunct="1">
              <a:spcBef>
                <a:spcPts val="600"/>
              </a:spcBef>
              <a:spcAft>
                <a:spcPts val="0"/>
              </a:spcAft>
              <a:buSzPct val="100000"/>
              <a:defRPr/>
            </a:pPr>
            <a:r>
              <a:rPr lang="ja-JP" altLang="en-US" sz="3200" dirty="0">
                <a:solidFill>
                  <a:srgbClr val="0070C0"/>
                </a:solidFill>
                <a:effectLst>
                  <a:outerShdw blurRad="38100" dist="38100" dir="2700000" algn="tl">
                    <a:srgbClr val="C0C0C0"/>
                  </a:outerShdw>
                </a:effectLst>
                <a:latin typeface="ＭＳ ゴシック" panose="020B0609070205080204" pitchFamily="49" charset="-128"/>
                <a:ea typeface="ＭＳ ゴシック" panose="020B0609070205080204" pitchFamily="49" charset="-128"/>
              </a:rPr>
              <a:t>闇バイトに応募してしまった</a:t>
            </a:r>
            <a:r>
              <a:rPr lang="ja-JP" altLang="en-US" sz="3200" dirty="0">
                <a:effectLst>
                  <a:outerShdw blurRad="38100" dist="38100" dir="2700000" algn="tl">
                    <a:srgbClr val="C0C0C0"/>
                  </a:outerShdw>
                </a:effectLst>
                <a:latin typeface="ＭＳ ゴシック" panose="020B0609070205080204" pitchFamily="49" charset="-128"/>
                <a:ea typeface="ＭＳ ゴシック" panose="020B0609070205080204" pitchFamily="49" charset="-128"/>
              </a:rPr>
              <a:t>、</a:t>
            </a:r>
            <a:r>
              <a:rPr lang="ja-JP" altLang="en-US" sz="3200" dirty="0">
                <a:solidFill>
                  <a:srgbClr val="0070C0"/>
                </a:solidFill>
                <a:effectLst>
                  <a:outerShdw blurRad="38100" dist="38100" dir="2700000" algn="tl">
                    <a:srgbClr val="C0C0C0"/>
                  </a:outerShdw>
                </a:effectLst>
                <a:latin typeface="ＭＳ ゴシック" panose="020B0609070205080204" pitchFamily="49" charset="-128"/>
                <a:ea typeface="ＭＳ ゴシック" panose="020B0609070205080204" pitchFamily="49" charset="-128"/>
              </a:rPr>
              <a:t>個人情報を提供してしまった</a:t>
            </a:r>
            <a:r>
              <a:rPr lang="ja-JP" altLang="en-US" sz="3200" dirty="0">
                <a:effectLst>
                  <a:outerShdw blurRad="38100" dist="38100" dir="2700000" algn="tl">
                    <a:srgbClr val="C0C0C0"/>
                  </a:outerShdw>
                </a:effectLst>
                <a:latin typeface="ＭＳ ゴシック" panose="020B0609070205080204" pitchFamily="49" charset="-128"/>
                <a:ea typeface="ＭＳ ゴシック" panose="020B0609070205080204" pitchFamily="49" charset="-128"/>
              </a:rPr>
              <a:t>という時には、すぐに最寄りの警察署や以下の窓口に相談をしてください。</a:t>
            </a:r>
            <a:endParaRPr lang="en-US" altLang="ja-JP" sz="3200" dirty="0">
              <a:effectLst>
                <a:outerShdw blurRad="38100" dist="38100" dir="2700000" algn="tl">
                  <a:srgbClr val="C0C0C0"/>
                </a:outerShdw>
              </a:effectLst>
              <a:latin typeface="ＭＳ ゴシック" panose="020B0609070205080204" pitchFamily="49" charset="-128"/>
              <a:ea typeface="ＭＳ ゴシック" panose="020B0609070205080204" pitchFamily="49" charset="-128"/>
            </a:endParaRPr>
          </a:p>
          <a:p>
            <a:pPr eaLnBrk="1" hangingPunct="1">
              <a:spcBef>
                <a:spcPts val="600"/>
              </a:spcBef>
              <a:spcAft>
                <a:spcPts val="0"/>
              </a:spcAft>
              <a:buSzPct val="100000"/>
              <a:defRPr/>
            </a:pPr>
            <a:endParaRPr lang="en-US" altLang="ja-JP" sz="3200" dirty="0">
              <a:effectLst>
                <a:outerShdw blurRad="38100" dist="38100" dir="2700000" algn="tl">
                  <a:srgbClr val="C0C0C0"/>
                </a:outerShdw>
              </a:effectLst>
              <a:latin typeface="ＭＳ ゴシック" panose="020B0609070205080204" pitchFamily="49" charset="-128"/>
              <a:ea typeface="ＭＳ ゴシック" panose="020B0609070205080204" pitchFamily="49" charset="-128"/>
            </a:endParaRPr>
          </a:p>
          <a:p>
            <a:pPr marL="355600" indent="-355600" eaLnBrk="1" hangingPunct="1">
              <a:spcBef>
                <a:spcPts val="600"/>
              </a:spcBef>
              <a:spcAft>
                <a:spcPts val="0"/>
              </a:spcAft>
              <a:buSzPct val="100000"/>
              <a:defRPr/>
            </a:pPr>
            <a:r>
              <a:rPr lang="ja-JP" altLang="en-US" sz="3600" dirty="0">
                <a:solidFill>
                  <a:srgbClr val="0070C0"/>
                </a:solidFill>
                <a:effectLst>
                  <a:outerShdw blurRad="38100" dist="38100" dir="2700000" algn="tl">
                    <a:srgbClr val="C0C0C0"/>
                  </a:outerShdw>
                </a:effectLst>
                <a:latin typeface="ＭＳ ゴシック" panose="020B0609070205080204" pitchFamily="49" charset="-128"/>
                <a:ea typeface="ＭＳ ゴシック" panose="020B0609070205080204" pitchFamily="49" charset="-128"/>
              </a:rPr>
              <a:t>・警察相談ダイヤル　　　　</a:t>
            </a:r>
            <a:r>
              <a:rPr lang="en-US" altLang="ja-JP" sz="3600" dirty="0">
                <a:solidFill>
                  <a:srgbClr val="0070C0"/>
                </a:solidFill>
                <a:effectLst>
                  <a:outerShdw blurRad="38100" dist="38100" dir="2700000" algn="tl">
                    <a:srgbClr val="C0C0C0"/>
                  </a:outerShdw>
                </a:effectLst>
                <a:latin typeface="ＭＳ ゴシック" panose="020B0609070205080204" pitchFamily="49" charset="-128"/>
                <a:ea typeface="ＭＳ ゴシック" panose="020B0609070205080204" pitchFamily="49" charset="-128"/>
              </a:rPr>
              <a:t>#9110</a:t>
            </a:r>
          </a:p>
          <a:p>
            <a:pPr marL="355600" indent="-355600" eaLnBrk="1" hangingPunct="1">
              <a:spcBef>
                <a:spcPts val="600"/>
              </a:spcBef>
              <a:spcAft>
                <a:spcPts val="0"/>
              </a:spcAft>
              <a:buSzPct val="100000"/>
              <a:defRPr/>
            </a:pPr>
            <a:r>
              <a:rPr lang="ja-JP" altLang="en-US" sz="3600" dirty="0">
                <a:solidFill>
                  <a:srgbClr val="0070C0"/>
                </a:solidFill>
                <a:effectLst>
                  <a:outerShdw blurRad="38100" dist="38100" dir="2700000" algn="tl">
                    <a:srgbClr val="C0C0C0"/>
                  </a:outerShdw>
                </a:effectLst>
                <a:latin typeface="ＭＳ ゴシック" panose="020B0609070205080204" pitchFamily="49" charset="-128"/>
                <a:ea typeface="ＭＳ ゴシック" panose="020B0609070205080204" pitchFamily="49" charset="-128"/>
              </a:rPr>
              <a:t>・匿名通報ダイヤル　　　　</a:t>
            </a:r>
            <a:r>
              <a:rPr lang="en-US" altLang="ja-JP" sz="3600" dirty="0">
                <a:solidFill>
                  <a:srgbClr val="0070C0"/>
                </a:solidFill>
                <a:effectLst>
                  <a:outerShdw blurRad="38100" dist="38100" dir="2700000" algn="tl">
                    <a:srgbClr val="C0C0C0"/>
                  </a:outerShdw>
                </a:effectLst>
                <a:latin typeface="ＭＳ ゴシック" panose="020B0609070205080204" pitchFamily="49" charset="-128"/>
                <a:ea typeface="ＭＳ ゴシック" panose="020B0609070205080204" pitchFamily="49" charset="-128"/>
              </a:rPr>
              <a:t>0120-924-839</a:t>
            </a:r>
          </a:p>
          <a:p>
            <a:pPr marL="355600" indent="-355600" eaLnBrk="1" hangingPunct="1">
              <a:spcBef>
                <a:spcPts val="600"/>
              </a:spcBef>
              <a:spcAft>
                <a:spcPts val="0"/>
              </a:spcAft>
              <a:buSzPct val="100000"/>
              <a:defRPr/>
            </a:pPr>
            <a:r>
              <a:rPr lang="ja-JP" altLang="en-US" sz="3600" dirty="0">
                <a:solidFill>
                  <a:srgbClr val="0070C0"/>
                </a:solidFill>
                <a:effectLst>
                  <a:outerShdw blurRad="38100" dist="38100" dir="2700000" algn="tl">
                    <a:srgbClr val="C0C0C0"/>
                  </a:outerShdw>
                </a:effectLst>
                <a:latin typeface="ＭＳ ゴシック" panose="020B0609070205080204" pitchFamily="49" charset="-128"/>
                <a:ea typeface="ＭＳ ゴシック" panose="020B0609070205080204" pitchFamily="49" charset="-128"/>
              </a:rPr>
              <a:t>・ヤングテレホンコーナー　</a:t>
            </a:r>
            <a:r>
              <a:rPr lang="en-US" altLang="ja-JP" sz="3600" dirty="0">
                <a:solidFill>
                  <a:srgbClr val="0070C0"/>
                </a:solidFill>
                <a:effectLst>
                  <a:outerShdw blurRad="38100" dist="38100" dir="2700000" algn="tl">
                    <a:srgbClr val="C0C0C0"/>
                  </a:outerShdw>
                </a:effectLst>
                <a:latin typeface="ＭＳ ゴシック" panose="020B0609070205080204" pitchFamily="49" charset="-128"/>
                <a:ea typeface="ＭＳ ゴシック" panose="020B0609070205080204" pitchFamily="49" charset="-128"/>
              </a:rPr>
              <a:t>0120-783-800</a:t>
            </a:r>
          </a:p>
          <a:p>
            <a:pPr marL="355600" indent="-355600" eaLnBrk="1" hangingPunct="1">
              <a:spcBef>
                <a:spcPts val="600"/>
              </a:spcBef>
              <a:spcAft>
                <a:spcPts val="0"/>
              </a:spcAft>
              <a:buSzPct val="100000"/>
              <a:defRPr/>
            </a:pPr>
            <a:r>
              <a:rPr lang="ja-JP" altLang="en-US" sz="3600" dirty="0">
                <a:solidFill>
                  <a:srgbClr val="0070C0"/>
                </a:solidFill>
                <a:effectLst>
                  <a:outerShdw blurRad="38100" dist="38100" dir="2700000" algn="tl">
                    <a:srgbClr val="C0C0C0"/>
                  </a:outerShdw>
                </a:effectLst>
                <a:latin typeface="ＭＳ ゴシック" panose="020B0609070205080204" pitchFamily="49" charset="-128"/>
                <a:ea typeface="ＭＳ ゴシック" panose="020B0609070205080204" pitchFamily="49" charset="-128"/>
              </a:rPr>
              <a:t>・地区少年サポートセンター</a:t>
            </a:r>
            <a:r>
              <a:rPr lang="en-US" altLang="ja-JP" sz="3600" dirty="0">
                <a:solidFill>
                  <a:srgbClr val="0070C0"/>
                </a:solidFill>
                <a:effectLst>
                  <a:outerShdw blurRad="38100" dist="38100" dir="2700000" algn="tl">
                    <a:srgbClr val="C0C0C0"/>
                  </a:outerShdw>
                </a:effectLst>
                <a:latin typeface="ＭＳ ゴシック" panose="020B0609070205080204" pitchFamily="49" charset="-128"/>
                <a:ea typeface="ＭＳ ゴシック" panose="020B0609070205080204" pitchFamily="49" charset="-128"/>
              </a:rPr>
              <a:t>0120-783-802</a:t>
            </a:r>
          </a:p>
        </p:txBody>
      </p:sp>
      <p:sp>
        <p:nvSpPr>
          <p:cNvPr id="2" name="テキスト ボックス 1">
            <a:extLst>
              <a:ext uri="{FF2B5EF4-FFF2-40B4-BE49-F238E27FC236}">
                <a16:creationId xmlns:a16="http://schemas.microsoft.com/office/drawing/2014/main" id="{A6C2ADB0-CECB-4B6F-BF5D-57ECEE4F195A}"/>
              </a:ext>
            </a:extLst>
          </p:cNvPr>
          <p:cNvSpPr txBox="1"/>
          <p:nvPr/>
        </p:nvSpPr>
        <p:spPr>
          <a:xfrm>
            <a:off x="539552" y="-80092"/>
            <a:ext cx="4968552" cy="276999"/>
          </a:xfrm>
          <a:prstGeom prst="rect">
            <a:avLst/>
          </a:prstGeom>
          <a:noFill/>
        </p:spPr>
        <p:txBody>
          <a:bodyPr wrap="square" rtlCol="0">
            <a:spAutoFit/>
          </a:bodyPr>
          <a:lstStyle/>
          <a:p>
            <a:r>
              <a:rPr kumimoji="1" lang="ja-JP" altLang="en-US" sz="1200" dirty="0">
                <a:solidFill>
                  <a:schemeClr val="bg1"/>
                </a:solidFill>
              </a:rPr>
              <a:t>  やみ                                                                   き　　　づ</a:t>
            </a:r>
          </a:p>
        </p:txBody>
      </p:sp>
      <p:sp>
        <p:nvSpPr>
          <p:cNvPr id="3" name="テキスト ボックス 2">
            <a:extLst>
              <a:ext uri="{FF2B5EF4-FFF2-40B4-BE49-F238E27FC236}">
                <a16:creationId xmlns:a16="http://schemas.microsoft.com/office/drawing/2014/main" id="{A82CB601-3F22-3D78-67B4-1589F436DAFE}"/>
              </a:ext>
            </a:extLst>
          </p:cNvPr>
          <p:cNvSpPr txBox="1"/>
          <p:nvPr/>
        </p:nvSpPr>
        <p:spPr>
          <a:xfrm>
            <a:off x="1547664" y="768844"/>
            <a:ext cx="4032448" cy="253916"/>
          </a:xfrm>
          <a:prstGeom prst="rect">
            <a:avLst/>
          </a:prstGeom>
          <a:noFill/>
        </p:spPr>
        <p:txBody>
          <a:bodyPr wrap="square" rtlCol="0">
            <a:spAutoFit/>
          </a:bodyPr>
          <a:lstStyle/>
          <a:p>
            <a:r>
              <a:rPr kumimoji="1" lang="ja-JP" altLang="en-US" sz="1050" dirty="0">
                <a:solidFill>
                  <a:srgbClr val="FF0000"/>
                </a:solidFill>
                <a:effectLst/>
              </a:rPr>
              <a:t>ひと       り                   なや                          そう     だん</a:t>
            </a:r>
          </a:p>
        </p:txBody>
      </p:sp>
      <p:sp>
        <p:nvSpPr>
          <p:cNvPr id="4" name="テキスト ボックス 3">
            <a:extLst>
              <a:ext uri="{FF2B5EF4-FFF2-40B4-BE49-F238E27FC236}">
                <a16:creationId xmlns:a16="http://schemas.microsoft.com/office/drawing/2014/main" id="{A2027B80-7594-7FEA-C7C6-EDBE9FFD352C}"/>
              </a:ext>
            </a:extLst>
          </p:cNvPr>
          <p:cNvSpPr txBox="1"/>
          <p:nvPr/>
        </p:nvSpPr>
        <p:spPr>
          <a:xfrm>
            <a:off x="571334" y="3429000"/>
            <a:ext cx="1986061" cy="230832"/>
          </a:xfrm>
          <a:prstGeom prst="rect">
            <a:avLst/>
          </a:prstGeom>
          <a:noFill/>
        </p:spPr>
        <p:txBody>
          <a:bodyPr wrap="square" rtlCol="0">
            <a:spAutoFit/>
          </a:bodyPr>
          <a:lstStyle/>
          <a:p>
            <a:r>
              <a:rPr kumimoji="1" lang="ja-JP" altLang="en-US" sz="900" dirty="0">
                <a:solidFill>
                  <a:srgbClr val="2983C3"/>
                </a:solidFill>
                <a:effectLst/>
              </a:rPr>
              <a:t>けい　　　 さつ         そう       だん</a:t>
            </a:r>
            <a:endParaRPr kumimoji="1" lang="en-US" altLang="ja-JP" sz="900" dirty="0">
              <a:solidFill>
                <a:srgbClr val="2983C3"/>
              </a:solidFill>
              <a:effectLst/>
            </a:endParaRPr>
          </a:p>
        </p:txBody>
      </p:sp>
      <p:sp>
        <p:nvSpPr>
          <p:cNvPr id="5" name="テキスト ボックス 4">
            <a:extLst>
              <a:ext uri="{FF2B5EF4-FFF2-40B4-BE49-F238E27FC236}">
                <a16:creationId xmlns:a16="http://schemas.microsoft.com/office/drawing/2014/main" id="{34D06DCA-575D-EACE-F75D-3EE42AA0E161}"/>
              </a:ext>
            </a:extLst>
          </p:cNvPr>
          <p:cNvSpPr txBox="1"/>
          <p:nvPr/>
        </p:nvSpPr>
        <p:spPr>
          <a:xfrm>
            <a:off x="3347864" y="1857458"/>
            <a:ext cx="5688632" cy="230832"/>
          </a:xfrm>
          <a:prstGeom prst="rect">
            <a:avLst/>
          </a:prstGeom>
          <a:noFill/>
        </p:spPr>
        <p:txBody>
          <a:bodyPr wrap="square" rtlCol="0">
            <a:spAutoFit/>
          </a:bodyPr>
          <a:lstStyle/>
          <a:p>
            <a:r>
              <a:rPr kumimoji="1" lang="ja-JP" altLang="en-US" sz="900" dirty="0">
                <a:effectLst/>
              </a:rPr>
              <a:t>とき　　　　　　　　　　　　　　　　　　　　　　　　　　　　　　　　　　　　も　　　 よ                                  けい      さつ        しょ</a:t>
            </a:r>
            <a:endParaRPr kumimoji="1" lang="en-US" altLang="ja-JP" sz="900" dirty="0">
              <a:effectLst/>
            </a:endParaRPr>
          </a:p>
        </p:txBody>
      </p:sp>
      <p:sp>
        <p:nvSpPr>
          <p:cNvPr id="6" name="テキスト ボックス 5">
            <a:extLst>
              <a:ext uri="{FF2B5EF4-FFF2-40B4-BE49-F238E27FC236}">
                <a16:creationId xmlns:a16="http://schemas.microsoft.com/office/drawing/2014/main" id="{4D170147-011A-F44F-CC7A-27C201353727}"/>
              </a:ext>
            </a:extLst>
          </p:cNvPr>
          <p:cNvSpPr txBox="1"/>
          <p:nvPr/>
        </p:nvSpPr>
        <p:spPr>
          <a:xfrm>
            <a:off x="467544" y="2357733"/>
            <a:ext cx="3312368" cy="230832"/>
          </a:xfrm>
          <a:prstGeom prst="rect">
            <a:avLst/>
          </a:prstGeom>
          <a:noFill/>
        </p:spPr>
        <p:txBody>
          <a:bodyPr wrap="square" rtlCol="0">
            <a:spAutoFit/>
          </a:bodyPr>
          <a:lstStyle/>
          <a:p>
            <a:r>
              <a:rPr kumimoji="1" lang="ja-JP" altLang="en-US" sz="900" dirty="0">
                <a:effectLst/>
              </a:rPr>
              <a:t>　い         か                     まど       ぐち                    そう      だん</a:t>
            </a:r>
            <a:endParaRPr kumimoji="1" lang="en-US" altLang="ja-JP" sz="900" dirty="0">
              <a:effectLst/>
            </a:endParaRPr>
          </a:p>
        </p:txBody>
      </p:sp>
      <p:sp>
        <p:nvSpPr>
          <p:cNvPr id="7" name="テキスト ボックス 6">
            <a:extLst>
              <a:ext uri="{FF2B5EF4-FFF2-40B4-BE49-F238E27FC236}">
                <a16:creationId xmlns:a16="http://schemas.microsoft.com/office/drawing/2014/main" id="{7F1D287C-1CFA-62EF-A751-BAA03C6A0C2B}"/>
              </a:ext>
            </a:extLst>
          </p:cNvPr>
          <p:cNvSpPr txBox="1"/>
          <p:nvPr/>
        </p:nvSpPr>
        <p:spPr>
          <a:xfrm>
            <a:off x="107504" y="1385694"/>
            <a:ext cx="8640960" cy="230832"/>
          </a:xfrm>
          <a:prstGeom prst="rect">
            <a:avLst/>
          </a:prstGeom>
          <a:noFill/>
        </p:spPr>
        <p:txBody>
          <a:bodyPr wrap="square" rtlCol="0">
            <a:spAutoFit/>
          </a:bodyPr>
          <a:lstStyle/>
          <a:p>
            <a:r>
              <a:rPr kumimoji="1" lang="ja-JP" altLang="en-US" sz="900" dirty="0">
                <a:solidFill>
                  <a:srgbClr val="2983C3"/>
                </a:solidFill>
                <a:effectLst/>
              </a:rPr>
              <a:t>やみ　　　　　　　　　　　　　　　　　　　　　　　　おう　　　ぼ　　　　　　　　　　　　　　　　　　　　　　　　　　　　　　　　　　　　　　　　　  こ        じん       じょう    ほう                   てい　　きょう</a:t>
            </a:r>
            <a:endParaRPr kumimoji="1" lang="en-US" altLang="ja-JP" sz="900" dirty="0">
              <a:solidFill>
                <a:srgbClr val="2983C3"/>
              </a:solidFill>
              <a:effectLst/>
            </a:endParaRPr>
          </a:p>
        </p:txBody>
      </p:sp>
      <p:sp>
        <p:nvSpPr>
          <p:cNvPr id="8" name="テキスト ボックス 7">
            <a:extLst>
              <a:ext uri="{FF2B5EF4-FFF2-40B4-BE49-F238E27FC236}">
                <a16:creationId xmlns:a16="http://schemas.microsoft.com/office/drawing/2014/main" id="{AA91CA84-3D46-977D-BC54-AB8C32739C54}"/>
              </a:ext>
            </a:extLst>
          </p:cNvPr>
          <p:cNvSpPr txBox="1"/>
          <p:nvPr/>
        </p:nvSpPr>
        <p:spPr>
          <a:xfrm>
            <a:off x="571335" y="4121466"/>
            <a:ext cx="1986061" cy="230832"/>
          </a:xfrm>
          <a:prstGeom prst="rect">
            <a:avLst/>
          </a:prstGeom>
          <a:noFill/>
        </p:spPr>
        <p:txBody>
          <a:bodyPr wrap="square" rtlCol="0">
            <a:spAutoFit/>
          </a:bodyPr>
          <a:lstStyle/>
          <a:p>
            <a:r>
              <a:rPr kumimoji="1" lang="ja-JP" altLang="en-US" sz="900" dirty="0">
                <a:solidFill>
                  <a:srgbClr val="2983C3"/>
                </a:solidFill>
                <a:effectLst/>
              </a:rPr>
              <a:t>とく          めい         つう       ほう</a:t>
            </a:r>
            <a:endParaRPr kumimoji="1" lang="en-US" altLang="ja-JP" sz="900" dirty="0">
              <a:solidFill>
                <a:srgbClr val="2983C3"/>
              </a:solidFill>
              <a:effectLst/>
            </a:endParaRPr>
          </a:p>
        </p:txBody>
      </p:sp>
      <p:sp>
        <p:nvSpPr>
          <p:cNvPr id="9" name="テキスト ボックス 8">
            <a:extLst>
              <a:ext uri="{FF2B5EF4-FFF2-40B4-BE49-F238E27FC236}">
                <a16:creationId xmlns:a16="http://schemas.microsoft.com/office/drawing/2014/main" id="{4D97BA28-3D36-2C89-53B3-C65645D31DD2}"/>
              </a:ext>
            </a:extLst>
          </p:cNvPr>
          <p:cNvSpPr txBox="1"/>
          <p:nvPr/>
        </p:nvSpPr>
        <p:spPr>
          <a:xfrm>
            <a:off x="583216" y="5356890"/>
            <a:ext cx="1986061" cy="230832"/>
          </a:xfrm>
          <a:prstGeom prst="rect">
            <a:avLst/>
          </a:prstGeom>
          <a:noFill/>
        </p:spPr>
        <p:txBody>
          <a:bodyPr wrap="square" rtlCol="0">
            <a:spAutoFit/>
          </a:bodyPr>
          <a:lstStyle/>
          <a:p>
            <a:r>
              <a:rPr kumimoji="1" lang="ja-JP" altLang="en-US" sz="900" dirty="0">
                <a:solidFill>
                  <a:srgbClr val="2983C3"/>
                </a:solidFill>
                <a:effectLst/>
              </a:rPr>
              <a:t>ち　　　　　く　　　　しょう        ねん</a:t>
            </a:r>
            <a:endParaRPr kumimoji="1" lang="en-US" altLang="ja-JP" sz="900" dirty="0">
              <a:solidFill>
                <a:srgbClr val="2983C3"/>
              </a:solidFill>
              <a:effectLst/>
            </a:endParaRPr>
          </a:p>
        </p:txBody>
      </p:sp>
    </p:spTree>
    <p:extLst>
      <p:ext uri="{BB962C8B-B14F-4D97-AF65-F5344CB8AC3E}">
        <p14:creationId xmlns:p14="http://schemas.microsoft.com/office/powerpoint/2010/main" val="93096127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descr="C:\Users\crestec\Desktop\平井作業フォルダ\CEC_2018年度用(捨てないで！)\ペープサート教材\ペープサート教材_イラスト集_HTML版\Links\215.png">
            <a:extLst>
              <a:ext uri="{FF2B5EF4-FFF2-40B4-BE49-F238E27FC236}">
                <a16:creationId xmlns:a16="http://schemas.microsoft.com/office/drawing/2014/main" id="{8662A4D6-AA26-C6A5-C9D3-460EDA8E687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795" y="-30163"/>
            <a:ext cx="9126410" cy="6388206"/>
          </a:xfrm>
          <a:prstGeom prst="rect">
            <a:avLst/>
          </a:prstGeom>
          <a:noFill/>
          <a:extLst>
            <a:ext uri="{909E8E84-426E-40DD-AFC4-6F175D3DCCD1}">
              <a14:hiddenFill xmlns:a14="http://schemas.microsoft.com/office/drawing/2010/main">
                <a:solidFill>
                  <a:srgbClr val="FFFFFF"/>
                </a:solidFill>
              </a14:hiddenFill>
            </a:ext>
          </a:extLst>
        </p:spPr>
      </p:pic>
      <p:sp>
        <p:nvSpPr>
          <p:cNvPr id="89919" name="フッター プレースホルダー 2"/>
          <p:cNvSpPr>
            <a:spLocks noChangeArrowheads="1"/>
          </p:cNvSpPr>
          <p:nvPr/>
        </p:nvSpPr>
        <p:spPr bwMode="auto">
          <a:xfrm>
            <a:off x="3235325" y="6388100"/>
            <a:ext cx="308610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12813" eaLnBrk="0" hangingPunct="0">
              <a:lnSpc>
                <a:spcPct val="90000"/>
              </a:lnSpc>
              <a:spcBef>
                <a:spcPts val="1200"/>
              </a:spcBef>
              <a:spcAft>
                <a:spcPts val="200"/>
              </a:spcAft>
              <a:buClr>
                <a:schemeClr val="accent1"/>
              </a:buClr>
              <a:buFont typeface="Calibri" panose="020F0502020204030204" pitchFamily="34" charset="0"/>
              <a:buChar char=" "/>
              <a:defRPr kumimoji="1" sz="2000">
                <a:solidFill>
                  <a:srgbClr val="404040"/>
                </a:solidFill>
                <a:latin typeface="Calibri" panose="020F0502020204030204" pitchFamily="34" charset="0"/>
                <a:cs typeface="Arial" panose="020B0604020202020204" pitchFamily="34" charset="0"/>
              </a:defRPr>
            </a:lvl1pPr>
            <a:lvl2pPr marL="38258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a:solidFill>
                  <a:srgbClr val="404040"/>
                </a:solidFill>
                <a:latin typeface="Calibri" panose="020F0502020204030204" pitchFamily="34" charset="0"/>
                <a:cs typeface="Arial" panose="020B0604020202020204" pitchFamily="34" charset="0"/>
              </a:defRPr>
            </a:lvl2pPr>
            <a:lvl3pPr marL="56673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3pPr>
            <a:lvl4pPr marL="749300"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4pPr>
            <a:lvl5pPr marL="931863"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5pPr>
            <a:lvl6pPr marL="13890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6pPr>
            <a:lvl7pPr marL="18462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7pPr>
            <a:lvl8pPr marL="23034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8pPr>
            <a:lvl9pPr marL="27606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9pPr>
          </a:lstStyle>
          <a:p>
            <a:pPr algn="ctr" eaLnBrk="1" hangingPunct="1">
              <a:lnSpc>
                <a:spcPct val="100000"/>
              </a:lnSpc>
              <a:spcBef>
                <a:spcPct val="0"/>
              </a:spcBef>
              <a:spcAft>
                <a:spcPct val="0"/>
              </a:spcAft>
              <a:buClrTx/>
              <a:buSzPct val="100000"/>
              <a:buFontTx/>
              <a:buNone/>
              <a:defRPr/>
            </a:pPr>
            <a:r>
              <a:rPr lang="ja-JP" altLang="en-US" sz="1200">
                <a:solidFill>
                  <a:schemeClr val="bg1"/>
                </a:solidFill>
                <a:effectLst>
                  <a:outerShdw blurRad="38100" dist="38100" dir="2700000" algn="tl">
                    <a:srgbClr val="C0C0C0"/>
                  </a:outerShdw>
                </a:effectLst>
                <a:latin typeface="ＭＳ Ｐゴシック" panose="020B0600070205080204" pitchFamily="50" charset="-128"/>
              </a:rPr>
              <a:t>岐阜県教育委員会　学校安全課</a:t>
            </a:r>
          </a:p>
        </p:txBody>
      </p:sp>
      <p:pic>
        <p:nvPicPr>
          <p:cNvPr id="9" name="Picture 36" descr="C:\Users\crestec\Desktop\平井作業フォルダ\CEC_2018年度用(捨てないで！)\ペープサート教材\ペープサート教材_イラスト集_Delivery\ペープサート教材_イラスト集\キャラ\中学生男子\004_中学_小学高学年男子_私服A_スマホ持ち.png">
            <a:extLst>
              <a:ext uri="{FF2B5EF4-FFF2-40B4-BE49-F238E27FC236}">
                <a16:creationId xmlns:a16="http://schemas.microsoft.com/office/drawing/2014/main" id="{FE055AA2-94F9-3801-6CB4-D78D4AB762A7}"/>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08938" y="3881083"/>
            <a:ext cx="2808312" cy="2533756"/>
          </a:xfrm>
          <a:prstGeom prst="rect">
            <a:avLst/>
          </a:prstGeom>
          <a:noFill/>
          <a:extLst>
            <a:ext uri="{909E8E84-426E-40DD-AFC4-6F175D3DCCD1}">
              <a14:hiddenFill xmlns:a14="http://schemas.microsoft.com/office/drawing/2010/main">
                <a:solidFill>
                  <a:srgbClr val="FFFFFF"/>
                </a:solidFill>
              </a14:hiddenFill>
            </a:ext>
          </a:extLst>
        </p:spPr>
      </p:pic>
      <p:grpSp>
        <p:nvGrpSpPr>
          <p:cNvPr id="19" name="グループ化 18">
            <a:extLst>
              <a:ext uri="{FF2B5EF4-FFF2-40B4-BE49-F238E27FC236}">
                <a16:creationId xmlns:a16="http://schemas.microsoft.com/office/drawing/2014/main" id="{8D1A8F06-EF06-DCF5-C51E-8A1090BE3124}"/>
              </a:ext>
            </a:extLst>
          </p:cNvPr>
          <p:cNvGrpSpPr/>
          <p:nvPr/>
        </p:nvGrpSpPr>
        <p:grpSpPr>
          <a:xfrm>
            <a:off x="3184305" y="4100468"/>
            <a:ext cx="2485384" cy="1796799"/>
            <a:chOff x="3184305" y="4100468"/>
            <a:chExt cx="2485384" cy="1796799"/>
          </a:xfrm>
        </p:grpSpPr>
        <p:sp>
          <p:nvSpPr>
            <p:cNvPr id="18" name="思考の吹き出し: 雲形 17">
              <a:extLst>
                <a:ext uri="{FF2B5EF4-FFF2-40B4-BE49-F238E27FC236}">
                  <a16:creationId xmlns:a16="http://schemas.microsoft.com/office/drawing/2014/main" id="{2961973D-8FFB-DE4E-1868-538055ECC726}"/>
                </a:ext>
              </a:extLst>
            </p:cNvPr>
            <p:cNvSpPr/>
            <p:nvPr/>
          </p:nvSpPr>
          <p:spPr>
            <a:xfrm>
              <a:off x="3184305" y="4100468"/>
              <a:ext cx="2485384" cy="1796799"/>
            </a:xfrm>
            <a:prstGeom prst="cloudCallout">
              <a:avLst>
                <a:gd name="adj1" fmla="val -60260"/>
                <a:gd name="adj2" fmla="val -41212"/>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6" name="テキスト ボックス 15">
              <a:extLst>
                <a:ext uri="{FF2B5EF4-FFF2-40B4-BE49-F238E27FC236}">
                  <a16:creationId xmlns:a16="http://schemas.microsoft.com/office/drawing/2014/main" id="{80AD67DB-D950-0F4B-EECB-A524734CF484}"/>
                </a:ext>
              </a:extLst>
            </p:cNvPr>
            <p:cNvSpPr txBox="1"/>
            <p:nvPr/>
          </p:nvSpPr>
          <p:spPr>
            <a:xfrm>
              <a:off x="3482933" y="4484978"/>
              <a:ext cx="2089442" cy="830997"/>
            </a:xfrm>
            <a:prstGeom prst="rect">
              <a:avLst/>
            </a:prstGeom>
            <a:noFill/>
          </p:spPr>
          <p:txBody>
            <a:bodyPr wrap="square">
              <a:spAutoFit/>
            </a:bodyPr>
            <a:lstStyle/>
            <a:p>
              <a:r>
                <a:rPr kumimoji="1" lang="ja-JP" altLang="en-US" sz="2400" dirty="0">
                  <a:solidFill>
                    <a:schemeClr val="tx1"/>
                  </a:solidFill>
                </a:rPr>
                <a:t>ちょっとやってみようかな。</a:t>
              </a:r>
            </a:p>
          </p:txBody>
        </p:sp>
      </p:grpSp>
      <p:sp>
        <p:nvSpPr>
          <p:cNvPr id="2" name="正方形/長方形 1"/>
          <p:cNvSpPr/>
          <p:nvPr/>
        </p:nvSpPr>
        <p:spPr>
          <a:xfrm>
            <a:off x="208966" y="846978"/>
            <a:ext cx="5622495" cy="523220"/>
          </a:xfrm>
          <a:prstGeom prst="rect">
            <a:avLst/>
          </a:prstGeom>
          <a:noFill/>
        </p:spPr>
        <p:txBody>
          <a:bodyPr wrap="square">
            <a:spAutoFit/>
          </a:bodyPr>
          <a:lstStyle/>
          <a:p>
            <a:pPr eaLnBrk="1" hangingPunct="1">
              <a:buSzPct val="100000"/>
              <a:defRPr/>
            </a:pPr>
            <a:r>
              <a:rPr lang="ja-JP" altLang="en-US" sz="2800" dirty="0">
                <a:ln w="9525">
                  <a:solidFill>
                    <a:schemeClr val="tx1"/>
                  </a:solidFill>
                  <a:prstDash val="solid"/>
                </a:ln>
                <a:effectLst>
                  <a:glow rad="63500">
                    <a:schemeClr val="bg1"/>
                  </a:glow>
                </a:effectLst>
              </a:rPr>
              <a:t>ＳＮＳにこんな投稿を見つけました。</a:t>
            </a:r>
            <a:endParaRPr lang="en-US" altLang="ja-JP" sz="2800" dirty="0">
              <a:ln w="9525">
                <a:solidFill>
                  <a:schemeClr val="tx1"/>
                </a:solidFill>
                <a:prstDash val="solid"/>
              </a:ln>
              <a:effectLst>
                <a:glow rad="63500">
                  <a:schemeClr val="bg1"/>
                </a:glow>
              </a:effectLst>
            </a:endParaRPr>
          </a:p>
        </p:txBody>
      </p:sp>
      <p:pic>
        <p:nvPicPr>
          <p:cNvPr id="25" name="Picture 21" descr="C:\Users\crestec\Desktop\平井作業フォルダ\CEC_2018年度用(捨てないで！)\ペープサート教材\ペープサート教材_イラスト集_HTML版\Links\143.png">
            <a:extLst>
              <a:ext uri="{FF2B5EF4-FFF2-40B4-BE49-F238E27FC236}">
                <a16:creationId xmlns:a16="http://schemas.microsoft.com/office/drawing/2014/main" id="{DAF6A1CE-4D01-159E-49AA-E6881D91B41A}"/>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31210" y="1710039"/>
            <a:ext cx="2442721" cy="2533755"/>
          </a:xfrm>
          <a:prstGeom prst="rect">
            <a:avLst/>
          </a:prstGeom>
          <a:noFill/>
          <a:extLst>
            <a:ext uri="{909E8E84-426E-40DD-AFC4-6F175D3DCCD1}">
              <a14:hiddenFill xmlns:a14="http://schemas.microsoft.com/office/drawing/2010/main">
                <a:solidFill>
                  <a:srgbClr val="FFFFFF"/>
                </a:solidFill>
              </a14:hiddenFill>
            </a:ext>
          </a:extLst>
        </p:spPr>
      </p:pic>
      <p:sp>
        <p:nvSpPr>
          <p:cNvPr id="7" name="テキスト ボックス 6">
            <a:extLst>
              <a:ext uri="{FF2B5EF4-FFF2-40B4-BE49-F238E27FC236}">
                <a16:creationId xmlns:a16="http://schemas.microsoft.com/office/drawing/2014/main" id="{42C00B2E-1099-863A-E301-B761EE19A4A5}"/>
              </a:ext>
            </a:extLst>
          </p:cNvPr>
          <p:cNvSpPr txBox="1"/>
          <p:nvPr/>
        </p:nvSpPr>
        <p:spPr>
          <a:xfrm>
            <a:off x="2305478" y="727807"/>
            <a:ext cx="1484423" cy="276999"/>
          </a:xfrm>
          <a:prstGeom prst="rect">
            <a:avLst/>
          </a:prstGeom>
          <a:noFill/>
        </p:spPr>
        <p:txBody>
          <a:bodyPr wrap="square" rtlCol="0">
            <a:spAutoFit/>
          </a:bodyPr>
          <a:lstStyle/>
          <a:p>
            <a:r>
              <a:rPr kumimoji="1" lang="ja-JP" altLang="en-US" sz="1200" dirty="0"/>
              <a:t> とう   こう           み</a:t>
            </a:r>
          </a:p>
        </p:txBody>
      </p:sp>
      <p:grpSp>
        <p:nvGrpSpPr>
          <p:cNvPr id="9222" name="グループ化 9221">
            <a:extLst>
              <a:ext uri="{FF2B5EF4-FFF2-40B4-BE49-F238E27FC236}">
                <a16:creationId xmlns:a16="http://schemas.microsoft.com/office/drawing/2014/main" id="{2AB591E5-06C8-A750-AFBC-D081CEBE9D72}"/>
              </a:ext>
            </a:extLst>
          </p:cNvPr>
          <p:cNvGrpSpPr/>
          <p:nvPr/>
        </p:nvGrpSpPr>
        <p:grpSpPr>
          <a:xfrm>
            <a:off x="2793005" y="1342365"/>
            <a:ext cx="3025521" cy="2223686"/>
            <a:chOff x="2793005" y="1342365"/>
            <a:chExt cx="3025521" cy="2223686"/>
          </a:xfrm>
        </p:grpSpPr>
        <p:grpSp>
          <p:nvGrpSpPr>
            <p:cNvPr id="20" name="グループ化 19">
              <a:extLst>
                <a:ext uri="{FF2B5EF4-FFF2-40B4-BE49-F238E27FC236}">
                  <a16:creationId xmlns:a16="http://schemas.microsoft.com/office/drawing/2014/main" id="{3FDFAE01-A0BC-B551-A229-65670C7BB859}"/>
                </a:ext>
              </a:extLst>
            </p:cNvPr>
            <p:cNvGrpSpPr/>
            <p:nvPr/>
          </p:nvGrpSpPr>
          <p:grpSpPr>
            <a:xfrm>
              <a:off x="2793005" y="1342365"/>
              <a:ext cx="3025521" cy="2223686"/>
              <a:chOff x="2546854" y="1342365"/>
              <a:chExt cx="3025521" cy="2223686"/>
            </a:xfrm>
          </p:grpSpPr>
          <p:sp>
            <p:nvSpPr>
              <p:cNvPr id="12" name="思考の吹き出し: 雲形 11">
                <a:extLst>
                  <a:ext uri="{FF2B5EF4-FFF2-40B4-BE49-F238E27FC236}">
                    <a16:creationId xmlns:a16="http://schemas.microsoft.com/office/drawing/2014/main" id="{A8827096-91A8-FD41-6848-CD5BC40013FF}"/>
                  </a:ext>
                </a:extLst>
              </p:cNvPr>
              <p:cNvSpPr/>
              <p:nvPr/>
            </p:nvSpPr>
            <p:spPr>
              <a:xfrm>
                <a:off x="2546854" y="1342365"/>
                <a:ext cx="3025521" cy="2223686"/>
              </a:xfrm>
              <a:prstGeom prst="cloudCallout">
                <a:avLst>
                  <a:gd name="adj1" fmla="val -42833"/>
                  <a:gd name="adj2" fmla="val 49186"/>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4" name="テキスト ボックス 13">
                <a:extLst>
                  <a:ext uri="{FF2B5EF4-FFF2-40B4-BE49-F238E27FC236}">
                    <a16:creationId xmlns:a16="http://schemas.microsoft.com/office/drawing/2014/main" id="{6D9C958D-E7E9-1B62-09A2-5B2E93937345}"/>
                  </a:ext>
                </a:extLst>
              </p:cNvPr>
              <p:cNvSpPr txBox="1"/>
              <p:nvPr/>
            </p:nvSpPr>
            <p:spPr>
              <a:xfrm>
                <a:off x="2855484" y="1766834"/>
                <a:ext cx="2428896" cy="1200329"/>
              </a:xfrm>
              <a:prstGeom prst="rect">
                <a:avLst/>
              </a:prstGeom>
              <a:noFill/>
            </p:spPr>
            <p:txBody>
              <a:bodyPr wrap="square">
                <a:spAutoFit/>
              </a:bodyPr>
              <a:lstStyle/>
              <a:p>
                <a:r>
                  <a:rPr kumimoji="1" lang="ja-JP" altLang="en-US" sz="2400" dirty="0">
                    <a:solidFill>
                      <a:schemeClr val="tx1"/>
                    </a:solidFill>
                  </a:rPr>
                  <a:t>簡単そうな仕事だし、都合に合わせてくれるなら</a:t>
                </a:r>
                <a:r>
                  <a:rPr kumimoji="1" lang="en-US" altLang="ja-JP" sz="2400" dirty="0">
                    <a:solidFill>
                      <a:schemeClr val="tx1"/>
                    </a:solidFill>
                  </a:rPr>
                  <a:t>…</a:t>
                </a:r>
              </a:p>
            </p:txBody>
          </p:sp>
        </p:grpSp>
        <p:sp>
          <p:nvSpPr>
            <p:cNvPr id="8" name="テキスト ボックス 7">
              <a:extLst>
                <a:ext uri="{FF2B5EF4-FFF2-40B4-BE49-F238E27FC236}">
                  <a16:creationId xmlns:a16="http://schemas.microsoft.com/office/drawing/2014/main" id="{F2D956D5-C1DC-82FB-FC99-85C1D3E16DB9}"/>
                </a:ext>
              </a:extLst>
            </p:cNvPr>
            <p:cNvSpPr txBox="1"/>
            <p:nvPr/>
          </p:nvSpPr>
          <p:spPr>
            <a:xfrm>
              <a:off x="3155816" y="1722340"/>
              <a:ext cx="2233540" cy="215444"/>
            </a:xfrm>
            <a:prstGeom prst="rect">
              <a:avLst/>
            </a:prstGeom>
            <a:noFill/>
          </p:spPr>
          <p:txBody>
            <a:bodyPr wrap="square" rtlCol="0">
              <a:spAutoFit/>
            </a:bodyPr>
            <a:lstStyle/>
            <a:p>
              <a:r>
                <a:rPr kumimoji="1" lang="ja-JP" altLang="en-US" sz="800" dirty="0"/>
                <a:t> かん   たん         　　　　        　　　し 　  ごと</a:t>
              </a:r>
            </a:p>
          </p:txBody>
        </p:sp>
        <p:sp>
          <p:nvSpPr>
            <p:cNvPr id="10" name="テキスト ボックス 9">
              <a:extLst>
                <a:ext uri="{FF2B5EF4-FFF2-40B4-BE49-F238E27FC236}">
                  <a16:creationId xmlns:a16="http://schemas.microsoft.com/office/drawing/2014/main" id="{274ECCFB-5445-EF39-EF57-B2C865C51C7B}"/>
                </a:ext>
              </a:extLst>
            </p:cNvPr>
            <p:cNvSpPr txBox="1"/>
            <p:nvPr/>
          </p:nvSpPr>
          <p:spPr>
            <a:xfrm>
              <a:off x="3884072" y="2096922"/>
              <a:ext cx="1263992" cy="215444"/>
            </a:xfrm>
            <a:prstGeom prst="rect">
              <a:avLst/>
            </a:prstGeom>
            <a:noFill/>
          </p:spPr>
          <p:txBody>
            <a:bodyPr wrap="square" rtlCol="0">
              <a:spAutoFit/>
            </a:bodyPr>
            <a:lstStyle/>
            <a:p>
              <a:r>
                <a:rPr kumimoji="1" lang="ja-JP" altLang="en-US" sz="800" dirty="0"/>
                <a:t> つ      ごう                あ</a:t>
              </a:r>
            </a:p>
          </p:txBody>
        </p:sp>
      </p:grpSp>
      <p:grpSp>
        <p:nvGrpSpPr>
          <p:cNvPr id="9221" name="グループ化 9220">
            <a:extLst>
              <a:ext uri="{FF2B5EF4-FFF2-40B4-BE49-F238E27FC236}">
                <a16:creationId xmlns:a16="http://schemas.microsoft.com/office/drawing/2014/main" id="{A23D7752-A57A-755B-F8EE-4181DABCDBA3}"/>
              </a:ext>
            </a:extLst>
          </p:cNvPr>
          <p:cNvGrpSpPr/>
          <p:nvPr/>
        </p:nvGrpSpPr>
        <p:grpSpPr>
          <a:xfrm>
            <a:off x="-30163" y="-60220"/>
            <a:ext cx="9240838" cy="898420"/>
            <a:chOff x="-30163" y="-60220"/>
            <a:chExt cx="9240838" cy="898420"/>
          </a:xfrm>
        </p:grpSpPr>
        <p:grpSp>
          <p:nvGrpSpPr>
            <p:cNvPr id="9219" name="正方形/長方形 2"/>
            <p:cNvGrpSpPr>
              <a:grpSpLocks/>
            </p:cNvGrpSpPr>
            <p:nvPr/>
          </p:nvGrpSpPr>
          <p:grpSpPr bwMode="auto">
            <a:xfrm>
              <a:off x="-30163" y="-30163"/>
              <a:ext cx="9240838" cy="868363"/>
              <a:chOff x="-19" y="-19"/>
              <a:chExt cx="5821" cy="914"/>
            </a:xfrm>
          </p:grpSpPr>
          <p:pic>
            <p:nvPicPr>
              <p:cNvPr id="9232" name="正方形/長方形 2"/>
              <p:cNvPicPr preferRelativeResize="0">
                <a:picLocks noChangeArrowheads="1"/>
              </p:cNvPicPr>
              <p:nvPr/>
            </p:nvPicPr>
            <p:blipFill>
              <a:blip r:embed="rId5">
                <a:extLst>
                  <a:ext uri="{28A0092B-C50C-407E-A947-70E740481C1C}">
                    <a14:useLocalDpi xmlns:a14="http://schemas.microsoft.com/office/drawing/2010/main"/>
                  </a:ext>
                </a:extLst>
              </a:blip>
              <a:srcRect/>
              <a:stretch>
                <a:fillRect/>
              </a:stretch>
            </p:blipFill>
            <p:spPr bwMode="auto">
              <a:xfrm>
                <a:off x="-19" y="-19"/>
                <a:ext cx="5821" cy="91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89922" name="Rectangle 834"/>
              <p:cNvSpPr>
                <a:spLocks noChangeArrowheads="1"/>
              </p:cNvSpPr>
              <p:nvPr/>
            </p:nvSpPr>
            <p:spPr bwMode="auto">
              <a:xfrm>
                <a:off x="0" y="-1"/>
                <a:ext cx="5760" cy="80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nchorCtr="0"/>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eaLnBrk="0" hangingPunct="0">
                  <a:defRPr kumimoji="1">
                    <a:solidFill>
                      <a:schemeClr val="tx1"/>
                    </a:solidFill>
                    <a:latin typeface="Arial" panose="020B0604020202020204" pitchFamily="34" charset="0"/>
                    <a:ea typeface="ＭＳ Ｐゴシック" panose="020B0600070205080204" pitchFamily="50" charset="-128"/>
                  </a:defRPr>
                </a:lvl2pPr>
                <a:lvl3pPr eaLnBrk="0" hangingPunct="0">
                  <a:defRPr kumimoji="1">
                    <a:solidFill>
                      <a:schemeClr val="tx1"/>
                    </a:solidFill>
                    <a:latin typeface="Arial" panose="020B0604020202020204" pitchFamily="34" charset="0"/>
                    <a:ea typeface="ＭＳ Ｐゴシック" panose="020B0600070205080204" pitchFamily="50" charset="-128"/>
                  </a:defRPr>
                </a:lvl3pPr>
                <a:lvl4pPr eaLnBrk="0" hangingPunct="0">
                  <a:defRPr kumimoji="1">
                    <a:solidFill>
                      <a:schemeClr val="tx1"/>
                    </a:solidFill>
                    <a:latin typeface="Arial" panose="020B0604020202020204" pitchFamily="34" charset="0"/>
                    <a:ea typeface="ＭＳ Ｐゴシック" panose="020B0600070205080204" pitchFamily="50" charset="-128"/>
                  </a:defRPr>
                </a:lvl4pPr>
                <a:lvl5pPr eaLnBrk="0" hangingPunct="0">
                  <a:defRPr kumimoji="1">
                    <a:solidFill>
                      <a:schemeClr val="tx1"/>
                    </a:solidFill>
                    <a:latin typeface="Arial" panose="020B0604020202020204" pitchFamily="34" charset="0"/>
                    <a:ea typeface="ＭＳ Ｐゴシック" panose="020B0600070205080204" pitchFamily="50" charset="-128"/>
                  </a:defRPr>
                </a:lvl5pPr>
                <a:lvl6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6pPr>
                <a:lvl7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7pPr>
                <a:lvl8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8pPr>
                <a:lvl9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9pPr>
              </a:lstStyle>
              <a:p>
                <a:pPr eaLnBrk="1" hangingPunct="1">
                  <a:buSzPct val="100000"/>
                  <a:defRPr/>
                </a:pPr>
                <a:r>
                  <a:rPr lang="ja-JP" altLang="en-US" sz="4000" b="1" dirty="0">
                    <a:solidFill>
                      <a:srgbClr val="FFFFFF"/>
                    </a:solidFill>
                    <a:effectLst>
                      <a:outerShdw blurRad="38100" dist="38100" dir="2700000" algn="tl">
                        <a:srgbClr val="C0C0C0"/>
                      </a:outerShdw>
                    </a:effectLst>
                    <a:latin typeface="ＭＳ Ｐゴシック" panose="020B0600070205080204" pitchFamily="50" charset="-128"/>
                    <a:ea typeface="AR隷書体M" charset="-128"/>
                  </a:rPr>
                  <a:t>①募集情報への応募</a:t>
                </a:r>
              </a:p>
            </p:txBody>
          </p:sp>
        </p:grpSp>
        <p:sp>
          <p:nvSpPr>
            <p:cNvPr id="9220" name="テキスト ボックス 9219">
              <a:extLst>
                <a:ext uri="{FF2B5EF4-FFF2-40B4-BE49-F238E27FC236}">
                  <a16:creationId xmlns:a16="http://schemas.microsoft.com/office/drawing/2014/main" id="{A758FC49-1637-FC9D-FEB7-D27F32D457EB}"/>
                </a:ext>
              </a:extLst>
            </p:cNvPr>
            <p:cNvSpPr txBox="1"/>
            <p:nvPr/>
          </p:nvSpPr>
          <p:spPr>
            <a:xfrm>
              <a:off x="611560" y="-60220"/>
              <a:ext cx="4032448" cy="276999"/>
            </a:xfrm>
            <a:prstGeom prst="rect">
              <a:avLst/>
            </a:prstGeom>
            <a:noFill/>
          </p:spPr>
          <p:txBody>
            <a:bodyPr wrap="square" rtlCol="0">
              <a:spAutoFit/>
            </a:bodyPr>
            <a:lstStyle/>
            <a:p>
              <a:r>
                <a:rPr kumimoji="1" lang="ja-JP" altLang="en-US" sz="1200" dirty="0">
                  <a:solidFill>
                    <a:schemeClr val="bg1"/>
                  </a:solidFill>
                </a:rPr>
                <a:t> ぼ       しゅう     じょう   ほう                             おう        ぼ</a:t>
              </a:r>
            </a:p>
          </p:txBody>
        </p:sp>
      </p:grpSp>
      <p:grpSp>
        <p:nvGrpSpPr>
          <p:cNvPr id="9224" name="グループ化 9223">
            <a:extLst>
              <a:ext uri="{FF2B5EF4-FFF2-40B4-BE49-F238E27FC236}">
                <a16:creationId xmlns:a16="http://schemas.microsoft.com/office/drawing/2014/main" id="{248EE9D8-C8AE-4684-5888-0EA42A59AAB7}"/>
              </a:ext>
            </a:extLst>
          </p:cNvPr>
          <p:cNvGrpSpPr/>
          <p:nvPr/>
        </p:nvGrpSpPr>
        <p:grpSpPr>
          <a:xfrm>
            <a:off x="5354101" y="838200"/>
            <a:ext cx="4240097" cy="5474758"/>
            <a:chOff x="5354100" y="819145"/>
            <a:chExt cx="4240097" cy="5474758"/>
          </a:xfrm>
        </p:grpSpPr>
        <p:grpSp>
          <p:nvGrpSpPr>
            <p:cNvPr id="9218" name="グループ化 9217">
              <a:extLst>
                <a:ext uri="{FF2B5EF4-FFF2-40B4-BE49-F238E27FC236}">
                  <a16:creationId xmlns:a16="http://schemas.microsoft.com/office/drawing/2014/main" id="{99C3F7EB-896E-B81F-0E40-79E61340ACB9}"/>
                </a:ext>
              </a:extLst>
            </p:cNvPr>
            <p:cNvGrpSpPr/>
            <p:nvPr/>
          </p:nvGrpSpPr>
          <p:grpSpPr>
            <a:xfrm>
              <a:off x="5354100" y="819145"/>
              <a:ext cx="4240097" cy="5474758"/>
              <a:chOff x="5354100" y="819145"/>
              <a:chExt cx="4240097" cy="5474758"/>
            </a:xfrm>
          </p:grpSpPr>
          <p:grpSp>
            <p:nvGrpSpPr>
              <p:cNvPr id="27" name="グループ化 26">
                <a:extLst>
                  <a:ext uri="{FF2B5EF4-FFF2-40B4-BE49-F238E27FC236}">
                    <a16:creationId xmlns:a16="http://schemas.microsoft.com/office/drawing/2014/main" id="{C2374F57-7F96-F161-DB0B-398A9D776D95}"/>
                  </a:ext>
                </a:extLst>
              </p:cNvPr>
              <p:cNvGrpSpPr/>
              <p:nvPr/>
            </p:nvGrpSpPr>
            <p:grpSpPr>
              <a:xfrm>
                <a:off x="5354100" y="819145"/>
                <a:ext cx="4240097" cy="5474758"/>
                <a:chOff x="5320697" y="1139543"/>
                <a:chExt cx="4240097" cy="5474758"/>
              </a:xfrm>
            </p:grpSpPr>
            <p:grpSp>
              <p:nvGrpSpPr>
                <p:cNvPr id="26" name="グループ化 25">
                  <a:extLst>
                    <a:ext uri="{FF2B5EF4-FFF2-40B4-BE49-F238E27FC236}">
                      <a16:creationId xmlns:a16="http://schemas.microsoft.com/office/drawing/2014/main" id="{8252CB9F-E286-3329-E91E-FFDFA9FD0EF7}"/>
                    </a:ext>
                  </a:extLst>
                </p:cNvPr>
                <p:cNvGrpSpPr/>
                <p:nvPr/>
              </p:nvGrpSpPr>
              <p:grpSpPr>
                <a:xfrm>
                  <a:off x="5320697" y="1139543"/>
                  <a:ext cx="4240097" cy="5474758"/>
                  <a:chOff x="5320697" y="868257"/>
                  <a:chExt cx="4240097" cy="5474758"/>
                </a:xfrm>
              </p:grpSpPr>
              <p:pic>
                <p:nvPicPr>
                  <p:cNvPr id="4" name="図 3">
                    <a:extLst>
                      <a:ext uri="{FF2B5EF4-FFF2-40B4-BE49-F238E27FC236}">
                        <a16:creationId xmlns:a16="http://schemas.microsoft.com/office/drawing/2014/main" id="{2A875AAB-9370-9EA4-0AF1-99F3D36FC9F3}"/>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5320697" y="868257"/>
                    <a:ext cx="4240097" cy="5474758"/>
                  </a:xfrm>
                  <a:prstGeom prst="rect">
                    <a:avLst/>
                  </a:prstGeom>
                </p:spPr>
              </p:pic>
              <p:sp>
                <p:nvSpPr>
                  <p:cNvPr id="6" name="正方形/長方形 5">
                    <a:extLst>
                      <a:ext uri="{FF2B5EF4-FFF2-40B4-BE49-F238E27FC236}">
                        <a16:creationId xmlns:a16="http://schemas.microsoft.com/office/drawing/2014/main" id="{7F1F8E59-0C8B-B38E-5D50-00825E3C2AFF}"/>
                      </a:ext>
                    </a:extLst>
                  </p:cNvPr>
                  <p:cNvSpPr/>
                  <p:nvPr/>
                </p:nvSpPr>
                <p:spPr>
                  <a:xfrm>
                    <a:off x="5935372" y="1277359"/>
                    <a:ext cx="3029116" cy="4613597"/>
                  </a:xfrm>
                  <a:prstGeom prst="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t" anchorCtr="0"/>
                  <a:lstStyle/>
                  <a:p>
                    <a:pPr algn="ctr"/>
                    <a:endParaRPr kumimoji="1" lang="en-US" altLang="ja-JP" sz="1000" b="1" dirty="0">
                      <a:solidFill>
                        <a:srgbClr val="FF0000"/>
                      </a:solidFill>
                    </a:endParaRPr>
                  </a:p>
                  <a:p>
                    <a:pPr algn="ctr"/>
                    <a:r>
                      <a:rPr kumimoji="1" lang="ja-JP" altLang="en-US" b="1" dirty="0">
                        <a:solidFill>
                          <a:srgbClr val="FF0000"/>
                        </a:solidFill>
                      </a:rPr>
                      <a:t>　</a:t>
                    </a:r>
                  </a:p>
                  <a:p>
                    <a:pPr algn="ctr"/>
                    <a:endParaRPr kumimoji="1" lang="ja-JP" altLang="en-US" sz="1600" b="1" dirty="0">
                      <a:solidFill>
                        <a:schemeClr val="tx1"/>
                      </a:solidFill>
                    </a:endParaRPr>
                  </a:p>
                </p:txBody>
              </p:sp>
            </p:grpSp>
            <p:sp>
              <p:nvSpPr>
                <p:cNvPr id="3" name="テキスト ボックス 2">
                  <a:extLst>
                    <a:ext uri="{FF2B5EF4-FFF2-40B4-BE49-F238E27FC236}">
                      <a16:creationId xmlns:a16="http://schemas.microsoft.com/office/drawing/2014/main" id="{D7AE6D40-D7C4-38F7-58CA-110E554C390A}"/>
                    </a:ext>
                  </a:extLst>
                </p:cNvPr>
                <p:cNvSpPr txBox="1"/>
                <p:nvPr/>
              </p:nvSpPr>
              <p:spPr>
                <a:xfrm>
                  <a:off x="6519681" y="1596462"/>
                  <a:ext cx="1654620" cy="553998"/>
                </a:xfrm>
                <a:prstGeom prst="rect">
                  <a:avLst/>
                </a:prstGeom>
                <a:noFill/>
              </p:spPr>
              <p:txBody>
                <a:bodyPr wrap="none" rtlCol="0">
                  <a:spAutoFit/>
                </a:bodyPr>
                <a:lstStyle/>
                <a:p>
                  <a:r>
                    <a:rPr kumimoji="1" lang="ja-JP" altLang="en-US" dirty="0"/>
                    <a:t>アルバイト募集</a:t>
                  </a:r>
                  <a:endParaRPr kumimoji="1" lang="en-US" altLang="ja-JP" dirty="0"/>
                </a:p>
                <a:p>
                  <a:r>
                    <a:rPr kumimoji="1" lang="ja-JP" altLang="en-US" sz="1200" dirty="0"/>
                    <a:t>〇〇〇＠</a:t>
                  </a:r>
                  <a:r>
                    <a:rPr kumimoji="1" lang="en-US" altLang="ja-JP" sz="1200" dirty="0"/>
                    <a:t>××.××</a:t>
                  </a:r>
                  <a:endParaRPr kumimoji="1" lang="ja-JP" altLang="en-US" sz="1200" dirty="0"/>
                </a:p>
              </p:txBody>
            </p:sp>
            <p:sp>
              <p:nvSpPr>
                <p:cNvPr id="13" name="テキスト ボックス 12">
                  <a:extLst>
                    <a:ext uri="{FF2B5EF4-FFF2-40B4-BE49-F238E27FC236}">
                      <a16:creationId xmlns:a16="http://schemas.microsoft.com/office/drawing/2014/main" id="{3C3D0959-847D-6786-0EB1-ABD68670530E}"/>
                    </a:ext>
                  </a:extLst>
                </p:cNvPr>
                <p:cNvSpPr txBox="1"/>
                <p:nvPr/>
              </p:nvSpPr>
              <p:spPr>
                <a:xfrm>
                  <a:off x="5956120" y="2150460"/>
                  <a:ext cx="3085442" cy="3108543"/>
                </a:xfrm>
                <a:prstGeom prst="rect">
                  <a:avLst/>
                </a:prstGeom>
                <a:noFill/>
              </p:spPr>
              <p:txBody>
                <a:bodyPr wrap="square">
                  <a:spAutoFit/>
                </a:bodyPr>
                <a:lstStyle/>
                <a:p>
                  <a:endParaRPr kumimoji="1" lang="en-US" altLang="ja-JP" sz="900" b="1" dirty="0">
                    <a:solidFill>
                      <a:schemeClr val="tx1"/>
                    </a:solidFill>
                  </a:endParaRPr>
                </a:p>
                <a:p>
                  <a:r>
                    <a:rPr kumimoji="1" lang="ja-JP" altLang="en-US" sz="1800" b="1" dirty="0">
                      <a:solidFill>
                        <a:schemeClr val="tx1"/>
                      </a:solidFill>
                    </a:rPr>
                    <a:t>荷物を受け取って運ぶだけ♪</a:t>
                  </a:r>
                  <a:endParaRPr kumimoji="1" lang="en-US" altLang="ja-JP" sz="1800" b="1" dirty="0">
                    <a:solidFill>
                      <a:schemeClr val="tx1"/>
                    </a:solidFill>
                  </a:endParaRPr>
                </a:p>
                <a:p>
                  <a:endParaRPr kumimoji="1" lang="en-US" altLang="ja-JP" sz="800" b="1" dirty="0">
                    <a:solidFill>
                      <a:schemeClr val="tx1"/>
                    </a:solidFill>
                  </a:endParaRPr>
                </a:p>
                <a:p>
                  <a:r>
                    <a:rPr kumimoji="1" lang="ja-JP" altLang="en-US" sz="1800" b="1" dirty="0">
                      <a:solidFill>
                        <a:schemeClr val="tx1"/>
                      </a:solidFill>
                    </a:rPr>
                    <a:t>日時・場所の指定可♪</a:t>
                  </a:r>
                  <a:endParaRPr kumimoji="1" lang="en-US" altLang="ja-JP" sz="1800" b="1" dirty="0">
                    <a:solidFill>
                      <a:schemeClr val="tx1"/>
                    </a:solidFill>
                  </a:endParaRPr>
                </a:p>
                <a:p>
                  <a:endParaRPr kumimoji="1" lang="en-US" altLang="ja-JP" sz="800" b="1" dirty="0">
                    <a:solidFill>
                      <a:schemeClr val="tx1"/>
                    </a:solidFill>
                  </a:endParaRPr>
                </a:p>
                <a:p>
                  <a:r>
                    <a:rPr kumimoji="1" lang="ja-JP" altLang="en-US" sz="1800" b="1" dirty="0">
                      <a:solidFill>
                        <a:schemeClr val="tx1"/>
                      </a:solidFill>
                    </a:rPr>
                    <a:t>短時間で高収入♪</a:t>
                  </a:r>
                  <a:endParaRPr kumimoji="1" lang="en-US" altLang="ja-JP" sz="1800" b="1" dirty="0">
                    <a:solidFill>
                      <a:schemeClr val="tx1"/>
                    </a:solidFill>
                  </a:endParaRPr>
                </a:p>
                <a:p>
                  <a:endParaRPr kumimoji="1" lang="en-US" altLang="ja-JP" sz="900" b="1" dirty="0">
                    <a:solidFill>
                      <a:schemeClr val="tx1"/>
                    </a:solidFill>
                  </a:endParaRPr>
                </a:p>
                <a:p>
                  <a:r>
                    <a:rPr kumimoji="1" lang="ja-JP" altLang="en-US" sz="1800" b="1" dirty="0">
                      <a:solidFill>
                        <a:schemeClr val="tx1"/>
                      </a:solidFill>
                    </a:rPr>
                    <a:t>最低５万円支給♪</a:t>
                  </a:r>
                  <a:endParaRPr kumimoji="1" lang="en-US" altLang="ja-JP" sz="1800" b="1" dirty="0">
                    <a:solidFill>
                      <a:schemeClr val="tx1"/>
                    </a:solidFill>
                  </a:endParaRPr>
                </a:p>
                <a:p>
                  <a:endParaRPr kumimoji="1" lang="en-US" altLang="ja-JP" sz="900" b="1" dirty="0">
                    <a:solidFill>
                      <a:schemeClr val="tx1"/>
                    </a:solidFill>
                  </a:endParaRPr>
                </a:p>
                <a:p>
                  <a:r>
                    <a:rPr kumimoji="1" lang="ja-JP" altLang="en-US" b="1" dirty="0">
                      <a:solidFill>
                        <a:schemeClr val="tx1"/>
                      </a:solidFill>
                    </a:rPr>
                    <a:t>ホワイト案件♪</a:t>
                  </a:r>
                  <a:endParaRPr kumimoji="1" lang="en-US" altLang="ja-JP" b="1" dirty="0">
                    <a:solidFill>
                      <a:schemeClr val="tx1"/>
                    </a:solidFill>
                  </a:endParaRPr>
                </a:p>
                <a:p>
                  <a:endParaRPr kumimoji="1" lang="en-US" altLang="ja-JP" sz="900" b="1" dirty="0">
                    <a:solidFill>
                      <a:schemeClr val="tx1"/>
                    </a:solidFill>
                  </a:endParaRPr>
                </a:p>
                <a:p>
                  <a:r>
                    <a:rPr kumimoji="1" lang="ja-JP" altLang="en-US" sz="1800" b="1" dirty="0">
                      <a:solidFill>
                        <a:schemeClr val="tx1"/>
                      </a:solidFill>
                    </a:rPr>
                    <a:t>希望者多数！早い者勝ち</a:t>
                  </a:r>
                  <a:r>
                    <a:rPr kumimoji="1" lang="en-US" altLang="ja-JP" sz="1800" b="1" dirty="0">
                      <a:solidFill>
                        <a:schemeClr val="tx1"/>
                      </a:solidFill>
                    </a:rPr>
                    <a:t>!!</a:t>
                  </a:r>
                  <a:endParaRPr lang="ja-JP" altLang="en-US" sz="1800" dirty="0">
                    <a:solidFill>
                      <a:prstClr val="white"/>
                    </a:solidFill>
                  </a:endParaRPr>
                </a:p>
                <a:p>
                  <a:endParaRPr kumimoji="1" lang="en-US" altLang="ja-JP" sz="800" b="1" dirty="0">
                    <a:solidFill>
                      <a:schemeClr val="tx1"/>
                    </a:solidFill>
                  </a:endParaRPr>
                </a:p>
                <a:p>
                  <a:r>
                    <a:rPr kumimoji="1" lang="ja-JP" altLang="en-US" sz="1800" b="1" dirty="0">
                      <a:solidFill>
                        <a:schemeClr val="tx1"/>
                      </a:solidFill>
                    </a:rPr>
                    <a:t>連絡はＤＭで♪</a:t>
                  </a:r>
                  <a:endParaRPr kumimoji="1" lang="en-US" altLang="ja-JP" sz="1800" b="1" dirty="0">
                    <a:solidFill>
                      <a:schemeClr val="tx1"/>
                    </a:solidFill>
                  </a:endParaRPr>
                </a:p>
                <a:p>
                  <a:endParaRPr kumimoji="1" lang="en-US" altLang="ja-JP" sz="900" b="1" dirty="0">
                    <a:solidFill>
                      <a:schemeClr val="tx1"/>
                    </a:solidFill>
                  </a:endParaRPr>
                </a:p>
              </p:txBody>
            </p:sp>
            <p:sp>
              <p:nvSpPr>
                <p:cNvPr id="15" name="楕円 14">
                  <a:extLst>
                    <a:ext uri="{FF2B5EF4-FFF2-40B4-BE49-F238E27FC236}">
                      <a16:creationId xmlns:a16="http://schemas.microsoft.com/office/drawing/2014/main" id="{4290231D-ADC5-FBF7-4099-06485503C5A3}"/>
                    </a:ext>
                  </a:extLst>
                </p:cNvPr>
                <p:cNvSpPr/>
                <p:nvPr/>
              </p:nvSpPr>
              <p:spPr>
                <a:xfrm>
                  <a:off x="6066904" y="1619952"/>
                  <a:ext cx="456727" cy="456727"/>
                </a:xfrm>
                <a:prstGeom prst="ellipse">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2" name="テキスト ボックス 21">
                  <a:extLst>
                    <a:ext uri="{FF2B5EF4-FFF2-40B4-BE49-F238E27FC236}">
                      <a16:creationId xmlns:a16="http://schemas.microsoft.com/office/drawing/2014/main" id="{9E8AE9CC-B304-516A-1FE6-99F6DCE42B6D}"/>
                    </a:ext>
                  </a:extLst>
                </p:cNvPr>
                <p:cNvSpPr txBox="1"/>
                <p:nvPr/>
              </p:nvSpPr>
              <p:spPr>
                <a:xfrm>
                  <a:off x="5997351" y="5279220"/>
                  <a:ext cx="2825576" cy="276999"/>
                </a:xfrm>
                <a:prstGeom prst="rect">
                  <a:avLst/>
                </a:prstGeom>
                <a:noFill/>
              </p:spPr>
              <p:txBody>
                <a:bodyPr wrap="square" rtlCol="0">
                  <a:spAutoFit/>
                </a:bodyPr>
                <a:lstStyle/>
                <a:p>
                  <a:r>
                    <a:rPr kumimoji="1" lang="en-US" altLang="ja-JP" sz="1200" dirty="0"/>
                    <a:t>#</a:t>
                  </a:r>
                  <a:r>
                    <a:rPr kumimoji="1" lang="ja-JP" altLang="en-US" sz="1200" dirty="0"/>
                    <a:t>アルバイト　</a:t>
                  </a:r>
                  <a:r>
                    <a:rPr kumimoji="1" lang="en-US" altLang="ja-JP" sz="1200" dirty="0"/>
                    <a:t>#</a:t>
                  </a:r>
                  <a:r>
                    <a:rPr kumimoji="1" lang="ja-JP" altLang="en-US" sz="1200" dirty="0"/>
                    <a:t>高収入　</a:t>
                  </a:r>
                  <a:r>
                    <a:rPr kumimoji="1" lang="en-US" altLang="ja-JP" sz="1200" dirty="0"/>
                    <a:t>#</a:t>
                  </a:r>
                  <a:r>
                    <a:rPr kumimoji="1" lang="ja-JP" altLang="en-US" sz="1200" dirty="0"/>
                    <a:t>お金　</a:t>
                  </a:r>
                  <a:r>
                    <a:rPr kumimoji="1" lang="en-US" altLang="ja-JP" sz="1200" dirty="0"/>
                    <a:t>#</a:t>
                  </a:r>
                  <a:r>
                    <a:rPr kumimoji="1" lang="ja-JP" altLang="en-US" sz="1200" dirty="0"/>
                    <a:t>短時間　</a:t>
                  </a:r>
                </a:p>
              </p:txBody>
            </p:sp>
            <p:sp>
              <p:nvSpPr>
                <p:cNvPr id="23" name="テキスト ボックス 22">
                  <a:extLst>
                    <a:ext uri="{FF2B5EF4-FFF2-40B4-BE49-F238E27FC236}">
                      <a16:creationId xmlns:a16="http://schemas.microsoft.com/office/drawing/2014/main" id="{517F56C9-88AE-3775-FBA8-631EE0700203}"/>
                    </a:ext>
                  </a:extLst>
                </p:cNvPr>
                <p:cNvSpPr txBox="1"/>
                <p:nvPr/>
              </p:nvSpPr>
              <p:spPr>
                <a:xfrm>
                  <a:off x="5997351" y="5845014"/>
                  <a:ext cx="2825576" cy="261610"/>
                </a:xfrm>
                <a:prstGeom prst="rect">
                  <a:avLst/>
                </a:prstGeom>
                <a:noFill/>
              </p:spPr>
              <p:txBody>
                <a:bodyPr wrap="square" rtlCol="0">
                  <a:spAutoFit/>
                </a:bodyPr>
                <a:lstStyle/>
                <a:p>
                  <a:r>
                    <a:rPr kumimoji="1" lang="ja-JP" altLang="en-US" sz="1100" dirty="0"/>
                    <a:t>午後〇：〇〇　</a:t>
                  </a:r>
                  <a:r>
                    <a:rPr kumimoji="1" lang="en-US" altLang="ja-JP" sz="1100" dirty="0"/>
                    <a:t>××</a:t>
                  </a:r>
                  <a:r>
                    <a:rPr kumimoji="1" lang="ja-JP" altLang="en-US" sz="1100" dirty="0"/>
                    <a:t>年</a:t>
                  </a:r>
                  <a:r>
                    <a:rPr kumimoji="1" lang="en-US" altLang="ja-JP" sz="1100" dirty="0"/>
                    <a:t>×</a:t>
                  </a:r>
                  <a:r>
                    <a:rPr kumimoji="1" lang="ja-JP" altLang="en-US" sz="1100" dirty="0"/>
                    <a:t>月</a:t>
                  </a:r>
                  <a:r>
                    <a:rPr kumimoji="1" lang="en-US" altLang="ja-JP" sz="1100" dirty="0"/>
                    <a:t>×</a:t>
                  </a:r>
                  <a:r>
                    <a:rPr kumimoji="1" lang="ja-JP" altLang="en-US" sz="1100" dirty="0"/>
                    <a:t>日・〇件の表示</a:t>
                  </a:r>
                </a:p>
              </p:txBody>
            </p:sp>
          </p:grpSp>
          <p:sp>
            <p:nvSpPr>
              <p:cNvPr id="11" name="テキスト ボックス 10">
                <a:extLst>
                  <a:ext uri="{FF2B5EF4-FFF2-40B4-BE49-F238E27FC236}">
                    <a16:creationId xmlns:a16="http://schemas.microsoft.com/office/drawing/2014/main" id="{EB074F32-2B07-439C-DFE6-C8FA8C1A430D}"/>
                  </a:ext>
                </a:extLst>
              </p:cNvPr>
              <p:cNvSpPr txBox="1"/>
              <p:nvPr/>
            </p:nvSpPr>
            <p:spPr>
              <a:xfrm>
                <a:off x="7575708" y="1193545"/>
                <a:ext cx="670954" cy="215444"/>
              </a:xfrm>
              <a:prstGeom prst="rect">
                <a:avLst/>
              </a:prstGeom>
              <a:noFill/>
            </p:spPr>
            <p:txBody>
              <a:bodyPr wrap="square" rtlCol="0">
                <a:spAutoFit/>
              </a:bodyPr>
              <a:lstStyle/>
              <a:p>
                <a:r>
                  <a:rPr kumimoji="1" lang="ja-JP" altLang="en-US" sz="800" dirty="0"/>
                  <a:t>  ぼ  しゅう</a:t>
                </a:r>
              </a:p>
            </p:txBody>
          </p:sp>
          <p:sp>
            <p:nvSpPr>
              <p:cNvPr id="17" name="テキスト ボックス 16">
                <a:extLst>
                  <a:ext uri="{FF2B5EF4-FFF2-40B4-BE49-F238E27FC236}">
                    <a16:creationId xmlns:a16="http://schemas.microsoft.com/office/drawing/2014/main" id="{E7555D28-5546-A8C1-CF2D-0DAB94FBE165}"/>
                  </a:ext>
                </a:extLst>
              </p:cNvPr>
              <p:cNvSpPr txBox="1"/>
              <p:nvPr/>
            </p:nvSpPr>
            <p:spPr>
              <a:xfrm>
                <a:off x="5997176" y="1861629"/>
                <a:ext cx="2249486" cy="215444"/>
              </a:xfrm>
              <a:prstGeom prst="rect">
                <a:avLst/>
              </a:prstGeom>
              <a:noFill/>
            </p:spPr>
            <p:txBody>
              <a:bodyPr wrap="square" rtlCol="0">
                <a:spAutoFit/>
              </a:bodyPr>
              <a:lstStyle/>
              <a:p>
                <a:r>
                  <a:rPr kumimoji="1" lang="ja-JP" altLang="en-US" sz="800" dirty="0"/>
                  <a:t>  に    もつ          う　　　　　 と　　　　　　　 はこ</a:t>
                </a:r>
              </a:p>
            </p:txBody>
          </p:sp>
          <p:sp>
            <p:nvSpPr>
              <p:cNvPr id="21" name="テキスト ボックス 20">
                <a:extLst>
                  <a:ext uri="{FF2B5EF4-FFF2-40B4-BE49-F238E27FC236}">
                    <a16:creationId xmlns:a16="http://schemas.microsoft.com/office/drawing/2014/main" id="{12224BF7-A260-1F4C-8E60-C9629A8379CA}"/>
                  </a:ext>
                </a:extLst>
              </p:cNvPr>
              <p:cNvSpPr txBox="1"/>
              <p:nvPr/>
            </p:nvSpPr>
            <p:spPr>
              <a:xfrm>
                <a:off x="5992620" y="2276338"/>
                <a:ext cx="2249486" cy="215444"/>
              </a:xfrm>
              <a:prstGeom prst="rect">
                <a:avLst/>
              </a:prstGeom>
              <a:noFill/>
            </p:spPr>
            <p:txBody>
              <a:bodyPr wrap="square" rtlCol="0">
                <a:spAutoFit/>
              </a:bodyPr>
              <a:lstStyle/>
              <a:p>
                <a:r>
                  <a:rPr kumimoji="1" lang="ja-JP" altLang="en-US" sz="800" dirty="0"/>
                  <a:t>  にち  じ          ば　 しょ　　　　 　し　てい　か</a:t>
                </a:r>
              </a:p>
            </p:txBody>
          </p:sp>
          <p:sp>
            <p:nvSpPr>
              <p:cNvPr id="24" name="テキスト ボックス 23">
                <a:extLst>
                  <a:ext uri="{FF2B5EF4-FFF2-40B4-BE49-F238E27FC236}">
                    <a16:creationId xmlns:a16="http://schemas.microsoft.com/office/drawing/2014/main" id="{45E811F6-3F70-34AE-00A7-CCC24C73A4DC}"/>
                  </a:ext>
                </a:extLst>
              </p:cNvPr>
              <p:cNvSpPr txBox="1"/>
              <p:nvPr/>
            </p:nvSpPr>
            <p:spPr>
              <a:xfrm>
                <a:off x="5992620" y="2673745"/>
                <a:ext cx="2249486" cy="215444"/>
              </a:xfrm>
              <a:prstGeom prst="rect">
                <a:avLst/>
              </a:prstGeom>
              <a:noFill/>
            </p:spPr>
            <p:txBody>
              <a:bodyPr wrap="square" rtlCol="0">
                <a:spAutoFit/>
              </a:bodyPr>
              <a:lstStyle/>
              <a:p>
                <a:r>
                  <a:rPr kumimoji="1" lang="ja-JP" altLang="en-US" sz="800" dirty="0"/>
                  <a:t>  たん　じ　かん         こう  しゅうにゅう</a:t>
                </a:r>
              </a:p>
            </p:txBody>
          </p:sp>
          <p:sp>
            <p:nvSpPr>
              <p:cNvPr id="28" name="テキスト ボックス 27">
                <a:extLst>
                  <a:ext uri="{FF2B5EF4-FFF2-40B4-BE49-F238E27FC236}">
                    <a16:creationId xmlns:a16="http://schemas.microsoft.com/office/drawing/2014/main" id="{65593563-BDA5-9D27-12EB-990361525694}"/>
                  </a:ext>
                </a:extLst>
              </p:cNvPr>
              <p:cNvSpPr txBox="1"/>
              <p:nvPr/>
            </p:nvSpPr>
            <p:spPr>
              <a:xfrm>
                <a:off x="5970367" y="3079325"/>
                <a:ext cx="2249486" cy="215444"/>
              </a:xfrm>
              <a:prstGeom prst="rect">
                <a:avLst/>
              </a:prstGeom>
              <a:noFill/>
            </p:spPr>
            <p:txBody>
              <a:bodyPr wrap="square" rtlCol="0">
                <a:spAutoFit/>
              </a:bodyPr>
              <a:lstStyle/>
              <a:p>
                <a:r>
                  <a:rPr kumimoji="1" lang="ja-JP" altLang="en-US" sz="800" dirty="0"/>
                  <a:t>  さい  てい      まん　えん　し　きゅう</a:t>
                </a:r>
                <a:endParaRPr kumimoji="1" lang="en-US" altLang="ja-JP" sz="800" dirty="0"/>
              </a:p>
            </p:txBody>
          </p:sp>
          <p:sp>
            <p:nvSpPr>
              <p:cNvPr id="29" name="テキスト ボックス 28">
                <a:extLst>
                  <a:ext uri="{FF2B5EF4-FFF2-40B4-BE49-F238E27FC236}">
                    <a16:creationId xmlns:a16="http://schemas.microsoft.com/office/drawing/2014/main" id="{CB1E3FE8-4483-318D-CAB3-88E61CF8E849}"/>
                  </a:ext>
                </a:extLst>
              </p:cNvPr>
              <p:cNvSpPr txBox="1"/>
              <p:nvPr/>
            </p:nvSpPr>
            <p:spPr>
              <a:xfrm>
                <a:off x="6737183" y="3500398"/>
                <a:ext cx="715137" cy="215444"/>
              </a:xfrm>
              <a:prstGeom prst="rect">
                <a:avLst/>
              </a:prstGeom>
              <a:noFill/>
            </p:spPr>
            <p:txBody>
              <a:bodyPr wrap="square" rtlCol="0">
                <a:spAutoFit/>
              </a:bodyPr>
              <a:lstStyle/>
              <a:p>
                <a:r>
                  <a:rPr kumimoji="1" lang="ja-JP" altLang="en-US" sz="800" dirty="0"/>
                  <a:t>　あん けん</a:t>
                </a:r>
                <a:endParaRPr kumimoji="1" lang="en-US" altLang="ja-JP" sz="800" dirty="0"/>
              </a:p>
            </p:txBody>
          </p:sp>
          <p:sp>
            <p:nvSpPr>
              <p:cNvPr id="30" name="テキスト ボックス 29">
                <a:extLst>
                  <a:ext uri="{FF2B5EF4-FFF2-40B4-BE49-F238E27FC236}">
                    <a16:creationId xmlns:a16="http://schemas.microsoft.com/office/drawing/2014/main" id="{DE510084-20BF-8966-7A48-2078FA39AB9F}"/>
                  </a:ext>
                </a:extLst>
              </p:cNvPr>
              <p:cNvSpPr txBox="1"/>
              <p:nvPr/>
            </p:nvSpPr>
            <p:spPr>
              <a:xfrm>
                <a:off x="5963856" y="3885024"/>
                <a:ext cx="1416456" cy="215444"/>
              </a:xfrm>
              <a:prstGeom prst="rect">
                <a:avLst/>
              </a:prstGeom>
              <a:noFill/>
            </p:spPr>
            <p:txBody>
              <a:bodyPr wrap="square" rtlCol="0">
                <a:spAutoFit/>
              </a:bodyPr>
              <a:lstStyle/>
              <a:p>
                <a:r>
                  <a:rPr kumimoji="1" lang="ja-JP" altLang="en-US" sz="800" dirty="0"/>
                  <a:t>    き   ぼう   しゃ   た   すう</a:t>
                </a:r>
                <a:endParaRPr kumimoji="1" lang="en-US" altLang="ja-JP" sz="800" dirty="0"/>
              </a:p>
            </p:txBody>
          </p:sp>
          <p:sp>
            <p:nvSpPr>
              <p:cNvPr id="31" name="テキスト ボックス 30">
                <a:extLst>
                  <a:ext uri="{FF2B5EF4-FFF2-40B4-BE49-F238E27FC236}">
                    <a16:creationId xmlns:a16="http://schemas.microsoft.com/office/drawing/2014/main" id="{C7A24A5E-A77F-C8D6-3EAA-C2442E0C05F6}"/>
                  </a:ext>
                </a:extLst>
              </p:cNvPr>
              <p:cNvSpPr txBox="1"/>
              <p:nvPr/>
            </p:nvSpPr>
            <p:spPr>
              <a:xfrm>
                <a:off x="7281840" y="3891441"/>
                <a:ext cx="1416456" cy="215444"/>
              </a:xfrm>
              <a:prstGeom prst="rect">
                <a:avLst/>
              </a:prstGeom>
              <a:noFill/>
            </p:spPr>
            <p:txBody>
              <a:bodyPr wrap="square" rtlCol="0">
                <a:spAutoFit/>
              </a:bodyPr>
              <a:lstStyle/>
              <a:p>
                <a:r>
                  <a:rPr kumimoji="1" lang="ja-JP" altLang="en-US" sz="800" dirty="0"/>
                  <a:t>    はや  　　　もの　が</a:t>
                </a:r>
                <a:endParaRPr kumimoji="1" lang="en-US" altLang="ja-JP" sz="800" dirty="0"/>
              </a:p>
            </p:txBody>
          </p:sp>
          <p:sp>
            <p:nvSpPr>
              <p:cNvPr id="9216" name="テキスト ボックス 9215">
                <a:extLst>
                  <a:ext uri="{FF2B5EF4-FFF2-40B4-BE49-F238E27FC236}">
                    <a16:creationId xmlns:a16="http://schemas.microsoft.com/office/drawing/2014/main" id="{AACDB15A-5D46-0B2E-1A04-9731414CED73}"/>
                  </a:ext>
                </a:extLst>
              </p:cNvPr>
              <p:cNvSpPr txBox="1"/>
              <p:nvPr/>
            </p:nvSpPr>
            <p:spPr>
              <a:xfrm>
                <a:off x="6941864" y="4894682"/>
                <a:ext cx="1793198" cy="184666"/>
              </a:xfrm>
              <a:prstGeom prst="rect">
                <a:avLst/>
              </a:prstGeom>
              <a:noFill/>
            </p:spPr>
            <p:txBody>
              <a:bodyPr wrap="square" rtlCol="0">
                <a:spAutoFit/>
              </a:bodyPr>
              <a:lstStyle/>
              <a:p>
                <a:r>
                  <a:rPr kumimoji="1" lang="ja-JP" altLang="en-US" sz="600" dirty="0"/>
                  <a:t>こうしゅうにゅう　　　　　　　かね　　　 たん  じ　かん</a:t>
                </a:r>
                <a:endParaRPr kumimoji="1" lang="en-US" altLang="ja-JP" sz="600" dirty="0"/>
              </a:p>
            </p:txBody>
          </p:sp>
          <p:sp>
            <p:nvSpPr>
              <p:cNvPr id="9217" name="テキスト ボックス 9216">
                <a:extLst>
                  <a:ext uri="{FF2B5EF4-FFF2-40B4-BE49-F238E27FC236}">
                    <a16:creationId xmlns:a16="http://schemas.microsoft.com/office/drawing/2014/main" id="{AADF9DDB-0D1A-DEFA-D519-0ECD578ACA04}"/>
                  </a:ext>
                </a:extLst>
              </p:cNvPr>
              <p:cNvSpPr txBox="1"/>
              <p:nvPr/>
            </p:nvSpPr>
            <p:spPr>
              <a:xfrm>
                <a:off x="5997176" y="4312514"/>
                <a:ext cx="1416456" cy="215444"/>
              </a:xfrm>
              <a:prstGeom prst="rect">
                <a:avLst/>
              </a:prstGeom>
              <a:noFill/>
            </p:spPr>
            <p:txBody>
              <a:bodyPr wrap="square" rtlCol="0">
                <a:spAutoFit/>
              </a:bodyPr>
              <a:lstStyle/>
              <a:p>
                <a:r>
                  <a:rPr kumimoji="1" lang="ja-JP" altLang="en-US" sz="800" dirty="0"/>
                  <a:t>  れん らく</a:t>
                </a:r>
                <a:endParaRPr kumimoji="1" lang="en-US" altLang="ja-JP" sz="800" dirty="0"/>
              </a:p>
            </p:txBody>
          </p:sp>
        </p:grpSp>
        <p:sp>
          <p:nvSpPr>
            <p:cNvPr id="9223" name="テキスト ボックス 9222">
              <a:extLst>
                <a:ext uri="{FF2B5EF4-FFF2-40B4-BE49-F238E27FC236}">
                  <a16:creationId xmlns:a16="http://schemas.microsoft.com/office/drawing/2014/main" id="{F2C2F6EB-44A5-AEA2-B9D7-30D342B12A9F}"/>
                </a:ext>
              </a:extLst>
            </p:cNvPr>
            <p:cNvSpPr txBox="1"/>
            <p:nvPr/>
          </p:nvSpPr>
          <p:spPr>
            <a:xfrm>
              <a:off x="6056659" y="5448969"/>
              <a:ext cx="2861649" cy="184666"/>
            </a:xfrm>
            <a:prstGeom prst="rect">
              <a:avLst/>
            </a:prstGeom>
            <a:noFill/>
          </p:spPr>
          <p:txBody>
            <a:bodyPr wrap="square" rtlCol="0">
              <a:spAutoFit/>
            </a:bodyPr>
            <a:lstStyle/>
            <a:p>
              <a:r>
                <a:rPr kumimoji="1" lang="ja-JP" altLang="en-US" sz="600" dirty="0"/>
                <a:t>ご　 ご　　　　　　　　　　　　　　　　　　ねん　　 がつ       にち　　　　けん　　  ひょうじ　</a:t>
              </a:r>
              <a:endParaRPr kumimoji="1" lang="en-US" altLang="ja-JP" sz="600" dirty="0"/>
            </a:p>
          </p:txBody>
        </p:sp>
      </p:grpSp>
    </p:spTree>
    <p:extLst>
      <p:ext uri="{BB962C8B-B14F-4D97-AF65-F5344CB8AC3E}">
        <p14:creationId xmlns:p14="http://schemas.microsoft.com/office/powerpoint/2010/main" val="35526200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22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descr="C:\Users\crestec\Desktop\平井作業フォルダ\CEC_2018年度用(捨てないで！)\ペープサート教材\ペープサート教材_イラスト集_HTML版\Links\215.png">
            <a:extLst>
              <a:ext uri="{FF2B5EF4-FFF2-40B4-BE49-F238E27FC236}">
                <a16:creationId xmlns:a16="http://schemas.microsoft.com/office/drawing/2014/main" id="{8662A4D6-AA26-C6A5-C9D3-460EDA8E687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795" y="-30163"/>
            <a:ext cx="9126410" cy="6388206"/>
          </a:xfrm>
          <a:prstGeom prst="rect">
            <a:avLst/>
          </a:prstGeom>
          <a:noFill/>
          <a:extLst>
            <a:ext uri="{909E8E84-426E-40DD-AFC4-6F175D3DCCD1}">
              <a14:hiddenFill xmlns:a14="http://schemas.microsoft.com/office/drawing/2010/main">
                <a:solidFill>
                  <a:srgbClr val="FFFFFF"/>
                </a:solidFill>
              </a14:hiddenFill>
            </a:ext>
          </a:extLst>
        </p:spPr>
      </p:pic>
      <p:sp>
        <p:nvSpPr>
          <p:cNvPr id="89919" name="フッター プレースホルダー 2"/>
          <p:cNvSpPr>
            <a:spLocks noChangeArrowheads="1"/>
          </p:cNvSpPr>
          <p:nvPr/>
        </p:nvSpPr>
        <p:spPr bwMode="auto">
          <a:xfrm>
            <a:off x="3235325" y="6388100"/>
            <a:ext cx="308610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12813" eaLnBrk="0" hangingPunct="0">
              <a:lnSpc>
                <a:spcPct val="90000"/>
              </a:lnSpc>
              <a:spcBef>
                <a:spcPts val="1200"/>
              </a:spcBef>
              <a:spcAft>
                <a:spcPts val="200"/>
              </a:spcAft>
              <a:buClr>
                <a:schemeClr val="accent1"/>
              </a:buClr>
              <a:buFont typeface="Calibri" panose="020F0502020204030204" pitchFamily="34" charset="0"/>
              <a:buChar char=" "/>
              <a:defRPr kumimoji="1" sz="2000">
                <a:solidFill>
                  <a:srgbClr val="404040"/>
                </a:solidFill>
                <a:latin typeface="Calibri" panose="020F0502020204030204" pitchFamily="34" charset="0"/>
                <a:cs typeface="Arial" panose="020B0604020202020204" pitchFamily="34" charset="0"/>
              </a:defRPr>
            </a:lvl1pPr>
            <a:lvl2pPr marL="38258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a:solidFill>
                  <a:srgbClr val="404040"/>
                </a:solidFill>
                <a:latin typeface="Calibri" panose="020F0502020204030204" pitchFamily="34" charset="0"/>
                <a:cs typeface="Arial" panose="020B0604020202020204" pitchFamily="34" charset="0"/>
              </a:defRPr>
            </a:lvl2pPr>
            <a:lvl3pPr marL="56673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3pPr>
            <a:lvl4pPr marL="749300"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4pPr>
            <a:lvl5pPr marL="931863"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5pPr>
            <a:lvl6pPr marL="13890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6pPr>
            <a:lvl7pPr marL="18462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7pPr>
            <a:lvl8pPr marL="23034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8pPr>
            <a:lvl9pPr marL="27606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9pPr>
          </a:lstStyle>
          <a:p>
            <a:pPr algn="ctr" eaLnBrk="1" hangingPunct="1">
              <a:lnSpc>
                <a:spcPct val="100000"/>
              </a:lnSpc>
              <a:spcBef>
                <a:spcPct val="0"/>
              </a:spcBef>
              <a:spcAft>
                <a:spcPct val="0"/>
              </a:spcAft>
              <a:buClrTx/>
              <a:buSzPct val="100000"/>
              <a:buFontTx/>
              <a:buNone/>
              <a:defRPr/>
            </a:pPr>
            <a:r>
              <a:rPr lang="ja-JP" altLang="en-US" sz="1200">
                <a:solidFill>
                  <a:schemeClr val="bg1"/>
                </a:solidFill>
                <a:effectLst>
                  <a:outerShdw blurRad="38100" dist="38100" dir="2700000" algn="tl">
                    <a:srgbClr val="C0C0C0"/>
                  </a:outerShdw>
                </a:effectLst>
                <a:latin typeface="ＭＳ Ｐゴシック" panose="020B0600070205080204" pitchFamily="50" charset="-128"/>
              </a:rPr>
              <a:t>岐阜県教育委員会　学校安全課</a:t>
            </a:r>
          </a:p>
        </p:txBody>
      </p:sp>
      <p:sp>
        <p:nvSpPr>
          <p:cNvPr id="17" name="正方形/長方形 16"/>
          <p:cNvSpPr/>
          <p:nvPr/>
        </p:nvSpPr>
        <p:spPr>
          <a:xfrm>
            <a:off x="189990" y="882600"/>
            <a:ext cx="5838263" cy="523220"/>
          </a:xfrm>
          <a:prstGeom prst="rect">
            <a:avLst/>
          </a:prstGeom>
          <a:noFill/>
        </p:spPr>
        <p:txBody>
          <a:bodyPr wrap="square">
            <a:spAutoFit/>
          </a:bodyPr>
          <a:lstStyle/>
          <a:p>
            <a:pPr eaLnBrk="1" hangingPunct="1">
              <a:buSzPct val="100000"/>
              <a:defRPr/>
            </a:pPr>
            <a:r>
              <a:rPr lang="ja-JP" altLang="en-US" sz="2800" dirty="0">
                <a:ln w="9525">
                  <a:solidFill>
                    <a:schemeClr val="tx1"/>
                  </a:solidFill>
                  <a:prstDash val="solid"/>
                </a:ln>
                <a:effectLst>
                  <a:glow rad="63500">
                    <a:schemeClr val="bg1"/>
                  </a:glow>
                </a:effectLst>
              </a:rPr>
              <a:t>ＤＭ（ダイレクトメッセージ）を送ると</a:t>
            </a:r>
            <a:r>
              <a:rPr lang="en-US" altLang="ja-JP" sz="2800" dirty="0">
                <a:ln w="9525">
                  <a:solidFill>
                    <a:schemeClr val="tx1"/>
                  </a:solidFill>
                  <a:prstDash val="solid"/>
                </a:ln>
                <a:effectLst>
                  <a:glow rad="63500">
                    <a:schemeClr val="bg1"/>
                  </a:glow>
                </a:effectLst>
              </a:rPr>
              <a:t>…</a:t>
            </a:r>
          </a:p>
        </p:txBody>
      </p:sp>
      <p:grpSp>
        <p:nvGrpSpPr>
          <p:cNvPr id="7" name="グループ化 6">
            <a:extLst>
              <a:ext uri="{FF2B5EF4-FFF2-40B4-BE49-F238E27FC236}">
                <a16:creationId xmlns:a16="http://schemas.microsoft.com/office/drawing/2014/main" id="{3BAB9B5F-1B06-2ED5-A2EB-69BC63E5BDE5}"/>
              </a:ext>
            </a:extLst>
          </p:cNvPr>
          <p:cNvGrpSpPr/>
          <p:nvPr/>
        </p:nvGrpSpPr>
        <p:grpSpPr>
          <a:xfrm>
            <a:off x="408938" y="1793001"/>
            <a:ext cx="2999522" cy="4621838"/>
            <a:chOff x="408938" y="1793001"/>
            <a:chExt cx="2999522" cy="4621838"/>
          </a:xfrm>
        </p:grpSpPr>
        <p:pic>
          <p:nvPicPr>
            <p:cNvPr id="9" name="Picture 36" descr="C:\Users\crestec\Desktop\平井作業フォルダ\CEC_2018年度用(捨てないで！)\ペープサート教材\ペープサート教材_イラスト集_Delivery\ペープサート教材_イラスト集\キャラ\中学生男子\004_中学_小学高学年男子_私服A_スマホ持ち.png">
              <a:extLst>
                <a:ext uri="{FF2B5EF4-FFF2-40B4-BE49-F238E27FC236}">
                  <a16:creationId xmlns:a16="http://schemas.microsoft.com/office/drawing/2014/main" id="{FE055AA2-94F9-3801-6CB4-D78D4AB762A7}"/>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08938" y="3881083"/>
              <a:ext cx="2808312" cy="2533756"/>
            </a:xfrm>
            <a:prstGeom prst="rect">
              <a:avLst/>
            </a:prstGeom>
            <a:noFill/>
            <a:extLst>
              <a:ext uri="{909E8E84-426E-40DD-AFC4-6F175D3DCCD1}">
                <a14:hiddenFill xmlns:a14="http://schemas.microsoft.com/office/drawing/2010/main">
                  <a:solidFill>
                    <a:srgbClr val="FFFFFF"/>
                  </a:solidFill>
                </a14:hiddenFill>
              </a:ext>
            </a:extLst>
          </p:spPr>
        </p:pic>
        <p:pic>
          <p:nvPicPr>
            <p:cNvPr id="3" name="Picture 25" descr="C:\Users\crestec\Desktop\平井作業フォルダ\CEC_2018年度用(捨てないで！)\ペープサート教材\ペープサート教材_イラスト集_HTML版\Links\147.png">
              <a:extLst>
                <a:ext uri="{FF2B5EF4-FFF2-40B4-BE49-F238E27FC236}">
                  <a16:creationId xmlns:a16="http://schemas.microsoft.com/office/drawing/2014/main" id="{0B6C9CBE-4E65-2394-C1D0-BB19CEFA5D66}"/>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27389" y="1793001"/>
              <a:ext cx="2681071" cy="2440648"/>
            </a:xfrm>
            <a:prstGeom prst="rect">
              <a:avLst/>
            </a:prstGeom>
            <a:noFill/>
            <a:extLst>
              <a:ext uri="{909E8E84-426E-40DD-AFC4-6F175D3DCCD1}">
                <a14:hiddenFill xmlns:a14="http://schemas.microsoft.com/office/drawing/2010/main">
                  <a:solidFill>
                    <a:srgbClr val="FFFFFF"/>
                  </a:solidFill>
                </a14:hiddenFill>
              </a:ext>
            </a:extLst>
          </p:spPr>
        </p:pic>
      </p:grpSp>
      <p:sp>
        <p:nvSpPr>
          <p:cNvPr id="10" name="テキスト ボックス 9">
            <a:extLst>
              <a:ext uri="{FF2B5EF4-FFF2-40B4-BE49-F238E27FC236}">
                <a16:creationId xmlns:a16="http://schemas.microsoft.com/office/drawing/2014/main" id="{C6EBC814-27B5-AD33-5C34-DF0CBEECA094}"/>
              </a:ext>
            </a:extLst>
          </p:cNvPr>
          <p:cNvSpPr txBox="1"/>
          <p:nvPr/>
        </p:nvSpPr>
        <p:spPr>
          <a:xfrm>
            <a:off x="4446534" y="740240"/>
            <a:ext cx="462999" cy="276999"/>
          </a:xfrm>
          <a:prstGeom prst="rect">
            <a:avLst/>
          </a:prstGeom>
          <a:noFill/>
        </p:spPr>
        <p:txBody>
          <a:bodyPr wrap="square" rtlCol="0">
            <a:spAutoFit/>
          </a:bodyPr>
          <a:lstStyle/>
          <a:p>
            <a:r>
              <a:rPr kumimoji="1" lang="ja-JP" altLang="en-US" sz="1200" dirty="0"/>
              <a:t>おく</a:t>
            </a:r>
          </a:p>
        </p:txBody>
      </p:sp>
      <p:grpSp>
        <p:nvGrpSpPr>
          <p:cNvPr id="9231" name="グループ化 9230">
            <a:extLst>
              <a:ext uri="{FF2B5EF4-FFF2-40B4-BE49-F238E27FC236}">
                <a16:creationId xmlns:a16="http://schemas.microsoft.com/office/drawing/2014/main" id="{4A706657-E004-EF82-2116-337580941AB2}"/>
              </a:ext>
            </a:extLst>
          </p:cNvPr>
          <p:cNvGrpSpPr/>
          <p:nvPr/>
        </p:nvGrpSpPr>
        <p:grpSpPr>
          <a:xfrm>
            <a:off x="2735185" y="1254972"/>
            <a:ext cx="2606732" cy="2262972"/>
            <a:chOff x="2735185" y="1254972"/>
            <a:chExt cx="2606732" cy="2262972"/>
          </a:xfrm>
        </p:grpSpPr>
        <p:grpSp>
          <p:nvGrpSpPr>
            <p:cNvPr id="20" name="グループ化 19">
              <a:extLst>
                <a:ext uri="{FF2B5EF4-FFF2-40B4-BE49-F238E27FC236}">
                  <a16:creationId xmlns:a16="http://schemas.microsoft.com/office/drawing/2014/main" id="{3FDFAE01-A0BC-B551-A229-65670C7BB859}"/>
                </a:ext>
              </a:extLst>
            </p:cNvPr>
            <p:cNvGrpSpPr/>
            <p:nvPr/>
          </p:nvGrpSpPr>
          <p:grpSpPr>
            <a:xfrm>
              <a:off x="2735185" y="1254972"/>
              <a:ext cx="2606732" cy="2262972"/>
              <a:chOff x="2570778" y="1618111"/>
              <a:chExt cx="2606732" cy="2262972"/>
            </a:xfrm>
          </p:grpSpPr>
          <p:sp>
            <p:nvSpPr>
              <p:cNvPr id="12" name="思考の吹き出し: 雲形 11">
                <a:extLst>
                  <a:ext uri="{FF2B5EF4-FFF2-40B4-BE49-F238E27FC236}">
                    <a16:creationId xmlns:a16="http://schemas.microsoft.com/office/drawing/2014/main" id="{A8827096-91A8-FD41-6848-CD5BC40013FF}"/>
                  </a:ext>
                </a:extLst>
              </p:cNvPr>
              <p:cNvSpPr/>
              <p:nvPr/>
            </p:nvSpPr>
            <p:spPr>
              <a:xfrm>
                <a:off x="2570778" y="1618111"/>
                <a:ext cx="2606732" cy="2262972"/>
              </a:xfrm>
              <a:prstGeom prst="cloudCallout">
                <a:avLst>
                  <a:gd name="adj1" fmla="val -47910"/>
                  <a:gd name="adj2" fmla="val 45996"/>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4" name="テキスト ボックス 13">
                <a:extLst>
                  <a:ext uri="{FF2B5EF4-FFF2-40B4-BE49-F238E27FC236}">
                    <a16:creationId xmlns:a16="http://schemas.microsoft.com/office/drawing/2014/main" id="{6D9C958D-E7E9-1B62-09A2-5B2E93937345}"/>
                  </a:ext>
                </a:extLst>
              </p:cNvPr>
              <p:cNvSpPr txBox="1"/>
              <p:nvPr/>
            </p:nvSpPr>
            <p:spPr>
              <a:xfrm>
                <a:off x="2828867" y="2061433"/>
                <a:ext cx="2169804" cy="1200329"/>
              </a:xfrm>
              <a:prstGeom prst="rect">
                <a:avLst/>
              </a:prstGeom>
              <a:noFill/>
            </p:spPr>
            <p:txBody>
              <a:bodyPr wrap="square">
                <a:spAutoFit/>
              </a:bodyPr>
              <a:lstStyle/>
              <a:p>
                <a:r>
                  <a:rPr kumimoji="1" lang="ja-JP" altLang="en-US" sz="2400" dirty="0">
                    <a:solidFill>
                      <a:schemeClr val="tx1"/>
                    </a:solidFill>
                  </a:rPr>
                  <a:t>やった</a:t>
                </a:r>
                <a:r>
                  <a:rPr kumimoji="1" lang="en-US" altLang="ja-JP" sz="2400" dirty="0">
                    <a:solidFill>
                      <a:schemeClr val="tx1"/>
                    </a:solidFill>
                  </a:rPr>
                  <a:t>!</a:t>
                </a:r>
              </a:p>
              <a:p>
                <a:r>
                  <a:rPr kumimoji="1" lang="ja-JP" altLang="en-US" sz="2400" dirty="0"/>
                  <a:t>お金をかせぐことができるぞ</a:t>
                </a:r>
                <a:r>
                  <a:rPr kumimoji="1" lang="en-US" altLang="ja-JP" sz="2400" dirty="0"/>
                  <a:t>!!</a:t>
                </a:r>
                <a:endParaRPr kumimoji="1" lang="en-US" altLang="ja-JP" sz="2400" dirty="0">
                  <a:solidFill>
                    <a:schemeClr val="tx1"/>
                  </a:solidFill>
                </a:endParaRPr>
              </a:p>
            </p:txBody>
          </p:sp>
        </p:grpSp>
        <p:sp>
          <p:nvSpPr>
            <p:cNvPr id="11" name="テキスト ボックス 10">
              <a:extLst>
                <a:ext uri="{FF2B5EF4-FFF2-40B4-BE49-F238E27FC236}">
                  <a16:creationId xmlns:a16="http://schemas.microsoft.com/office/drawing/2014/main" id="{B19D507D-7561-7C44-00C6-7745E3C580F3}"/>
                </a:ext>
              </a:extLst>
            </p:cNvPr>
            <p:cNvSpPr txBox="1"/>
            <p:nvPr/>
          </p:nvSpPr>
          <p:spPr>
            <a:xfrm>
              <a:off x="3341750" y="2018193"/>
              <a:ext cx="432779" cy="215444"/>
            </a:xfrm>
            <a:prstGeom prst="rect">
              <a:avLst/>
            </a:prstGeom>
            <a:noFill/>
          </p:spPr>
          <p:txBody>
            <a:bodyPr wrap="square" rtlCol="0">
              <a:spAutoFit/>
            </a:bodyPr>
            <a:lstStyle/>
            <a:p>
              <a:r>
                <a:rPr kumimoji="1" lang="ja-JP" altLang="en-US" sz="800" dirty="0"/>
                <a:t>かね</a:t>
              </a:r>
            </a:p>
          </p:txBody>
        </p:sp>
      </p:grpSp>
      <p:grpSp>
        <p:nvGrpSpPr>
          <p:cNvPr id="9233" name="グループ化 9232">
            <a:extLst>
              <a:ext uri="{FF2B5EF4-FFF2-40B4-BE49-F238E27FC236}">
                <a16:creationId xmlns:a16="http://schemas.microsoft.com/office/drawing/2014/main" id="{4248E570-8154-5AE5-5BAB-A47AC0F592ED}"/>
              </a:ext>
            </a:extLst>
          </p:cNvPr>
          <p:cNvGrpSpPr/>
          <p:nvPr/>
        </p:nvGrpSpPr>
        <p:grpSpPr>
          <a:xfrm>
            <a:off x="2785560" y="3548001"/>
            <a:ext cx="3051495" cy="2307272"/>
            <a:chOff x="2785560" y="3548001"/>
            <a:chExt cx="3051495" cy="2307272"/>
          </a:xfrm>
        </p:grpSpPr>
        <p:grpSp>
          <p:nvGrpSpPr>
            <p:cNvPr id="19" name="グループ化 18">
              <a:extLst>
                <a:ext uri="{FF2B5EF4-FFF2-40B4-BE49-F238E27FC236}">
                  <a16:creationId xmlns:a16="http://schemas.microsoft.com/office/drawing/2014/main" id="{8D1A8F06-EF06-DCF5-C51E-8A1090BE3124}"/>
                </a:ext>
              </a:extLst>
            </p:cNvPr>
            <p:cNvGrpSpPr/>
            <p:nvPr/>
          </p:nvGrpSpPr>
          <p:grpSpPr>
            <a:xfrm>
              <a:off x="2785560" y="3548001"/>
              <a:ext cx="3051495" cy="2307272"/>
              <a:chOff x="3184304" y="4100468"/>
              <a:chExt cx="2622427" cy="2307272"/>
            </a:xfrm>
          </p:grpSpPr>
          <p:sp>
            <p:nvSpPr>
              <p:cNvPr id="18" name="思考の吹き出し: 雲形 17">
                <a:extLst>
                  <a:ext uri="{FF2B5EF4-FFF2-40B4-BE49-F238E27FC236}">
                    <a16:creationId xmlns:a16="http://schemas.microsoft.com/office/drawing/2014/main" id="{2961973D-8FFB-DE4E-1868-538055ECC726}"/>
                  </a:ext>
                </a:extLst>
              </p:cNvPr>
              <p:cNvSpPr/>
              <p:nvPr/>
            </p:nvSpPr>
            <p:spPr>
              <a:xfrm>
                <a:off x="3184304" y="4100468"/>
                <a:ext cx="2622427" cy="2307272"/>
              </a:xfrm>
              <a:prstGeom prst="cloudCallout">
                <a:avLst>
                  <a:gd name="adj1" fmla="val -59779"/>
                  <a:gd name="adj2" fmla="val -30475"/>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6" name="テキスト ボックス 15">
                <a:extLst>
                  <a:ext uri="{FF2B5EF4-FFF2-40B4-BE49-F238E27FC236}">
                    <a16:creationId xmlns:a16="http://schemas.microsoft.com/office/drawing/2014/main" id="{80AD67DB-D950-0F4B-EECB-A524734CF484}"/>
                  </a:ext>
                </a:extLst>
              </p:cNvPr>
              <p:cNvSpPr txBox="1"/>
              <p:nvPr/>
            </p:nvSpPr>
            <p:spPr>
              <a:xfrm>
                <a:off x="3457393" y="4562239"/>
                <a:ext cx="2089442" cy="1569660"/>
              </a:xfrm>
              <a:prstGeom prst="rect">
                <a:avLst/>
              </a:prstGeom>
              <a:noFill/>
            </p:spPr>
            <p:txBody>
              <a:bodyPr wrap="square">
                <a:spAutoFit/>
              </a:bodyPr>
              <a:lstStyle/>
              <a:p>
                <a:r>
                  <a:rPr kumimoji="1" lang="ja-JP" altLang="en-US" sz="2400" dirty="0"/>
                  <a:t>よし、氏名、住所、職業、電話番号を入力して</a:t>
                </a:r>
                <a:r>
                  <a:rPr kumimoji="1" lang="en-US" altLang="ja-JP" sz="2400" dirty="0"/>
                  <a:t>…</a:t>
                </a:r>
                <a:endParaRPr kumimoji="1" lang="en-US" altLang="ja-JP" sz="2400" dirty="0">
                  <a:solidFill>
                    <a:schemeClr val="tx1"/>
                  </a:solidFill>
                </a:endParaRPr>
              </a:p>
            </p:txBody>
          </p:sp>
        </p:grpSp>
        <p:sp>
          <p:nvSpPr>
            <p:cNvPr id="21" name="テキスト ボックス 20">
              <a:extLst>
                <a:ext uri="{FF2B5EF4-FFF2-40B4-BE49-F238E27FC236}">
                  <a16:creationId xmlns:a16="http://schemas.microsoft.com/office/drawing/2014/main" id="{D586AE59-39E6-0588-771E-A1647B7C47DF}"/>
                </a:ext>
              </a:extLst>
            </p:cNvPr>
            <p:cNvSpPr txBox="1"/>
            <p:nvPr/>
          </p:nvSpPr>
          <p:spPr>
            <a:xfrm>
              <a:off x="3861786" y="3952976"/>
              <a:ext cx="1604845" cy="215444"/>
            </a:xfrm>
            <a:prstGeom prst="rect">
              <a:avLst/>
            </a:prstGeom>
            <a:noFill/>
          </p:spPr>
          <p:txBody>
            <a:bodyPr wrap="square" rtlCol="0">
              <a:spAutoFit/>
            </a:bodyPr>
            <a:lstStyle/>
            <a:p>
              <a:r>
                <a:rPr kumimoji="1" lang="ja-JP" altLang="en-US" sz="800" dirty="0"/>
                <a:t>  し      めい           じゅう    しょ</a:t>
              </a:r>
            </a:p>
          </p:txBody>
        </p:sp>
        <p:sp>
          <p:nvSpPr>
            <p:cNvPr id="23" name="テキスト ボックス 22">
              <a:extLst>
                <a:ext uri="{FF2B5EF4-FFF2-40B4-BE49-F238E27FC236}">
                  <a16:creationId xmlns:a16="http://schemas.microsoft.com/office/drawing/2014/main" id="{0F4B59AC-138A-FA79-6C92-6EC6D2635D8F}"/>
                </a:ext>
              </a:extLst>
            </p:cNvPr>
            <p:cNvSpPr txBox="1"/>
            <p:nvPr/>
          </p:nvSpPr>
          <p:spPr>
            <a:xfrm>
              <a:off x="3349946" y="4338353"/>
              <a:ext cx="2258084" cy="215444"/>
            </a:xfrm>
            <a:prstGeom prst="rect">
              <a:avLst/>
            </a:prstGeom>
            <a:noFill/>
          </p:spPr>
          <p:txBody>
            <a:bodyPr wrap="square" rtlCol="0">
              <a:spAutoFit/>
            </a:bodyPr>
            <a:lstStyle/>
            <a:p>
              <a:r>
                <a:rPr kumimoji="1" lang="ja-JP" altLang="en-US" sz="800" dirty="0"/>
                <a:t>しょく   ぎょう          でん      わ     ばん    ごう</a:t>
              </a:r>
            </a:p>
          </p:txBody>
        </p:sp>
        <p:sp>
          <p:nvSpPr>
            <p:cNvPr id="9227" name="テキスト ボックス 9226">
              <a:extLst>
                <a:ext uri="{FF2B5EF4-FFF2-40B4-BE49-F238E27FC236}">
                  <a16:creationId xmlns:a16="http://schemas.microsoft.com/office/drawing/2014/main" id="{A5960DE3-1273-538E-E26C-816726240BB6}"/>
                </a:ext>
              </a:extLst>
            </p:cNvPr>
            <p:cNvSpPr txBox="1"/>
            <p:nvPr/>
          </p:nvSpPr>
          <p:spPr>
            <a:xfrm>
              <a:off x="3362501" y="4706662"/>
              <a:ext cx="867573" cy="215444"/>
            </a:xfrm>
            <a:prstGeom prst="rect">
              <a:avLst/>
            </a:prstGeom>
            <a:noFill/>
          </p:spPr>
          <p:txBody>
            <a:bodyPr wrap="square" rtlCol="0">
              <a:spAutoFit/>
            </a:bodyPr>
            <a:lstStyle/>
            <a:p>
              <a:r>
                <a:rPr kumimoji="1" lang="ja-JP" altLang="en-US" sz="800" dirty="0"/>
                <a:t>にゅう　 りょく</a:t>
              </a:r>
            </a:p>
          </p:txBody>
        </p:sp>
      </p:grpSp>
      <p:grpSp>
        <p:nvGrpSpPr>
          <p:cNvPr id="9234" name="グループ化 9233">
            <a:extLst>
              <a:ext uri="{FF2B5EF4-FFF2-40B4-BE49-F238E27FC236}">
                <a16:creationId xmlns:a16="http://schemas.microsoft.com/office/drawing/2014/main" id="{0D07BF26-AAC4-1926-4AAA-D63792ACABE7}"/>
              </a:ext>
            </a:extLst>
          </p:cNvPr>
          <p:cNvGrpSpPr/>
          <p:nvPr/>
        </p:nvGrpSpPr>
        <p:grpSpPr>
          <a:xfrm>
            <a:off x="101234" y="4459677"/>
            <a:ext cx="2330200" cy="1963214"/>
            <a:chOff x="101234" y="4459677"/>
            <a:chExt cx="2330200" cy="1963214"/>
          </a:xfrm>
        </p:grpSpPr>
        <p:grpSp>
          <p:nvGrpSpPr>
            <p:cNvPr id="9218" name="グループ化 9217">
              <a:extLst>
                <a:ext uri="{FF2B5EF4-FFF2-40B4-BE49-F238E27FC236}">
                  <a16:creationId xmlns:a16="http://schemas.microsoft.com/office/drawing/2014/main" id="{F7F83A69-CC57-4BBB-830F-D1C582019C42}"/>
                </a:ext>
              </a:extLst>
            </p:cNvPr>
            <p:cNvGrpSpPr/>
            <p:nvPr/>
          </p:nvGrpSpPr>
          <p:grpSpPr>
            <a:xfrm>
              <a:off x="101234" y="4459677"/>
              <a:ext cx="2330200" cy="1963214"/>
              <a:chOff x="3184304" y="4100468"/>
              <a:chExt cx="2124339" cy="1963214"/>
            </a:xfrm>
          </p:grpSpPr>
          <p:sp>
            <p:nvSpPr>
              <p:cNvPr id="9220" name="思考の吹き出し: 雲形 9219">
                <a:extLst>
                  <a:ext uri="{FF2B5EF4-FFF2-40B4-BE49-F238E27FC236}">
                    <a16:creationId xmlns:a16="http://schemas.microsoft.com/office/drawing/2014/main" id="{4DE6FE1D-DDCC-2C0C-D480-273638D04D6F}"/>
                  </a:ext>
                </a:extLst>
              </p:cNvPr>
              <p:cNvSpPr/>
              <p:nvPr/>
            </p:nvSpPr>
            <p:spPr>
              <a:xfrm>
                <a:off x="3184304" y="4100468"/>
                <a:ext cx="2124339" cy="1963214"/>
              </a:xfrm>
              <a:prstGeom prst="cloudCallout">
                <a:avLst>
                  <a:gd name="adj1" fmla="val 17755"/>
                  <a:gd name="adj2" fmla="val -67970"/>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9221" name="テキスト ボックス 9220">
                <a:extLst>
                  <a:ext uri="{FF2B5EF4-FFF2-40B4-BE49-F238E27FC236}">
                    <a16:creationId xmlns:a16="http://schemas.microsoft.com/office/drawing/2014/main" id="{49CEED10-E49E-3CE1-7D3C-0817326B1743}"/>
                  </a:ext>
                </a:extLst>
              </p:cNvPr>
              <p:cNvSpPr txBox="1"/>
              <p:nvPr/>
            </p:nvSpPr>
            <p:spPr>
              <a:xfrm>
                <a:off x="3455349" y="4429804"/>
                <a:ext cx="1772455" cy="1200329"/>
              </a:xfrm>
              <a:prstGeom prst="rect">
                <a:avLst/>
              </a:prstGeom>
              <a:noFill/>
            </p:spPr>
            <p:txBody>
              <a:bodyPr wrap="square">
                <a:spAutoFit/>
              </a:bodyPr>
              <a:lstStyle/>
              <a:p>
                <a:r>
                  <a:rPr kumimoji="1" lang="ja-JP" altLang="en-US" sz="2400" dirty="0"/>
                  <a:t>身分証と自分の顔写真を送信</a:t>
                </a:r>
                <a:r>
                  <a:rPr kumimoji="1" lang="en-US" altLang="ja-JP" sz="2400" dirty="0"/>
                  <a:t>…</a:t>
                </a:r>
                <a:r>
                  <a:rPr kumimoji="1" lang="ja-JP" altLang="en-US" sz="2400" dirty="0"/>
                  <a:t>っと。</a:t>
                </a:r>
                <a:endParaRPr kumimoji="1" lang="en-US" altLang="ja-JP" sz="2400" dirty="0">
                  <a:solidFill>
                    <a:schemeClr val="tx1"/>
                  </a:solidFill>
                </a:endParaRPr>
              </a:p>
            </p:txBody>
          </p:sp>
        </p:grpSp>
        <p:sp>
          <p:nvSpPr>
            <p:cNvPr id="9228" name="テキスト ボックス 9227">
              <a:extLst>
                <a:ext uri="{FF2B5EF4-FFF2-40B4-BE49-F238E27FC236}">
                  <a16:creationId xmlns:a16="http://schemas.microsoft.com/office/drawing/2014/main" id="{297DEEA8-630A-ED31-923E-9B20AA1918C6}"/>
                </a:ext>
              </a:extLst>
            </p:cNvPr>
            <p:cNvSpPr txBox="1"/>
            <p:nvPr/>
          </p:nvSpPr>
          <p:spPr>
            <a:xfrm>
              <a:off x="439538" y="4739717"/>
              <a:ext cx="1857263" cy="215444"/>
            </a:xfrm>
            <a:prstGeom prst="rect">
              <a:avLst/>
            </a:prstGeom>
            <a:noFill/>
          </p:spPr>
          <p:txBody>
            <a:bodyPr wrap="square" rtlCol="0">
              <a:spAutoFit/>
            </a:bodyPr>
            <a:lstStyle/>
            <a:p>
              <a:r>
                <a:rPr kumimoji="1" lang="ja-JP" altLang="en-US" sz="800" dirty="0"/>
                <a:t>  み      ぶん    しょう            じ      ぶん</a:t>
              </a:r>
            </a:p>
          </p:txBody>
        </p:sp>
        <p:sp>
          <p:nvSpPr>
            <p:cNvPr id="9229" name="テキスト ボックス 9228">
              <a:extLst>
                <a:ext uri="{FF2B5EF4-FFF2-40B4-BE49-F238E27FC236}">
                  <a16:creationId xmlns:a16="http://schemas.microsoft.com/office/drawing/2014/main" id="{7F3E5D8A-9021-1E4E-6331-45C8910E5412}"/>
                </a:ext>
              </a:extLst>
            </p:cNvPr>
            <p:cNvSpPr txBox="1"/>
            <p:nvPr/>
          </p:nvSpPr>
          <p:spPr>
            <a:xfrm>
              <a:off x="748557" y="5125716"/>
              <a:ext cx="1087139" cy="215444"/>
            </a:xfrm>
            <a:prstGeom prst="rect">
              <a:avLst/>
            </a:prstGeom>
            <a:noFill/>
          </p:spPr>
          <p:txBody>
            <a:bodyPr wrap="square" rtlCol="0">
              <a:spAutoFit/>
            </a:bodyPr>
            <a:lstStyle/>
            <a:p>
              <a:r>
                <a:rPr kumimoji="1" lang="ja-JP" altLang="en-US" sz="800" dirty="0"/>
                <a:t>かお     じゃ     しん</a:t>
              </a:r>
            </a:p>
          </p:txBody>
        </p:sp>
        <p:sp>
          <p:nvSpPr>
            <p:cNvPr id="9230" name="テキスト ボックス 9229">
              <a:extLst>
                <a:ext uri="{FF2B5EF4-FFF2-40B4-BE49-F238E27FC236}">
                  <a16:creationId xmlns:a16="http://schemas.microsoft.com/office/drawing/2014/main" id="{43317E4A-32D3-FEE8-964E-684295ABEF06}"/>
                </a:ext>
              </a:extLst>
            </p:cNvPr>
            <p:cNvSpPr txBox="1"/>
            <p:nvPr/>
          </p:nvSpPr>
          <p:spPr>
            <a:xfrm>
              <a:off x="481237" y="5471710"/>
              <a:ext cx="706388" cy="215444"/>
            </a:xfrm>
            <a:prstGeom prst="rect">
              <a:avLst/>
            </a:prstGeom>
            <a:noFill/>
          </p:spPr>
          <p:txBody>
            <a:bodyPr wrap="square" rtlCol="0">
              <a:spAutoFit/>
            </a:bodyPr>
            <a:lstStyle/>
            <a:p>
              <a:r>
                <a:rPr kumimoji="1" lang="ja-JP" altLang="en-US" sz="800" dirty="0"/>
                <a:t>そう     しん</a:t>
              </a:r>
            </a:p>
          </p:txBody>
        </p:sp>
      </p:grpSp>
      <p:grpSp>
        <p:nvGrpSpPr>
          <p:cNvPr id="9235" name="グループ化 9234">
            <a:extLst>
              <a:ext uri="{FF2B5EF4-FFF2-40B4-BE49-F238E27FC236}">
                <a16:creationId xmlns:a16="http://schemas.microsoft.com/office/drawing/2014/main" id="{582D3A8E-CCAB-8814-982F-18F9DDDFEC0B}"/>
              </a:ext>
            </a:extLst>
          </p:cNvPr>
          <p:cNvGrpSpPr/>
          <p:nvPr/>
        </p:nvGrpSpPr>
        <p:grpSpPr>
          <a:xfrm>
            <a:off x="-30163" y="-60220"/>
            <a:ext cx="9240838" cy="898420"/>
            <a:chOff x="-30163" y="-60220"/>
            <a:chExt cx="9240838" cy="898420"/>
          </a:xfrm>
        </p:grpSpPr>
        <p:grpSp>
          <p:nvGrpSpPr>
            <p:cNvPr id="9236" name="正方形/長方形 2">
              <a:extLst>
                <a:ext uri="{FF2B5EF4-FFF2-40B4-BE49-F238E27FC236}">
                  <a16:creationId xmlns:a16="http://schemas.microsoft.com/office/drawing/2014/main" id="{5CDD356C-58AA-AAE8-96FE-5D26BB7FA043}"/>
                </a:ext>
              </a:extLst>
            </p:cNvPr>
            <p:cNvGrpSpPr>
              <a:grpSpLocks/>
            </p:cNvGrpSpPr>
            <p:nvPr/>
          </p:nvGrpSpPr>
          <p:grpSpPr bwMode="auto">
            <a:xfrm>
              <a:off x="-30163" y="-30163"/>
              <a:ext cx="9240838" cy="868363"/>
              <a:chOff x="-19" y="-19"/>
              <a:chExt cx="5821" cy="914"/>
            </a:xfrm>
          </p:grpSpPr>
          <p:pic>
            <p:nvPicPr>
              <p:cNvPr id="9238" name="正方形/長方形 2">
                <a:extLst>
                  <a:ext uri="{FF2B5EF4-FFF2-40B4-BE49-F238E27FC236}">
                    <a16:creationId xmlns:a16="http://schemas.microsoft.com/office/drawing/2014/main" id="{399C6B40-FF78-FFA4-975C-573738121D11}"/>
                  </a:ext>
                </a:extLst>
              </p:cNvPr>
              <p:cNvPicPr preferRelativeResize="0">
                <a:picLocks noChangeArrowheads="1"/>
              </p:cNvPicPr>
              <p:nvPr/>
            </p:nvPicPr>
            <p:blipFill>
              <a:blip r:embed="rId5">
                <a:extLst>
                  <a:ext uri="{28A0092B-C50C-407E-A947-70E740481C1C}">
                    <a14:useLocalDpi xmlns:a14="http://schemas.microsoft.com/office/drawing/2010/main"/>
                  </a:ext>
                </a:extLst>
              </a:blip>
              <a:srcRect/>
              <a:stretch>
                <a:fillRect/>
              </a:stretch>
            </p:blipFill>
            <p:spPr bwMode="auto">
              <a:xfrm>
                <a:off x="-19" y="-19"/>
                <a:ext cx="5821" cy="91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9239" name="Rectangle 834">
                <a:extLst>
                  <a:ext uri="{FF2B5EF4-FFF2-40B4-BE49-F238E27FC236}">
                    <a16:creationId xmlns:a16="http://schemas.microsoft.com/office/drawing/2014/main" id="{3A64CB1F-973B-DFC4-EE9D-272238ACEEF5}"/>
                  </a:ext>
                </a:extLst>
              </p:cNvPr>
              <p:cNvSpPr>
                <a:spLocks noChangeArrowheads="1"/>
              </p:cNvSpPr>
              <p:nvPr/>
            </p:nvSpPr>
            <p:spPr bwMode="auto">
              <a:xfrm>
                <a:off x="0" y="-1"/>
                <a:ext cx="5760" cy="80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nchorCtr="0"/>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eaLnBrk="0" hangingPunct="0">
                  <a:defRPr kumimoji="1">
                    <a:solidFill>
                      <a:schemeClr val="tx1"/>
                    </a:solidFill>
                    <a:latin typeface="Arial" panose="020B0604020202020204" pitchFamily="34" charset="0"/>
                    <a:ea typeface="ＭＳ Ｐゴシック" panose="020B0600070205080204" pitchFamily="50" charset="-128"/>
                  </a:defRPr>
                </a:lvl2pPr>
                <a:lvl3pPr eaLnBrk="0" hangingPunct="0">
                  <a:defRPr kumimoji="1">
                    <a:solidFill>
                      <a:schemeClr val="tx1"/>
                    </a:solidFill>
                    <a:latin typeface="Arial" panose="020B0604020202020204" pitchFamily="34" charset="0"/>
                    <a:ea typeface="ＭＳ Ｐゴシック" panose="020B0600070205080204" pitchFamily="50" charset="-128"/>
                  </a:defRPr>
                </a:lvl3pPr>
                <a:lvl4pPr eaLnBrk="0" hangingPunct="0">
                  <a:defRPr kumimoji="1">
                    <a:solidFill>
                      <a:schemeClr val="tx1"/>
                    </a:solidFill>
                    <a:latin typeface="Arial" panose="020B0604020202020204" pitchFamily="34" charset="0"/>
                    <a:ea typeface="ＭＳ Ｐゴシック" panose="020B0600070205080204" pitchFamily="50" charset="-128"/>
                  </a:defRPr>
                </a:lvl4pPr>
                <a:lvl5pPr eaLnBrk="0" hangingPunct="0">
                  <a:defRPr kumimoji="1">
                    <a:solidFill>
                      <a:schemeClr val="tx1"/>
                    </a:solidFill>
                    <a:latin typeface="Arial" panose="020B0604020202020204" pitchFamily="34" charset="0"/>
                    <a:ea typeface="ＭＳ Ｐゴシック" panose="020B0600070205080204" pitchFamily="50" charset="-128"/>
                  </a:defRPr>
                </a:lvl5pPr>
                <a:lvl6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6pPr>
                <a:lvl7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7pPr>
                <a:lvl8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8pPr>
                <a:lvl9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9pPr>
              </a:lstStyle>
              <a:p>
                <a:pPr eaLnBrk="1" hangingPunct="1">
                  <a:buSzPct val="100000"/>
                  <a:defRPr/>
                </a:pPr>
                <a:r>
                  <a:rPr lang="ja-JP" altLang="en-US" sz="4000" b="1" dirty="0">
                    <a:solidFill>
                      <a:srgbClr val="FFFFFF"/>
                    </a:solidFill>
                    <a:effectLst>
                      <a:outerShdw blurRad="38100" dist="38100" dir="2700000" algn="tl">
                        <a:srgbClr val="C0C0C0"/>
                      </a:outerShdw>
                    </a:effectLst>
                    <a:latin typeface="ＭＳ Ｐゴシック" panose="020B0600070205080204" pitchFamily="50" charset="-128"/>
                    <a:ea typeface="AR隷書体M" charset="-128"/>
                  </a:rPr>
                  <a:t>①募集情報への応募</a:t>
                </a:r>
              </a:p>
            </p:txBody>
          </p:sp>
        </p:grpSp>
        <p:sp>
          <p:nvSpPr>
            <p:cNvPr id="9237" name="テキスト ボックス 9236">
              <a:extLst>
                <a:ext uri="{FF2B5EF4-FFF2-40B4-BE49-F238E27FC236}">
                  <a16:creationId xmlns:a16="http://schemas.microsoft.com/office/drawing/2014/main" id="{D6B0722B-6C49-D470-1572-5CEE2943CFF8}"/>
                </a:ext>
              </a:extLst>
            </p:cNvPr>
            <p:cNvSpPr txBox="1"/>
            <p:nvPr/>
          </p:nvSpPr>
          <p:spPr>
            <a:xfrm>
              <a:off x="611560" y="-60220"/>
              <a:ext cx="4032448" cy="276999"/>
            </a:xfrm>
            <a:prstGeom prst="rect">
              <a:avLst/>
            </a:prstGeom>
            <a:noFill/>
          </p:spPr>
          <p:txBody>
            <a:bodyPr wrap="square" rtlCol="0">
              <a:spAutoFit/>
            </a:bodyPr>
            <a:lstStyle/>
            <a:p>
              <a:r>
                <a:rPr kumimoji="1" lang="ja-JP" altLang="en-US" sz="1200" dirty="0">
                  <a:solidFill>
                    <a:schemeClr val="bg1"/>
                  </a:solidFill>
                </a:rPr>
                <a:t> ぼ       しゅう     じょう   ほう                             おう        ぼ</a:t>
              </a:r>
            </a:p>
          </p:txBody>
        </p:sp>
      </p:grpSp>
      <p:grpSp>
        <p:nvGrpSpPr>
          <p:cNvPr id="39" name="グループ化 38">
            <a:extLst>
              <a:ext uri="{FF2B5EF4-FFF2-40B4-BE49-F238E27FC236}">
                <a16:creationId xmlns:a16="http://schemas.microsoft.com/office/drawing/2014/main" id="{95F8F3AE-A601-93BC-7374-8C6664D6EC5F}"/>
              </a:ext>
            </a:extLst>
          </p:cNvPr>
          <p:cNvGrpSpPr/>
          <p:nvPr/>
        </p:nvGrpSpPr>
        <p:grpSpPr>
          <a:xfrm>
            <a:off x="5295774" y="878740"/>
            <a:ext cx="4240097" cy="5474758"/>
            <a:chOff x="5295774" y="878740"/>
            <a:chExt cx="4240097" cy="5474758"/>
          </a:xfrm>
        </p:grpSpPr>
        <p:grpSp>
          <p:nvGrpSpPr>
            <p:cNvPr id="2" name="グループ化 1">
              <a:extLst>
                <a:ext uri="{FF2B5EF4-FFF2-40B4-BE49-F238E27FC236}">
                  <a16:creationId xmlns:a16="http://schemas.microsoft.com/office/drawing/2014/main" id="{45C6E40B-A78D-0D9F-1C7D-51D3A5BA9BB1}"/>
                </a:ext>
              </a:extLst>
            </p:cNvPr>
            <p:cNvGrpSpPr/>
            <p:nvPr/>
          </p:nvGrpSpPr>
          <p:grpSpPr>
            <a:xfrm>
              <a:off x="5295774" y="878740"/>
              <a:ext cx="4240097" cy="5474758"/>
              <a:chOff x="5320697" y="1139543"/>
              <a:chExt cx="4240097" cy="5474758"/>
            </a:xfrm>
          </p:grpSpPr>
          <p:grpSp>
            <p:nvGrpSpPr>
              <p:cNvPr id="26" name="グループ化 25">
                <a:extLst>
                  <a:ext uri="{FF2B5EF4-FFF2-40B4-BE49-F238E27FC236}">
                    <a16:creationId xmlns:a16="http://schemas.microsoft.com/office/drawing/2014/main" id="{8252CB9F-E286-3329-E91E-FFDFA9FD0EF7}"/>
                  </a:ext>
                </a:extLst>
              </p:cNvPr>
              <p:cNvGrpSpPr/>
              <p:nvPr/>
            </p:nvGrpSpPr>
            <p:grpSpPr>
              <a:xfrm>
                <a:off x="5320697" y="1139543"/>
                <a:ext cx="4240097" cy="5474758"/>
                <a:chOff x="5320697" y="868257"/>
                <a:chExt cx="4240097" cy="5474758"/>
              </a:xfrm>
            </p:grpSpPr>
            <p:pic>
              <p:nvPicPr>
                <p:cNvPr id="4" name="図 3">
                  <a:extLst>
                    <a:ext uri="{FF2B5EF4-FFF2-40B4-BE49-F238E27FC236}">
                      <a16:creationId xmlns:a16="http://schemas.microsoft.com/office/drawing/2014/main" id="{2A875AAB-9370-9EA4-0AF1-99F3D36FC9F3}"/>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5320697" y="868257"/>
                  <a:ext cx="4240097" cy="5474758"/>
                </a:xfrm>
                <a:prstGeom prst="rect">
                  <a:avLst/>
                </a:prstGeom>
              </p:spPr>
            </p:pic>
            <p:sp>
              <p:nvSpPr>
                <p:cNvPr id="6" name="正方形/長方形 5">
                  <a:extLst>
                    <a:ext uri="{FF2B5EF4-FFF2-40B4-BE49-F238E27FC236}">
                      <a16:creationId xmlns:a16="http://schemas.microsoft.com/office/drawing/2014/main" id="{7F1F8E59-0C8B-B38E-5D50-00825E3C2AFF}"/>
                    </a:ext>
                  </a:extLst>
                </p:cNvPr>
                <p:cNvSpPr/>
                <p:nvPr/>
              </p:nvSpPr>
              <p:spPr>
                <a:xfrm>
                  <a:off x="5935372" y="1283669"/>
                  <a:ext cx="3029116" cy="4613597"/>
                </a:xfrm>
                <a:prstGeom prst="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t" anchorCtr="0"/>
                <a:lstStyle/>
                <a:p>
                  <a:pPr algn="ctr"/>
                  <a:endParaRPr kumimoji="1" lang="en-US" altLang="ja-JP" sz="1000" b="1" dirty="0">
                    <a:solidFill>
                      <a:srgbClr val="FF0000"/>
                    </a:solidFill>
                  </a:endParaRPr>
                </a:p>
                <a:p>
                  <a:pPr algn="ctr"/>
                  <a:r>
                    <a:rPr kumimoji="1" lang="ja-JP" altLang="en-US" b="1" dirty="0">
                      <a:solidFill>
                        <a:srgbClr val="FF0000"/>
                      </a:solidFill>
                    </a:rPr>
                    <a:t>　</a:t>
                  </a:r>
                </a:p>
                <a:p>
                  <a:pPr algn="ctr"/>
                  <a:endParaRPr kumimoji="1" lang="ja-JP" altLang="en-US" sz="1600" b="1" dirty="0">
                    <a:solidFill>
                      <a:schemeClr val="tx1"/>
                    </a:solidFill>
                  </a:endParaRPr>
                </a:p>
              </p:txBody>
            </p:sp>
          </p:grpSp>
          <p:grpSp>
            <p:nvGrpSpPr>
              <p:cNvPr id="32" name="グループ化 31">
                <a:extLst>
                  <a:ext uri="{FF2B5EF4-FFF2-40B4-BE49-F238E27FC236}">
                    <a16:creationId xmlns:a16="http://schemas.microsoft.com/office/drawing/2014/main" id="{03629541-E4D6-210D-A1BB-5F58BCB026EE}"/>
                  </a:ext>
                </a:extLst>
              </p:cNvPr>
              <p:cNvGrpSpPr/>
              <p:nvPr/>
            </p:nvGrpSpPr>
            <p:grpSpPr>
              <a:xfrm>
                <a:off x="5951926" y="1620815"/>
                <a:ext cx="2997452" cy="1869984"/>
                <a:chOff x="5955441" y="1604460"/>
                <a:chExt cx="2574190" cy="1259045"/>
              </a:xfrm>
            </p:grpSpPr>
            <p:sp>
              <p:nvSpPr>
                <p:cNvPr id="28" name="角丸四角形吹き出し 3">
                  <a:extLst>
                    <a:ext uri="{FF2B5EF4-FFF2-40B4-BE49-F238E27FC236}">
                      <a16:creationId xmlns:a16="http://schemas.microsoft.com/office/drawing/2014/main" id="{034A396E-1893-4F0F-31D4-9E41AF46FC7D}"/>
                    </a:ext>
                  </a:extLst>
                </p:cNvPr>
                <p:cNvSpPr/>
                <p:nvPr/>
              </p:nvSpPr>
              <p:spPr>
                <a:xfrm>
                  <a:off x="6467355" y="1604460"/>
                  <a:ext cx="2062276" cy="1259045"/>
                </a:xfrm>
                <a:prstGeom prst="wedgeRoundRectCallout">
                  <a:avLst>
                    <a:gd name="adj1" fmla="val -59309"/>
                    <a:gd name="adj2" fmla="val -32655"/>
                    <a:gd name="adj3" fmla="val 16667"/>
                  </a:avLst>
                </a:prstGeom>
                <a:solidFill>
                  <a:schemeClr val="bg1"/>
                </a:solidFill>
                <a:ln>
                  <a:solidFill>
                    <a:schemeClr val="tx1"/>
                  </a:solidFill>
                </a:ln>
                <a:effectLst>
                  <a:outerShdw blurRad="50800" dist="50800" dir="5400000" algn="ctr" rotWithShape="0">
                    <a:schemeClr val="accent2">
                      <a:lumMod val="20000"/>
                      <a:lumOff val="8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r>
                    <a:rPr kumimoji="1" lang="ja-JP" altLang="en-US" sz="1600" b="1" dirty="0">
                      <a:solidFill>
                        <a:schemeClr val="tx1"/>
                      </a:solidFill>
                    </a:rPr>
                    <a:t>応募ありがとうございます</a:t>
                  </a:r>
                  <a:endParaRPr kumimoji="1" lang="en-US" altLang="ja-JP" sz="1600" b="1" dirty="0">
                    <a:solidFill>
                      <a:schemeClr val="tx1"/>
                    </a:solidFill>
                  </a:endParaRPr>
                </a:p>
                <a:p>
                  <a:endParaRPr kumimoji="1" lang="en-US" altLang="ja-JP" sz="800" b="1" dirty="0">
                    <a:solidFill>
                      <a:schemeClr val="tx1"/>
                    </a:solidFill>
                  </a:endParaRPr>
                </a:p>
                <a:p>
                  <a:r>
                    <a:rPr kumimoji="1" lang="ja-JP" altLang="en-US" sz="1600" b="1" dirty="0">
                      <a:solidFill>
                        <a:schemeClr val="tx1"/>
                      </a:solidFill>
                    </a:rPr>
                    <a:t>多数の応募者の中から、</a:t>
                  </a:r>
                  <a:endParaRPr kumimoji="1" lang="en-US" altLang="ja-JP" sz="1600" b="1" dirty="0">
                    <a:solidFill>
                      <a:schemeClr val="tx1"/>
                    </a:solidFill>
                  </a:endParaRPr>
                </a:p>
                <a:p>
                  <a:endParaRPr kumimoji="1" lang="en-US" altLang="ja-JP" sz="800" b="1" dirty="0">
                    <a:solidFill>
                      <a:schemeClr val="tx1"/>
                    </a:solidFill>
                  </a:endParaRPr>
                </a:p>
                <a:p>
                  <a:r>
                    <a:rPr kumimoji="1" lang="ja-JP" altLang="en-US" sz="1600" b="1" dirty="0">
                      <a:solidFill>
                        <a:schemeClr val="tx1"/>
                      </a:solidFill>
                    </a:rPr>
                    <a:t>あなたに案件をお願いし</a:t>
                  </a:r>
                  <a:endParaRPr kumimoji="1" lang="en-US" altLang="ja-JP" sz="1600" b="1" dirty="0">
                    <a:solidFill>
                      <a:schemeClr val="tx1"/>
                    </a:solidFill>
                  </a:endParaRPr>
                </a:p>
                <a:p>
                  <a:endParaRPr kumimoji="1" lang="en-US" altLang="ja-JP" sz="800" b="1" dirty="0">
                    <a:solidFill>
                      <a:schemeClr val="tx1"/>
                    </a:solidFill>
                  </a:endParaRPr>
                </a:p>
                <a:p>
                  <a:r>
                    <a:rPr kumimoji="1" lang="ja-JP" altLang="en-US" sz="1600" b="1" dirty="0">
                      <a:solidFill>
                        <a:schemeClr val="tx1"/>
                      </a:solidFill>
                    </a:rPr>
                    <a:t>たいと思います。</a:t>
                  </a:r>
                  <a:endParaRPr kumimoji="1" lang="en-US" altLang="ja-JP" sz="1600" b="1" dirty="0">
                    <a:solidFill>
                      <a:schemeClr val="tx1"/>
                    </a:solidFill>
                  </a:endParaRPr>
                </a:p>
              </p:txBody>
            </p:sp>
            <p:sp>
              <p:nvSpPr>
                <p:cNvPr id="8" name="楕円 7">
                  <a:extLst>
                    <a:ext uri="{FF2B5EF4-FFF2-40B4-BE49-F238E27FC236}">
                      <a16:creationId xmlns:a16="http://schemas.microsoft.com/office/drawing/2014/main" id="{4A0C6FCA-2397-F712-0F8B-6D820F3B4C13}"/>
                    </a:ext>
                  </a:extLst>
                </p:cNvPr>
                <p:cNvSpPr/>
                <p:nvPr/>
              </p:nvSpPr>
              <p:spPr>
                <a:xfrm>
                  <a:off x="5955441" y="1693458"/>
                  <a:ext cx="356995" cy="264507"/>
                </a:xfrm>
                <a:prstGeom prst="ellipse">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2000" b="1" dirty="0"/>
                </a:p>
              </p:txBody>
            </p:sp>
          </p:grpSp>
        </p:grpSp>
        <p:grpSp>
          <p:nvGrpSpPr>
            <p:cNvPr id="22" name="グループ化 21">
              <a:extLst>
                <a:ext uri="{FF2B5EF4-FFF2-40B4-BE49-F238E27FC236}">
                  <a16:creationId xmlns:a16="http://schemas.microsoft.com/office/drawing/2014/main" id="{DD6DDF0C-6784-D78D-F02D-C1975A11756F}"/>
                </a:ext>
              </a:extLst>
            </p:cNvPr>
            <p:cNvGrpSpPr/>
            <p:nvPr/>
          </p:nvGrpSpPr>
          <p:grpSpPr>
            <a:xfrm>
              <a:off x="5905731" y="3370855"/>
              <a:ext cx="3008816" cy="2137012"/>
              <a:chOff x="5905731" y="3370855"/>
              <a:chExt cx="3008816" cy="2137012"/>
            </a:xfrm>
            <a:effectLst>
              <a:outerShdw blurRad="50800" dist="50800" dir="5400000" algn="ctr" rotWithShape="0">
                <a:schemeClr val="accent2">
                  <a:lumMod val="20000"/>
                  <a:lumOff val="80000"/>
                </a:schemeClr>
              </a:outerShdw>
            </a:effectLst>
          </p:grpSpPr>
          <p:sp>
            <p:nvSpPr>
              <p:cNvPr id="13" name="角丸四角形吹き出し 3">
                <a:extLst>
                  <a:ext uri="{FF2B5EF4-FFF2-40B4-BE49-F238E27FC236}">
                    <a16:creationId xmlns:a16="http://schemas.microsoft.com/office/drawing/2014/main" id="{C073039E-FBC0-E406-CBA8-A6F02528093C}"/>
                  </a:ext>
                </a:extLst>
              </p:cNvPr>
              <p:cNvSpPr/>
              <p:nvPr/>
            </p:nvSpPr>
            <p:spPr>
              <a:xfrm>
                <a:off x="6526503" y="3370855"/>
                <a:ext cx="2388044" cy="2137012"/>
              </a:xfrm>
              <a:prstGeom prst="wedgeRoundRectCallout">
                <a:avLst>
                  <a:gd name="adj1" fmla="val -59170"/>
                  <a:gd name="adj2" fmla="val -33485"/>
                  <a:gd name="adj3" fmla="val 16667"/>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r>
                  <a:rPr kumimoji="1" lang="ja-JP" altLang="en-US" sz="1600" b="1" dirty="0">
                    <a:solidFill>
                      <a:schemeClr val="tx1"/>
                    </a:solidFill>
                  </a:rPr>
                  <a:t>あなたを当社の従業員と</a:t>
                </a:r>
                <a:endParaRPr kumimoji="1" lang="en-US" altLang="ja-JP" sz="1600" b="1" dirty="0">
                  <a:solidFill>
                    <a:schemeClr val="tx1"/>
                  </a:solidFill>
                </a:endParaRPr>
              </a:p>
              <a:p>
                <a:endParaRPr kumimoji="1" lang="en-US" altLang="ja-JP" sz="800" b="1" dirty="0">
                  <a:solidFill>
                    <a:schemeClr val="tx1"/>
                  </a:solidFill>
                </a:endParaRPr>
              </a:p>
              <a:p>
                <a:r>
                  <a:rPr kumimoji="1" lang="ja-JP" altLang="en-US" sz="1600" b="1" dirty="0">
                    <a:solidFill>
                      <a:schemeClr val="tx1"/>
                    </a:solidFill>
                  </a:rPr>
                  <a:t>して登録します。</a:t>
                </a:r>
                <a:endParaRPr kumimoji="1" lang="en-US" altLang="ja-JP" sz="1600" b="1" dirty="0">
                  <a:solidFill>
                    <a:schemeClr val="tx1"/>
                  </a:solidFill>
                </a:endParaRPr>
              </a:p>
              <a:p>
                <a:endParaRPr kumimoji="1" lang="en-US" altLang="ja-JP" sz="800" b="1" dirty="0">
                  <a:solidFill>
                    <a:schemeClr val="tx1"/>
                  </a:solidFill>
                </a:endParaRPr>
              </a:p>
              <a:p>
                <a:r>
                  <a:rPr kumimoji="1" lang="ja-JP" altLang="en-US" sz="1600" b="1" dirty="0">
                    <a:solidFill>
                      <a:schemeClr val="tx1"/>
                    </a:solidFill>
                  </a:rPr>
                  <a:t>氏名、住所、職業</a:t>
                </a:r>
                <a:endParaRPr kumimoji="1" lang="en-US" altLang="ja-JP" sz="1600" b="1" dirty="0">
                  <a:solidFill>
                    <a:schemeClr val="tx1"/>
                  </a:solidFill>
                </a:endParaRPr>
              </a:p>
              <a:p>
                <a:endParaRPr kumimoji="1" lang="en-US" altLang="ja-JP" sz="800" b="1" dirty="0">
                  <a:solidFill>
                    <a:schemeClr val="tx1"/>
                  </a:solidFill>
                </a:endParaRPr>
              </a:p>
              <a:p>
                <a:r>
                  <a:rPr kumimoji="1" lang="ja-JP" altLang="en-US" sz="1600" b="1" dirty="0">
                    <a:solidFill>
                      <a:schemeClr val="tx1"/>
                    </a:solidFill>
                  </a:rPr>
                  <a:t>電話番号、〇〇のＩＤ</a:t>
                </a:r>
                <a:endParaRPr kumimoji="1" lang="en-US" altLang="ja-JP" sz="1600" b="1" dirty="0">
                  <a:solidFill>
                    <a:schemeClr val="tx1"/>
                  </a:solidFill>
                </a:endParaRPr>
              </a:p>
              <a:p>
                <a:endParaRPr kumimoji="1" lang="en-US" altLang="ja-JP" sz="800" b="1" dirty="0">
                  <a:solidFill>
                    <a:schemeClr val="tx1"/>
                  </a:solidFill>
                </a:endParaRPr>
              </a:p>
              <a:p>
                <a:r>
                  <a:rPr kumimoji="1" lang="ja-JP" altLang="en-US" sz="1600" b="1" dirty="0">
                    <a:solidFill>
                      <a:schemeClr val="tx1"/>
                    </a:solidFill>
                  </a:rPr>
                  <a:t>を教えてください。</a:t>
                </a:r>
                <a:endParaRPr kumimoji="1" lang="en-US" altLang="ja-JP" sz="1600" b="1" dirty="0">
                  <a:solidFill>
                    <a:schemeClr val="tx1"/>
                  </a:solidFill>
                </a:endParaRPr>
              </a:p>
            </p:txBody>
          </p:sp>
          <p:sp>
            <p:nvSpPr>
              <p:cNvPr id="15" name="楕円 14">
                <a:extLst>
                  <a:ext uri="{FF2B5EF4-FFF2-40B4-BE49-F238E27FC236}">
                    <a16:creationId xmlns:a16="http://schemas.microsoft.com/office/drawing/2014/main" id="{2ACBD374-E0C8-1672-337C-5C366FDCD008}"/>
                  </a:ext>
                </a:extLst>
              </p:cNvPr>
              <p:cNvSpPr/>
              <p:nvPr/>
            </p:nvSpPr>
            <p:spPr>
              <a:xfrm>
                <a:off x="5905731" y="3517944"/>
                <a:ext cx="415694" cy="392857"/>
              </a:xfrm>
              <a:prstGeom prst="ellipse">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2000" b="1" dirty="0"/>
              </a:p>
            </p:txBody>
          </p:sp>
        </p:grpSp>
        <p:sp>
          <p:nvSpPr>
            <p:cNvPr id="9240" name="テキスト ボックス 9239">
              <a:extLst>
                <a:ext uri="{FF2B5EF4-FFF2-40B4-BE49-F238E27FC236}">
                  <a16:creationId xmlns:a16="http://schemas.microsoft.com/office/drawing/2014/main" id="{074756E5-7FF7-3368-7869-870F93017E5E}"/>
                </a:ext>
              </a:extLst>
            </p:cNvPr>
            <p:cNvSpPr txBox="1"/>
            <p:nvPr/>
          </p:nvSpPr>
          <p:spPr>
            <a:xfrm>
              <a:off x="6475393" y="1475035"/>
              <a:ext cx="760903" cy="215444"/>
            </a:xfrm>
            <a:prstGeom prst="rect">
              <a:avLst/>
            </a:prstGeom>
            <a:noFill/>
          </p:spPr>
          <p:txBody>
            <a:bodyPr wrap="square" rtlCol="0">
              <a:spAutoFit/>
            </a:bodyPr>
            <a:lstStyle/>
            <a:p>
              <a:r>
                <a:rPr kumimoji="1" lang="ja-JP" altLang="en-US" sz="800" dirty="0"/>
                <a:t>　おう  ぼ</a:t>
              </a:r>
            </a:p>
          </p:txBody>
        </p:sp>
        <p:sp>
          <p:nvSpPr>
            <p:cNvPr id="9241" name="テキスト ボックス 9240">
              <a:extLst>
                <a:ext uri="{FF2B5EF4-FFF2-40B4-BE49-F238E27FC236}">
                  <a16:creationId xmlns:a16="http://schemas.microsoft.com/office/drawing/2014/main" id="{501D465C-447B-B85C-E107-528A96ECD273}"/>
                </a:ext>
              </a:extLst>
            </p:cNvPr>
            <p:cNvSpPr txBox="1"/>
            <p:nvPr/>
          </p:nvSpPr>
          <p:spPr>
            <a:xfrm>
              <a:off x="6514321" y="1850568"/>
              <a:ext cx="1902290" cy="215444"/>
            </a:xfrm>
            <a:prstGeom prst="rect">
              <a:avLst/>
            </a:prstGeom>
            <a:noFill/>
          </p:spPr>
          <p:txBody>
            <a:bodyPr wrap="square" rtlCol="0">
              <a:spAutoFit/>
            </a:bodyPr>
            <a:lstStyle/>
            <a:p>
              <a:r>
                <a:rPr kumimoji="1" lang="ja-JP" altLang="en-US" sz="800" dirty="0"/>
                <a:t>  た   すう         おう  ぼ   しゃ　   　なか</a:t>
              </a:r>
            </a:p>
          </p:txBody>
        </p:sp>
        <p:sp>
          <p:nvSpPr>
            <p:cNvPr id="9245" name="テキスト ボックス 9244">
              <a:extLst>
                <a:ext uri="{FF2B5EF4-FFF2-40B4-BE49-F238E27FC236}">
                  <a16:creationId xmlns:a16="http://schemas.microsoft.com/office/drawing/2014/main" id="{2EE252BA-C047-A226-A5E3-D9914B16F0CF}"/>
                </a:ext>
              </a:extLst>
            </p:cNvPr>
            <p:cNvSpPr txBox="1"/>
            <p:nvPr/>
          </p:nvSpPr>
          <p:spPr>
            <a:xfrm>
              <a:off x="7283141" y="2213467"/>
              <a:ext cx="1426566" cy="215444"/>
            </a:xfrm>
            <a:prstGeom prst="rect">
              <a:avLst/>
            </a:prstGeom>
            <a:noFill/>
          </p:spPr>
          <p:txBody>
            <a:bodyPr wrap="square" rtlCol="0">
              <a:spAutoFit/>
            </a:bodyPr>
            <a:lstStyle/>
            <a:p>
              <a:r>
                <a:rPr kumimoji="1" lang="ja-JP" altLang="en-US" sz="800" dirty="0"/>
                <a:t>あんけん　　　　　　ねが</a:t>
              </a:r>
            </a:p>
          </p:txBody>
        </p:sp>
        <p:sp>
          <p:nvSpPr>
            <p:cNvPr id="9246" name="テキスト ボックス 9245">
              <a:extLst>
                <a:ext uri="{FF2B5EF4-FFF2-40B4-BE49-F238E27FC236}">
                  <a16:creationId xmlns:a16="http://schemas.microsoft.com/office/drawing/2014/main" id="{26A7C584-92BF-D25F-6E4D-EECB52C0281B}"/>
                </a:ext>
              </a:extLst>
            </p:cNvPr>
            <p:cNvSpPr txBox="1"/>
            <p:nvPr/>
          </p:nvSpPr>
          <p:spPr>
            <a:xfrm>
              <a:off x="7087678" y="2583523"/>
              <a:ext cx="364642" cy="215444"/>
            </a:xfrm>
            <a:prstGeom prst="rect">
              <a:avLst/>
            </a:prstGeom>
            <a:noFill/>
          </p:spPr>
          <p:txBody>
            <a:bodyPr wrap="square" rtlCol="0">
              <a:spAutoFit/>
            </a:bodyPr>
            <a:lstStyle/>
            <a:p>
              <a:r>
                <a:rPr kumimoji="1" lang="ja-JP" altLang="en-US" sz="800" dirty="0"/>
                <a:t>おも</a:t>
              </a:r>
            </a:p>
          </p:txBody>
        </p:sp>
        <p:sp>
          <p:nvSpPr>
            <p:cNvPr id="34" name="テキスト ボックス 33">
              <a:extLst>
                <a:ext uri="{FF2B5EF4-FFF2-40B4-BE49-F238E27FC236}">
                  <a16:creationId xmlns:a16="http://schemas.microsoft.com/office/drawing/2014/main" id="{D409C3C1-1984-18B0-084A-DB021E6129AB}"/>
                </a:ext>
              </a:extLst>
            </p:cNvPr>
            <p:cNvSpPr txBox="1"/>
            <p:nvPr/>
          </p:nvSpPr>
          <p:spPr>
            <a:xfrm>
              <a:off x="7294246" y="3450185"/>
              <a:ext cx="1526226" cy="215444"/>
            </a:xfrm>
            <a:prstGeom prst="rect">
              <a:avLst/>
            </a:prstGeom>
            <a:noFill/>
          </p:spPr>
          <p:txBody>
            <a:bodyPr wrap="square" rtlCol="0">
              <a:spAutoFit/>
            </a:bodyPr>
            <a:lstStyle/>
            <a:p>
              <a:r>
                <a:rPr kumimoji="1" lang="ja-JP" altLang="en-US" sz="800" dirty="0"/>
                <a:t>とう　しゃ　　  じゅうぎょういん</a:t>
              </a:r>
            </a:p>
          </p:txBody>
        </p:sp>
        <p:sp>
          <p:nvSpPr>
            <p:cNvPr id="35" name="テキスト ボックス 34">
              <a:extLst>
                <a:ext uri="{FF2B5EF4-FFF2-40B4-BE49-F238E27FC236}">
                  <a16:creationId xmlns:a16="http://schemas.microsoft.com/office/drawing/2014/main" id="{10CAE113-8C13-C548-30B8-9E28B85786AB}"/>
                </a:ext>
              </a:extLst>
            </p:cNvPr>
            <p:cNvSpPr txBox="1"/>
            <p:nvPr/>
          </p:nvSpPr>
          <p:spPr>
            <a:xfrm>
              <a:off x="6911743" y="3822057"/>
              <a:ext cx="622520" cy="215444"/>
            </a:xfrm>
            <a:prstGeom prst="rect">
              <a:avLst/>
            </a:prstGeom>
            <a:noFill/>
          </p:spPr>
          <p:txBody>
            <a:bodyPr wrap="square" rtlCol="0">
              <a:spAutoFit/>
            </a:bodyPr>
            <a:lstStyle/>
            <a:p>
              <a:r>
                <a:rPr kumimoji="1" lang="ja-JP" altLang="en-US" sz="800" dirty="0"/>
                <a:t>とう　ろく</a:t>
              </a:r>
            </a:p>
          </p:txBody>
        </p:sp>
        <p:sp>
          <p:nvSpPr>
            <p:cNvPr id="36" name="テキスト ボックス 35">
              <a:extLst>
                <a:ext uri="{FF2B5EF4-FFF2-40B4-BE49-F238E27FC236}">
                  <a16:creationId xmlns:a16="http://schemas.microsoft.com/office/drawing/2014/main" id="{E54427F4-7DFA-144E-7385-4653BDFACBA1}"/>
                </a:ext>
              </a:extLst>
            </p:cNvPr>
            <p:cNvSpPr txBox="1"/>
            <p:nvPr/>
          </p:nvSpPr>
          <p:spPr>
            <a:xfrm>
              <a:off x="6561138" y="4164418"/>
              <a:ext cx="1761896" cy="215444"/>
            </a:xfrm>
            <a:prstGeom prst="rect">
              <a:avLst/>
            </a:prstGeom>
            <a:noFill/>
          </p:spPr>
          <p:txBody>
            <a:bodyPr wrap="square" rtlCol="0">
              <a:spAutoFit/>
            </a:bodyPr>
            <a:lstStyle/>
            <a:p>
              <a:r>
                <a:rPr kumimoji="1" lang="ja-JP" altLang="en-US" sz="800" dirty="0"/>
                <a:t> し    めい　　じゅうしょ　　しょくぎょう</a:t>
              </a:r>
            </a:p>
          </p:txBody>
        </p:sp>
        <p:sp>
          <p:nvSpPr>
            <p:cNvPr id="37" name="テキスト ボックス 36">
              <a:extLst>
                <a:ext uri="{FF2B5EF4-FFF2-40B4-BE49-F238E27FC236}">
                  <a16:creationId xmlns:a16="http://schemas.microsoft.com/office/drawing/2014/main" id="{B3F6F9BE-8505-2C5B-4F33-332FA93B6D74}"/>
                </a:ext>
              </a:extLst>
            </p:cNvPr>
            <p:cNvSpPr txBox="1"/>
            <p:nvPr/>
          </p:nvSpPr>
          <p:spPr>
            <a:xfrm>
              <a:off x="6558709" y="4540959"/>
              <a:ext cx="975554" cy="215444"/>
            </a:xfrm>
            <a:prstGeom prst="rect">
              <a:avLst/>
            </a:prstGeom>
            <a:noFill/>
          </p:spPr>
          <p:txBody>
            <a:bodyPr wrap="square" rtlCol="0">
              <a:spAutoFit/>
            </a:bodyPr>
            <a:lstStyle/>
            <a:p>
              <a:r>
                <a:rPr kumimoji="1" lang="ja-JP" altLang="en-US" sz="800" dirty="0"/>
                <a:t>でん  わ ばん ごう</a:t>
              </a:r>
            </a:p>
          </p:txBody>
        </p:sp>
        <p:sp>
          <p:nvSpPr>
            <p:cNvPr id="38" name="テキスト ボックス 37">
              <a:extLst>
                <a:ext uri="{FF2B5EF4-FFF2-40B4-BE49-F238E27FC236}">
                  <a16:creationId xmlns:a16="http://schemas.microsoft.com/office/drawing/2014/main" id="{19055802-558E-620E-5033-7DAB7E75CD8A}"/>
                </a:ext>
              </a:extLst>
            </p:cNvPr>
            <p:cNvSpPr txBox="1"/>
            <p:nvPr/>
          </p:nvSpPr>
          <p:spPr>
            <a:xfrm>
              <a:off x="6731932" y="4903792"/>
              <a:ext cx="432356" cy="215444"/>
            </a:xfrm>
            <a:prstGeom prst="rect">
              <a:avLst/>
            </a:prstGeom>
            <a:noFill/>
          </p:spPr>
          <p:txBody>
            <a:bodyPr wrap="square" rtlCol="0">
              <a:spAutoFit/>
            </a:bodyPr>
            <a:lstStyle/>
            <a:p>
              <a:r>
                <a:rPr kumimoji="1" lang="ja-JP" altLang="en-US" sz="800" dirty="0"/>
                <a:t>おし</a:t>
              </a:r>
              <a:endParaRPr kumimoji="1" lang="en-US" altLang="ja-JP" sz="800" dirty="0"/>
            </a:p>
          </p:txBody>
        </p:sp>
      </p:grpSp>
      <p:grpSp>
        <p:nvGrpSpPr>
          <p:cNvPr id="44" name="グループ化 43">
            <a:extLst>
              <a:ext uri="{FF2B5EF4-FFF2-40B4-BE49-F238E27FC236}">
                <a16:creationId xmlns:a16="http://schemas.microsoft.com/office/drawing/2014/main" id="{053BBA8E-B21F-6ED0-DA1E-02BC1B9CB73F}"/>
              </a:ext>
            </a:extLst>
          </p:cNvPr>
          <p:cNvGrpSpPr/>
          <p:nvPr/>
        </p:nvGrpSpPr>
        <p:grpSpPr>
          <a:xfrm>
            <a:off x="5304958" y="863571"/>
            <a:ext cx="4240097" cy="5474758"/>
            <a:chOff x="5295251" y="868257"/>
            <a:chExt cx="4240097" cy="5474758"/>
          </a:xfrm>
        </p:grpSpPr>
        <p:grpSp>
          <p:nvGrpSpPr>
            <p:cNvPr id="24" name="グループ化 23">
              <a:extLst>
                <a:ext uri="{FF2B5EF4-FFF2-40B4-BE49-F238E27FC236}">
                  <a16:creationId xmlns:a16="http://schemas.microsoft.com/office/drawing/2014/main" id="{79C2B550-BF8E-E0C2-48B1-5AE473F87E59}"/>
                </a:ext>
              </a:extLst>
            </p:cNvPr>
            <p:cNvGrpSpPr/>
            <p:nvPr/>
          </p:nvGrpSpPr>
          <p:grpSpPr>
            <a:xfrm>
              <a:off x="5295251" y="868257"/>
              <a:ext cx="4240097" cy="5474758"/>
              <a:chOff x="5320697" y="1139543"/>
              <a:chExt cx="4240097" cy="5474758"/>
            </a:xfrm>
          </p:grpSpPr>
          <p:grpSp>
            <p:nvGrpSpPr>
              <p:cNvPr id="27" name="グループ化 26">
                <a:extLst>
                  <a:ext uri="{FF2B5EF4-FFF2-40B4-BE49-F238E27FC236}">
                    <a16:creationId xmlns:a16="http://schemas.microsoft.com/office/drawing/2014/main" id="{80EE1D30-5A5F-A808-9EAF-4152961A397F}"/>
                  </a:ext>
                </a:extLst>
              </p:cNvPr>
              <p:cNvGrpSpPr/>
              <p:nvPr/>
            </p:nvGrpSpPr>
            <p:grpSpPr>
              <a:xfrm>
                <a:off x="5320697" y="1139543"/>
                <a:ext cx="4240097" cy="5474758"/>
                <a:chOff x="5320697" y="868257"/>
                <a:chExt cx="4240097" cy="5474758"/>
              </a:xfrm>
            </p:grpSpPr>
            <p:pic>
              <p:nvPicPr>
                <p:cNvPr id="9216" name="図 9215">
                  <a:extLst>
                    <a:ext uri="{FF2B5EF4-FFF2-40B4-BE49-F238E27FC236}">
                      <a16:creationId xmlns:a16="http://schemas.microsoft.com/office/drawing/2014/main" id="{08490A50-F3C2-13B5-455A-ABE3469668E0}"/>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5320697" y="868257"/>
                  <a:ext cx="4240097" cy="5474758"/>
                </a:xfrm>
                <a:prstGeom prst="rect">
                  <a:avLst/>
                </a:prstGeom>
              </p:spPr>
            </p:pic>
            <p:sp>
              <p:nvSpPr>
                <p:cNvPr id="9217" name="正方形/長方形 9216">
                  <a:extLst>
                    <a:ext uri="{FF2B5EF4-FFF2-40B4-BE49-F238E27FC236}">
                      <a16:creationId xmlns:a16="http://schemas.microsoft.com/office/drawing/2014/main" id="{297A1E94-F53E-013E-DDDB-550DF502B0C3}"/>
                    </a:ext>
                  </a:extLst>
                </p:cNvPr>
                <p:cNvSpPr/>
                <p:nvPr/>
              </p:nvSpPr>
              <p:spPr>
                <a:xfrm>
                  <a:off x="5935372" y="1244489"/>
                  <a:ext cx="3029116" cy="4652777"/>
                </a:xfrm>
                <a:prstGeom prst="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t" anchorCtr="0"/>
                <a:lstStyle/>
                <a:p>
                  <a:pPr algn="ctr"/>
                  <a:endParaRPr kumimoji="1" lang="en-US" altLang="ja-JP" sz="1000" b="1" dirty="0">
                    <a:solidFill>
                      <a:srgbClr val="FF0000"/>
                    </a:solidFill>
                  </a:endParaRPr>
                </a:p>
                <a:p>
                  <a:pPr algn="ctr"/>
                  <a:r>
                    <a:rPr kumimoji="1" lang="ja-JP" altLang="en-US" b="1" dirty="0">
                      <a:solidFill>
                        <a:srgbClr val="FF0000"/>
                      </a:solidFill>
                    </a:rPr>
                    <a:t>　</a:t>
                  </a:r>
                </a:p>
                <a:p>
                  <a:pPr algn="ctr"/>
                  <a:endParaRPr kumimoji="1" lang="ja-JP" altLang="en-US" sz="1600" b="1" dirty="0">
                    <a:solidFill>
                      <a:schemeClr val="tx1"/>
                    </a:solidFill>
                  </a:endParaRPr>
                </a:p>
              </p:txBody>
            </p:sp>
          </p:grpSp>
          <p:grpSp>
            <p:nvGrpSpPr>
              <p:cNvPr id="29" name="グループ化 28">
                <a:extLst>
                  <a:ext uri="{FF2B5EF4-FFF2-40B4-BE49-F238E27FC236}">
                    <a16:creationId xmlns:a16="http://schemas.microsoft.com/office/drawing/2014/main" id="{5B68A657-2964-03C6-9F77-3AF46956F305}"/>
                  </a:ext>
                </a:extLst>
              </p:cNvPr>
              <p:cNvGrpSpPr/>
              <p:nvPr/>
            </p:nvGrpSpPr>
            <p:grpSpPr>
              <a:xfrm>
                <a:off x="5988821" y="1616004"/>
                <a:ext cx="2856569" cy="1785765"/>
                <a:chOff x="5987130" y="1601220"/>
                <a:chExt cx="2453202" cy="1202340"/>
              </a:xfrm>
            </p:grpSpPr>
            <p:sp>
              <p:nvSpPr>
                <p:cNvPr id="30" name="角丸四角形吹き出し 3">
                  <a:extLst>
                    <a:ext uri="{FF2B5EF4-FFF2-40B4-BE49-F238E27FC236}">
                      <a16:creationId xmlns:a16="http://schemas.microsoft.com/office/drawing/2014/main" id="{72D6C61D-600D-D047-ABE9-3F7AC99AB97B}"/>
                    </a:ext>
                  </a:extLst>
                </p:cNvPr>
                <p:cNvSpPr/>
                <p:nvPr/>
              </p:nvSpPr>
              <p:spPr>
                <a:xfrm>
                  <a:off x="6479612" y="1601220"/>
                  <a:ext cx="1960720" cy="1202340"/>
                </a:xfrm>
                <a:prstGeom prst="wedgeRoundRectCallout">
                  <a:avLst>
                    <a:gd name="adj1" fmla="val -57029"/>
                    <a:gd name="adj2" fmla="val -23263"/>
                    <a:gd name="adj3" fmla="val 16667"/>
                  </a:avLst>
                </a:prstGeom>
                <a:solidFill>
                  <a:schemeClr val="bg1"/>
                </a:solidFill>
                <a:ln>
                  <a:solidFill>
                    <a:schemeClr val="tx1"/>
                  </a:solidFill>
                </a:ln>
                <a:effectLst>
                  <a:outerShdw blurRad="50800" dist="50800" dir="5400000" algn="ctr" rotWithShape="0">
                    <a:schemeClr val="accent2">
                      <a:lumMod val="20000"/>
                      <a:lumOff val="8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r>
                    <a:rPr kumimoji="1" lang="ja-JP" altLang="en-US" sz="1600" b="1" dirty="0">
                      <a:solidFill>
                        <a:schemeClr val="tx1"/>
                      </a:solidFill>
                    </a:rPr>
                    <a:t>本人の確認をします。</a:t>
                  </a:r>
                  <a:endParaRPr kumimoji="1" lang="en-US" altLang="ja-JP" sz="1600" b="1" dirty="0">
                    <a:solidFill>
                      <a:schemeClr val="tx1"/>
                    </a:solidFill>
                  </a:endParaRPr>
                </a:p>
                <a:p>
                  <a:endParaRPr kumimoji="1" lang="en-US" altLang="ja-JP" sz="800" b="1" dirty="0">
                    <a:solidFill>
                      <a:schemeClr val="tx1"/>
                    </a:solidFill>
                  </a:endParaRPr>
                </a:p>
                <a:p>
                  <a:r>
                    <a:rPr kumimoji="1" lang="ja-JP" altLang="en-US" sz="1600" b="1" dirty="0">
                      <a:solidFill>
                        <a:schemeClr val="tx1"/>
                      </a:solidFill>
                    </a:rPr>
                    <a:t>身分証を写真にとって</a:t>
                  </a:r>
                  <a:endParaRPr kumimoji="1" lang="en-US" altLang="ja-JP" sz="1600" b="1" dirty="0">
                    <a:solidFill>
                      <a:schemeClr val="tx1"/>
                    </a:solidFill>
                  </a:endParaRPr>
                </a:p>
                <a:p>
                  <a:endParaRPr kumimoji="1" lang="en-US" altLang="ja-JP" sz="800" b="1" dirty="0">
                    <a:solidFill>
                      <a:schemeClr val="tx1"/>
                    </a:solidFill>
                  </a:endParaRPr>
                </a:p>
                <a:p>
                  <a:r>
                    <a:rPr kumimoji="1" lang="ja-JP" altLang="en-US" sz="1600" b="1" dirty="0">
                      <a:solidFill>
                        <a:schemeClr val="tx1"/>
                      </a:solidFill>
                    </a:rPr>
                    <a:t>あなたの顔写真と一緒</a:t>
                  </a:r>
                  <a:endParaRPr kumimoji="1" lang="en-US" altLang="ja-JP" sz="1600" b="1" dirty="0">
                    <a:solidFill>
                      <a:schemeClr val="tx1"/>
                    </a:solidFill>
                  </a:endParaRPr>
                </a:p>
                <a:p>
                  <a:endParaRPr kumimoji="1" lang="en-US" altLang="ja-JP" sz="800" b="1" dirty="0">
                    <a:solidFill>
                      <a:schemeClr val="tx1"/>
                    </a:solidFill>
                  </a:endParaRPr>
                </a:p>
                <a:p>
                  <a:r>
                    <a:rPr kumimoji="1" lang="ja-JP" altLang="en-US" sz="1600" b="1" dirty="0">
                      <a:solidFill>
                        <a:schemeClr val="tx1"/>
                      </a:solidFill>
                    </a:rPr>
                    <a:t>に送ってください。</a:t>
                  </a:r>
                  <a:endParaRPr kumimoji="1" lang="en-US" altLang="ja-JP" sz="1600" b="1" dirty="0">
                    <a:solidFill>
                      <a:schemeClr val="tx1"/>
                    </a:solidFill>
                  </a:endParaRPr>
                </a:p>
              </p:txBody>
            </p:sp>
            <p:sp>
              <p:nvSpPr>
                <p:cNvPr id="31" name="楕円 30">
                  <a:extLst>
                    <a:ext uri="{FF2B5EF4-FFF2-40B4-BE49-F238E27FC236}">
                      <a16:creationId xmlns:a16="http://schemas.microsoft.com/office/drawing/2014/main" id="{3DC62370-13C5-5040-7989-D01924F33935}"/>
                    </a:ext>
                  </a:extLst>
                </p:cNvPr>
                <p:cNvSpPr/>
                <p:nvPr/>
              </p:nvSpPr>
              <p:spPr>
                <a:xfrm>
                  <a:off x="5987130" y="1804124"/>
                  <a:ext cx="356995" cy="264507"/>
                </a:xfrm>
                <a:prstGeom prst="ellipse">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2000" b="1" dirty="0"/>
                </a:p>
              </p:txBody>
            </p:sp>
          </p:grpSp>
        </p:grpSp>
        <p:sp>
          <p:nvSpPr>
            <p:cNvPr id="40" name="テキスト ボックス 39">
              <a:extLst>
                <a:ext uri="{FF2B5EF4-FFF2-40B4-BE49-F238E27FC236}">
                  <a16:creationId xmlns:a16="http://schemas.microsoft.com/office/drawing/2014/main" id="{883AAB07-B572-EDCC-5C96-6F1C4DA8D4B6}"/>
                </a:ext>
              </a:extLst>
            </p:cNvPr>
            <p:cNvSpPr txBox="1"/>
            <p:nvPr/>
          </p:nvSpPr>
          <p:spPr>
            <a:xfrm>
              <a:off x="6537201" y="1444978"/>
              <a:ext cx="1364781" cy="215444"/>
            </a:xfrm>
            <a:prstGeom prst="rect">
              <a:avLst/>
            </a:prstGeom>
            <a:noFill/>
          </p:spPr>
          <p:txBody>
            <a:bodyPr wrap="square" rtlCol="0">
              <a:spAutoFit/>
            </a:bodyPr>
            <a:lstStyle/>
            <a:p>
              <a:r>
                <a:rPr kumimoji="1" lang="ja-JP" altLang="en-US" sz="800" dirty="0"/>
                <a:t>ほんにん　　　 かく にん</a:t>
              </a:r>
            </a:p>
          </p:txBody>
        </p:sp>
        <p:sp>
          <p:nvSpPr>
            <p:cNvPr id="41" name="テキスト ボックス 40">
              <a:extLst>
                <a:ext uri="{FF2B5EF4-FFF2-40B4-BE49-F238E27FC236}">
                  <a16:creationId xmlns:a16="http://schemas.microsoft.com/office/drawing/2014/main" id="{3E0269E4-BF08-7EAA-64F6-FA0EC496C975}"/>
                </a:ext>
              </a:extLst>
            </p:cNvPr>
            <p:cNvSpPr txBox="1"/>
            <p:nvPr/>
          </p:nvSpPr>
          <p:spPr>
            <a:xfrm>
              <a:off x="6546317" y="1793405"/>
              <a:ext cx="1364781" cy="215444"/>
            </a:xfrm>
            <a:prstGeom prst="rect">
              <a:avLst/>
            </a:prstGeom>
            <a:noFill/>
          </p:spPr>
          <p:txBody>
            <a:bodyPr wrap="square" rtlCol="0">
              <a:spAutoFit/>
            </a:bodyPr>
            <a:lstStyle/>
            <a:p>
              <a:r>
                <a:rPr kumimoji="1" lang="ja-JP" altLang="en-US" sz="800" dirty="0"/>
                <a:t> み  ぶんしょう       しゃ しん</a:t>
              </a:r>
            </a:p>
          </p:txBody>
        </p:sp>
        <p:sp>
          <p:nvSpPr>
            <p:cNvPr id="42" name="テキスト ボックス 41">
              <a:extLst>
                <a:ext uri="{FF2B5EF4-FFF2-40B4-BE49-F238E27FC236}">
                  <a16:creationId xmlns:a16="http://schemas.microsoft.com/office/drawing/2014/main" id="{3EC3A6CC-1CCD-6BFB-D715-9FD9E79B0283}"/>
                </a:ext>
              </a:extLst>
            </p:cNvPr>
            <p:cNvSpPr txBox="1"/>
            <p:nvPr/>
          </p:nvSpPr>
          <p:spPr>
            <a:xfrm>
              <a:off x="7294246" y="2159635"/>
              <a:ext cx="1364781" cy="215444"/>
            </a:xfrm>
            <a:prstGeom prst="rect">
              <a:avLst/>
            </a:prstGeom>
            <a:noFill/>
          </p:spPr>
          <p:txBody>
            <a:bodyPr wrap="square" rtlCol="0">
              <a:spAutoFit/>
            </a:bodyPr>
            <a:lstStyle/>
            <a:p>
              <a:r>
                <a:rPr kumimoji="1" lang="ja-JP" altLang="en-US" sz="800" dirty="0"/>
                <a:t>かお しゃ  しん　　　いっしょ</a:t>
              </a:r>
              <a:endParaRPr kumimoji="1" lang="en-US" altLang="ja-JP" sz="800" dirty="0"/>
            </a:p>
          </p:txBody>
        </p:sp>
        <p:sp>
          <p:nvSpPr>
            <p:cNvPr id="43" name="テキスト ボックス 42">
              <a:extLst>
                <a:ext uri="{FF2B5EF4-FFF2-40B4-BE49-F238E27FC236}">
                  <a16:creationId xmlns:a16="http://schemas.microsoft.com/office/drawing/2014/main" id="{5EACC61E-1029-35DF-5035-D60D61E2CD6B}"/>
                </a:ext>
              </a:extLst>
            </p:cNvPr>
            <p:cNvSpPr txBox="1"/>
            <p:nvPr/>
          </p:nvSpPr>
          <p:spPr>
            <a:xfrm>
              <a:off x="6742093" y="2513877"/>
              <a:ext cx="364643" cy="215444"/>
            </a:xfrm>
            <a:prstGeom prst="rect">
              <a:avLst/>
            </a:prstGeom>
            <a:noFill/>
          </p:spPr>
          <p:txBody>
            <a:bodyPr wrap="square" rtlCol="0">
              <a:spAutoFit/>
            </a:bodyPr>
            <a:lstStyle/>
            <a:p>
              <a:r>
                <a:rPr kumimoji="1" lang="ja-JP" altLang="en-US" sz="800" dirty="0"/>
                <a:t>おく</a:t>
              </a:r>
              <a:endParaRPr kumimoji="1" lang="en-US" altLang="ja-JP" sz="800" dirty="0"/>
            </a:p>
          </p:txBody>
        </p:sp>
      </p:grpSp>
      <p:grpSp>
        <p:nvGrpSpPr>
          <p:cNvPr id="48" name="グループ化 47">
            <a:extLst>
              <a:ext uri="{FF2B5EF4-FFF2-40B4-BE49-F238E27FC236}">
                <a16:creationId xmlns:a16="http://schemas.microsoft.com/office/drawing/2014/main" id="{2F317C15-DB54-F724-8789-C34AF7DC6DA3}"/>
              </a:ext>
            </a:extLst>
          </p:cNvPr>
          <p:cNvGrpSpPr/>
          <p:nvPr/>
        </p:nvGrpSpPr>
        <p:grpSpPr>
          <a:xfrm>
            <a:off x="6105784" y="3182913"/>
            <a:ext cx="2758477" cy="2575268"/>
            <a:chOff x="6062847" y="3222417"/>
            <a:chExt cx="2758477" cy="2575268"/>
          </a:xfrm>
        </p:grpSpPr>
        <p:grpSp>
          <p:nvGrpSpPr>
            <p:cNvPr id="33" name="グループ化 32">
              <a:extLst>
                <a:ext uri="{FF2B5EF4-FFF2-40B4-BE49-F238E27FC236}">
                  <a16:creationId xmlns:a16="http://schemas.microsoft.com/office/drawing/2014/main" id="{4E6C97D9-2A9A-FF06-9E7A-D8B45FA52F72}"/>
                </a:ext>
              </a:extLst>
            </p:cNvPr>
            <p:cNvGrpSpPr/>
            <p:nvPr/>
          </p:nvGrpSpPr>
          <p:grpSpPr>
            <a:xfrm>
              <a:off x="6062847" y="3222417"/>
              <a:ext cx="2758477" cy="2575268"/>
              <a:chOff x="6112678" y="3190873"/>
              <a:chExt cx="2758477" cy="2575268"/>
            </a:xfrm>
          </p:grpSpPr>
          <p:grpSp>
            <p:nvGrpSpPr>
              <p:cNvPr id="9244" name="グループ化 9243">
                <a:extLst>
                  <a:ext uri="{FF2B5EF4-FFF2-40B4-BE49-F238E27FC236}">
                    <a16:creationId xmlns:a16="http://schemas.microsoft.com/office/drawing/2014/main" id="{B51D4522-DC99-B147-C66F-0FDB82E5B175}"/>
                  </a:ext>
                </a:extLst>
              </p:cNvPr>
              <p:cNvGrpSpPr/>
              <p:nvPr/>
            </p:nvGrpSpPr>
            <p:grpSpPr>
              <a:xfrm>
                <a:off x="6112678" y="3190873"/>
                <a:ext cx="2758477" cy="2575268"/>
                <a:chOff x="5663689" y="8998065"/>
                <a:chExt cx="2758477" cy="2575268"/>
              </a:xfrm>
              <a:solidFill>
                <a:schemeClr val="accent1">
                  <a:lumMod val="20000"/>
                  <a:lumOff val="80000"/>
                </a:schemeClr>
              </a:solidFill>
              <a:effectLst>
                <a:outerShdw blurRad="50800" dist="38100" dir="2700000" algn="tl" rotWithShape="0">
                  <a:srgbClr val="00B050">
                    <a:alpha val="40000"/>
                  </a:srgbClr>
                </a:outerShdw>
              </a:effectLst>
            </p:grpSpPr>
            <p:sp>
              <p:nvSpPr>
                <p:cNvPr id="25" name="楕円 24">
                  <a:extLst>
                    <a:ext uri="{FF2B5EF4-FFF2-40B4-BE49-F238E27FC236}">
                      <a16:creationId xmlns:a16="http://schemas.microsoft.com/office/drawing/2014/main" id="{5120E8EE-4F8B-8F58-7237-4A222E0D1C85}"/>
                    </a:ext>
                  </a:extLst>
                </p:cNvPr>
                <p:cNvSpPr/>
                <p:nvPr/>
              </p:nvSpPr>
              <p:spPr>
                <a:xfrm>
                  <a:off x="8006472" y="9387750"/>
                  <a:ext cx="415694" cy="392856"/>
                </a:xfrm>
                <a:prstGeom prst="ellipse">
                  <a:avLst/>
                </a:prstGeom>
                <a:solidFill>
                  <a:srgbClr val="92D05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2000" b="1" dirty="0"/>
                </a:p>
              </p:txBody>
            </p:sp>
            <p:sp>
              <p:nvSpPr>
                <p:cNvPr id="9243" name="角丸四角形吹き出し 3">
                  <a:extLst>
                    <a:ext uri="{FF2B5EF4-FFF2-40B4-BE49-F238E27FC236}">
                      <a16:creationId xmlns:a16="http://schemas.microsoft.com/office/drawing/2014/main" id="{A749FFB3-B343-5495-8524-44DC8248E9C8}"/>
                    </a:ext>
                  </a:extLst>
                </p:cNvPr>
                <p:cNvSpPr/>
                <p:nvPr/>
              </p:nvSpPr>
              <p:spPr>
                <a:xfrm>
                  <a:off x="5663689" y="8998065"/>
                  <a:ext cx="2154091" cy="2575268"/>
                </a:xfrm>
                <a:prstGeom prst="wedgeRoundRectCallout">
                  <a:avLst>
                    <a:gd name="adj1" fmla="val 55891"/>
                    <a:gd name="adj2" fmla="val -28221"/>
                    <a:gd name="adj3" fmla="val 16667"/>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endParaRPr kumimoji="1" lang="en-US" altLang="ja-JP" sz="1600" b="1" dirty="0">
                    <a:solidFill>
                      <a:schemeClr val="tx1"/>
                    </a:solidFill>
                  </a:endParaRPr>
                </a:p>
              </p:txBody>
            </p:sp>
            <p:grpSp>
              <p:nvGrpSpPr>
                <p:cNvPr id="9226" name="グループ化 9225">
                  <a:extLst>
                    <a:ext uri="{FF2B5EF4-FFF2-40B4-BE49-F238E27FC236}">
                      <a16:creationId xmlns:a16="http://schemas.microsoft.com/office/drawing/2014/main" id="{78E65CD0-E4ED-DCB7-511D-2607501BFECF}"/>
                    </a:ext>
                  </a:extLst>
                </p:cNvPr>
                <p:cNvGrpSpPr/>
                <p:nvPr/>
              </p:nvGrpSpPr>
              <p:grpSpPr>
                <a:xfrm>
                  <a:off x="6081598" y="10257179"/>
                  <a:ext cx="1077611" cy="1211614"/>
                  <a:chOff x="6403694" y="4437112"/>
                  <a:chExt cx="1077611" cy="1211614"/>
                </a:xfrm>
                <a:grpFill/>
              </p:grpSpPr>
              <p:sp>
                <p:nvSpPr>
                  <p:cNvPr id="9225" name="正方形/長方形 9224">
                    <a:extLst>
                      <a:ext uri="{FF2B5EF4-FFF2-40B4-BE49-F238E27FC236}">
                        <a16:creationId xmlns:a16="http://schemas.microsoft.com/office/drawing/2014/main" id="{F95921E5-1EEA-D9C9-89A2-3A8454845DD0}"/>
                      </a:ext>
                    </a:extLst>
                  </p:cNvPr>
                  <p:cNvSpPr/>
                  <p:nvPr/>
                </p:nvSpPr>
                <p:spPr>
                  <a:xfrm>
                    <a:off x="6403694" y="4437112"/>
                    <a:ext cx="1077611" cy="1211614"/>
                  </a:xfrm>
                  <a:prstGeom prst="rect">
                    <a:avLst/>
                  </a:prstGeom>
                  <a:solidFill>
                    <a:schemeClr val="bg2">
                      <a:lumMod val="90000"/>
                    </a:schemeClr>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9224" name="グループ化 9223">
                    <a:extLst>
                      <a:ext uri="{FF2B5EF4-FFF2-40B4-BE49-F238E27FC236}">
                        <a16:creationId xmlns:a16="http://schemas.microsoft.com/office/drawing/2014/main" id="{2BB02930-29B6-EA79-3818-1EE542ED8F06}"/>
                      </a:ext>
                    </a:extLst>
                  </p:cNvPr>
                  <p:cNvGrpSpPr/>
                  <p:nvPr/>
                </p:nvGrpSpPr>
                <p:grpSpPr>
                  <a:xfrm>
                    <a:off x="6591156" y="4489348"/>
                    <a:ext cx="744912" cy="1159378"/>
                    <a:chOff x="7540749" y="3442964"/>
                    <a:chExt cx="744912" cy="1159378"/>
                  </a:xfrm>
                  <a:grpFill/>
                </p:grpSpPr>
                <p:pic>
                  <p:nvPicPr>
                    <p:cNvPr id="9223" name="Picture 30" descr="C:\Users\crestec\Desktop\平井作業フォルダ\CEC_2018年度用(捨てないで！)\ペープサート教材\ペープサート教材_イラスト集_HTML版\Links\152.png">
                      <a:extLst>
                        <a:ext uri="{FF2B5EF4-FFF2-40B4-BE49-F238E27FC236}">
                          <a16:creationId xmlns:a16="http://schemas.microsoft.com/office/drawing/2014/main" id="{499E4D13-5080-E8E2-325C-56ED97F50C35}"/>
                        </a:ext>
                      </a:extLst>
                    </p:cNvPr>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flipH="1">
                      <a:off x="7541953" y="4083462"/>
                      <a:ext cx="743708" cy="518880"/>
                    </a:xfrm>
                    <a:prstGeom prst="rect">
                      <a:avLst/>
                    </a:prstGeom>
                    <a:grpFill/>
                  </p:spPr>
                </p:pic>
                <p:pic>
                  <p:nvPicPr>
                    <p:cNvPr id="9222" name="Picture 21" descr="C:\Users\crestec\Desktop\平井作業フォルダ\CEC_2018年度用(捨てないで！)\ペープサート教材\ペープサート教材_イラスト集_HTML版\Links\143.png">
                      <a:extLst>
                        <a:ext uri="{FF2B5EF4-FFF2-40B4-BE49-F238E27FC236}">
                          <a16:creationId xmlns:a16="http://schemas.microsoft.com/office/drawing/2014/main" id="{4543B0F4-6E57-9B8B-186A-A7B8886597B9}"/>
                        </a:ext>
                      </a:extLst>
                    </p:cNvPr>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flipH="1">
                      <a:off x="7540749" y="3442964"/>
                      <a:ext cx="644889" cy="664329"/>
                    </a:xfrm>
                    <a:prstGeom prst="rect">
                      <a:avLst/>
                    </a:prstGeom>
                    <a:grpFill/>
                  </p:spPr>
                </p:pic>
              </p:grpSp>
            </p:grpSp>
            <p:pic>
              <p:nvPicPr>
                <p:cNvPr id="9242" name="図 9241">
                  <a:extLst>
                    <a:ext uri="{FF2B5EF4-FFF2-40B4-BE49-F238E27FC236}">
                      <a16:creationId xmlns:a16="http://schemas.microsoft.com/office/drawing/2014/main" id="{EC30BB5D-C815-FCE8-CC29-33062940851F}"/>
                    </a:ext>
                  </a:extLst>
                </p:cNvPr>
                <p:cNvPicPr>
                  <a:picLocks noChangeAspect="1"/>
                </p:cNvPicPr>
                <p:nvPr/>
              </p:nvPicPr>
              <p:blipFill>
                <a:blip r:embed="rId9"/>
                <a:stretch>
                  <a:fillRect/>
                </a:stretch>
              </p:blipFill>
              <p:spPr>
                <a:xfrm>
                  <a:off x="5862194" y="9154971"/>
                  <a:ext cx="1679063" cy="1048804"/>
                </a:xfrm>
                <a:prstGeom prst="rect">
                  <a:avLst/>
                </a:prstGeom>
                <a:grpFill/>
              </p:spPr>
            </p:pic>
          </p:grpSp>
          <p:pic>
            <p:nvPicPr>
              <p:cNvPr id="9247" name="Picture 21" descr="C:\Users\crestec\Desktop\平井作業フォルダ\CEC_2018年度用(捨てないで！)\ペープサート教材\ペープサート教材_イラスト集_HTML版\Links\143.png">
                <a:extLst>
                  <a:ext uri="{FF2B5EF4-FFF2-40B4-BE49-F238E27FC236}">
                    <a16:creationId xmlns:a16="http://schemas.microsoft.com/office/drawing/2014/main" id="{49D50656-32E2-458F-9AE7-EBB25F3A4EC1}"/>
                  </a:ext>
                </a:extLst>
              </p:cNvPr>
              <p:cNvPicPr>
                <a:picLocks noChangeAspect="1" noChangeArrowheads="1"/>
              </p:cNvPicPr>
              <p:nvPr/>
            </p:nvPicPr>
            <p:blipFill>
              <a:blip r:embed="rId10" cstate="print">
                <a:extLst>
                  <a:ext uri="{28A0092B-C50C-407E-A947-70E740481C1C}">
                    <a14:useLocalDpi xmlns:a14="http://schemas.microsoft.com/office/drawing/2010/main" val="0"/>
                  </a:ext>
                </a:extLst>
              </a:blip>
              <a:srcRect/>
              <a:stretch>
                <a:fillRect/>
              </a:stretch>
            </p:blipFill>
            <p:spPr bwMode="auto">
              <a:xfrm>
                <a:off x="8536823" y="3645408"/>
                <a:ext cx="282959" cy="293504"/>
              </a:xfrm>
              <a:prstGeom prst="rect">
                <a:avLst/>
              </a:prstGeom>
              <a:noFill/>
              <a:extLst>
                <a:ext uri="{909E8E84-426E-40DD-AFC4-6F175D3DCCD1}">
                  <a14:hiddenFill xmlns:a14="http://schemas.microsoft.com/office/drawing/2010/main">
                    <a:solidFill>
                      <a:srgbClr val="FFFFFF"/>
                    </a:solidFill>
                  </a14:hiddenFill>
                </a:ext>
              </a:extLst>
            </p:spPr>
          </p:pic>
        </p:grpSp>
        <p:sp>
          <p:nvSpPr>
            <p:cNvPr id="45" name="テキスト ボックス 44">
              <a:extLst>
                <a:ext uri="{FF2B5EF4-FFF2-40B4-BE49-F238E27FC236}">
                  <a16:creationId xmlns:a16="http://schemas.microsoft.com/office/drawing/2014/main" id="{9C029594-A238-C52A-6DC1-E84C7F7459EF}"/>
                </a:ext>
              </a:extLst>
            </p:cNvPr>
            <p:cNvSpPr txBox="1"/>
            <p:nvPr/>
          </p:nvSpPr>
          <p:spPr>
            <a:xfrm>
              <a:off x="6739591" y="3335833"/>
              <a:ext cx="744571" cy="153888"/>
            </a:xfrm>
            <a:prstGeom prst="rect">
              <a:avLst/>
            </a:prstGeom>
            <a:noFill/>
          </p:spPr>
          <p:txBody>
            <a:bodyPr wrap="square" rtlCol="0">
              <a:spAutoFit/>
            </a:bodyPr>
            <a:lstStyle/>
            <a:p>
              <a:r>
                <a:rPr kumimoji="1" lang="ja-JP" altLang="en-US" sz="400" dirty="0"/>
                <a:t>みぶんしょうめいしょ</a:t>
              </a:r>
              <a:endParaRPr kumimoji="1" lang="en-US" altLang="ja-JP" sz="400" dirty="0"/>
            </a:p>
          </p:txBody>
        </p:sp>
        <p:sp>
          <p:nvSpPr>
            <p:cNvPr id="46" name="テキスト ボックス 45">
              <a:extLst>
                <a:ext uri="{FF2B5EF4-FFF2-40B4-BE49-F238E27FC236}">
                  <a16:creationId xmlns:a16="http://schemas.microsoft.com/office/drawing/2014/main" id="{7C1EA754-D0FB-26C1-DA4F-9DD3529BBDDE}"/>
                </a:ext>
              </a:extLst>
            </p:cNvPr>
            <p:cNvSpPr txBox="1"/>
            <p:nvPr/>
          </p:nvSpPr>
          <p:spPr>
            <a:xfrm>
              <a:off x="6900695" y="3600008"/>
              <a:ext cx="1085468" cy="153888"/>
            </a:xfrm>
            <a:prstGeom prst="rect">
              <a:avLst/>
            </a:prstGeom>
            <a:noFill/>
          </p:spPr>
          <p:txBody>
            <a:bodyPr wrap="square" rtlCol="0">
              <a:spAutoFit/>
            </a:bodyPr>
            <a:lstStyle/>
            <a:p>
              <a:r>
                <a:rPr kumimoji="1" lang="ja-JP" altLang="en-US" sz="400" dirty="0"/>
                <a:t>だい　　　がくねん　　　　　くみ　　　ばん</a:t>
              </a:r>
              <a:endParaRPr kumimoji="1" lang="en-US" altLang="ja-JP" sz="400" dirty="0"/>
            </a:p>
          </p:txBody>
        </p:sp>
        <p:sp>
          <p:nvSpPr>
            <p:cNvPr id="47" name="テキスト ボックス 46">
              <a:extLst>
                <a:ext uri="{FF2B5EF4-FFF2-40B4-BE49-F238E27FC236}">
                  <a16:creationId xmlns:a16="http://schemas.microsoft.com/office/drawing/2014/main" id="{CEB01612-204E-0157-49D9-F8A260C770E2}"/>
                </a:ext>
              </a:extLst>
            </p:cNvPr>
            <p:cNvSpPr txBox="1"/>
            <p:nvPr/>
          </p:nvSpPr>
          <p:spPr>
            <a:xfrm>
              <a:off x="6993838" y="3749252"/>
              <a:ext cx="540425" cy="153888"/>
            </a:xfrm>
            <a:prstGeom prst="rect">
              <a:avLst/>
            </a:prstGeom>
            <a:noFill/>
          </p:spPr>
          <p:txBody>
            <a:bodyPr wrap="square" rtlCol="0">
              <a:spAutoFit/>
            </a:bodyPr>
            <a:lstStyle/>
            <a:p>
              <a:r>
                <a:rPr kumimoji="1" lang="ja-JP" altLang="en-US" sz="400" dirty="0"/>
                <a:t>しめい</a:t>
              </a:r>
              <a:endParaRPr kumimoji="1" lang="en-US" altLang="ja-JP" sz="400" dirty="0"/>
            </a:p>
          </p:txBody>
        </p:sp>
      </p:grpSp>
    </p:spTree>
    <p:extLst>
      <p:ext uri="{BB962C8B-B14F-4D97-AF65-F5344CB8AC3E}">
        <p14:creationId xmlns:p14="http://schemas.microsoft.com/office/powerpoint/2010/main" val="13750233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23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23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9234"/>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4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descr="C:\Users\crestec\Desktop\平井作業フォルダ\CEC_2018年度用(捨てないで！)\ペープサート教材\ペープサート教材_イラスト集_HTML版\Links\215.png">
            <a:extLst>
              <a:ext uri="{FF2B5EF4-FFF2-40B4-BE49-F238E27FC236}">
                <a16:creationId xmlns:a16="http://schemas.microsoft.com/office/drawing/2014/main" id="{8662A4D6-AA26-C6A5-C9D3-460EDA8E687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795" y="3092"/>
            <a:ext cx="9126410" cy="6388206"/>
          </a:xfrm>
          <a:prstGeom prst="rect">
            <a:avLst/>
          </a:prstGeom>
          <a:noFill/>
          <a:extLst>
            <a:ext uri="{909E8E84-426E-40DD-AFC4-6F175D3DCCD1}">
              <a14:hiddenFill xmlns:a14="http://schemas.microsoft.com/office/drawing/2010/main">
                <a:solidFill>
                  <a:srgbClr val="FFFFFF"/>
                </a:solidFill>
              </a14:hiddenFill>
            </a:ext>
          </a:extLst>
        </p:spPr>
      </p:pic>
      <p:sp>
        <p:nvSpPr>
          <p:cNvPr id="89919" name="フッター プレースホルダー 2"/>
          <p:cNvSpPr>
            <a:spLocks noChangeArrowheads="1"/>
          </p:cNvSpPr>
          <p:nvPr/>
        </p:nvSpPr>
        <p:spPr bwMode="auto">
          <a:xfrm>
            <a:off x="3235325" y="6388100"/>
            <a:ext cx="308610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12813" eaLnBrk="0" hangingPunct="0">
              <a:lnSpc>
                <a:spcPct val="90000"/>
              </a:lnSpc>
              <a:spcBef>
                <a:spcPts val="1200"/>
              </a:spcBef>
              <a:spcAft>
                <a:spcPts val="200"/>
              </a:spcAft>
              <a:buClr>
                <a:schemeClr val="accent1"/>
              </a:buClr>
              <a:buFont typeface="Calibri" panose="020F0502020204030204" pitchFamily="34" charset="0"/>
              <a:buChar char=" "/>
              <a:defRPr kumimoji="1" sz="2000">
                <a:solidFill>
                  <a:srgbClr val="404040"/>
                </a:solidFill>
                <a:latin typeface="Calibri" panose="020F0502020204030204" pitchFamily="34" charset="0"/>
                <a:cs typeface="Arial" panose="020B0604020202020204" pitchFamily="34" charset="0"/>
              </a:defRPr>
            </a:lvl1pPr>
            <a:lvl2pPr marL="38258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a:solidFill>
                  <a:srgbClr val="404040"/>
                </a:solidFill>
                <a:latin typeface="Calibri" panose="020F0502020204030204" pitchFamily="34" charset="0"/>
                <a:cs typeface="Arial" panose="020B0604020202020204" pitchFamily="34" charset="0"/>
              </a:defRPr>
            </a:lvl2pPr>
            <a:lvl3pPr marL="56673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3pPr>
            <a:lvl4pPr marL="749300"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4pPr>
            <a:lvl5pPr marL="931863"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5pPr>
            <a:lvl6pPr marL="13890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6pPr>
            <a:lvl7pPr marL="18462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7pPr>
            <a:lvl8pPr marL="23034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8pPr>
            <a:lvl9pPr marL="27606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9pPr>
          </a:lstStyle>
          <a:p>
            <a:pPr algn="ctr" eaLnBrk="1" hangingPunct="1">
              <a:lnSpc>
                <a:spcPct val="100000"/>
              </a:lnSpc>
              <a:spcBef>
                <a:spcPct val="0"/>
              </a:spcBef>
              <a:spcAft>
                <a:spcPct val="0"/>
              </a:spcAft>
              <a:buClrTx/>
              <a:buSzPct val="100000"/>
              <a:buFontTx/>
              <a:buNone/>
              <a:defRPr/>
            </a:pPr>
            <a:r>
              <a:rPr lang="ja-JP" altLang="en-US" sz="1200">
                <a:solidFill>
                  <a:schemeClr val="bg1"/>
                </a:solidFill>
                <a:effectLst>
                  <a:outerShdw blurRad="38100" dist="38100" dir="2700000" algn="tl">
                    <a:srgbClr val="C0C0C0"/>
                  </a:outerShdw>
                </a:effectLst>
                <a:latin typeface="ＭＳ Ｐゴシック" panose="020B0600070205080204" pitchFamily="50" charset="-128"/>
              </a:rPr>
              <a:t>岐阜県教育委員会　学校安全課</a:t>
            </a:r>
          </a:p>
        </p:txBody>
      </p:sp>
      <p:sp>
        <p:nvSpPr>
          <p:cNvPr id="17" name="正方形/長方形 16"/>
          <p:cNvSpPr/>
          <p:nvPr/>
        </p:nvSpPr>
        <p:spPr>
          <a:xfrm>
            <a:off x="191171" y="918299"/>
            <a:ext cx="5838263" cy="523220"/>
          </a:xfrm>
          <a:prstGeom prst="rect">
            <a:avLst/>
          </a:prstGeom>
          <a:noFill/>
        </p:spPr>
        <p:txBody>
          <a:bodyPr wrap="square">
            <a:spAutoFit/>
          </a:bodyPr>
          <a:lstStyle/>
          <a:p>
            <a:pPr eaLnBrk="1" hangingPunct="1">
              <a:buSzPct val="100000"/>
              <a:defRPr/>
            </a:pPr>
            <a:r>
              <a:rPr lang="ja-JP" altLang="en-US" sz="2800" dirty="0">
                <a:ln w="9525">
                  <a:solidFill>
                    <a:schemeClr val="tx1"/>
                  </a:solidFill>
                  <a:prstDash val="solid"/>
                </a:ln>
                <a:effectLst>
                  <a:glow rad="63500">
                    <a:schemeClr val="bg1"/>
                  </a:glow>
                </a:effectLst>
              </a:rPr>
              <a:t>アルバイトの当日</a:t>
            </a:r>
            <a:endParaRPr lang="en-US" altLang="ja-JP" sz="2800" dirty="0">
              <a:ln w="9525">
                <a:solidFill>
                  <a:schemeClr val="tx1"/>
                </a:solidFill>
                <a:prstDash val="solid"/>
              </a:ln>
              <a:effectLst>
                <a:glow rad="63500">
                  <a:schemeClr val="bg1"/>
                </a:glow>
              </a:effectLst>
            </a:endParaRPr>
          </a:p>
        </p:txBody>
      </p:sp>
      <p:grpSp>
        <p:nvGrpSpPr>
          <p:cNvPr id="9220" name="グループ化 9219">
            <a:extLst>
              <a:ext uri="{FF2B5EF4-FFF2-40B4-BE49-F238E27FC236}">
                <a16:creationId xmlns:a16="http://schemas.microsoft.com/office/drawing/2014/main" id="{DC302698-3A69-D3F0-4728-33F353628B99}"/>
              </a:ext>
            </a:extLst>
          </p:cNvPr>
          <p:cNvGrpSpPr/>
          <p:nvPr/>
        </p:nvGrpSpPr>
        <p:grpSpPr>
          <a:xfrm>
            <a:off x="408938" y="1738286"/>
            <a:ext cx="2808312" cy="4676553"/>
            <a:chOff x="408938" y="1738286"/>
            <a:chExt cx="2808312" cy="4676553"/>
          </a:xfrm>
        </p:grpSpPr>
        <p:pic>
          <p:nvPicPr>
            <p:cNvPr id="9" name="Picture 36" descr="C:\Users\crestec\Desktop\平井作業フォルダ\CEC_2018年度用(捨てないで！)\ペープサート教材\ペープサート教材_イラスト集_Delivery\ペープサート教材_イラスト集\キャラ\中学生男子\004_中学_小学高学年男子_私服A_スマホ持ち.png">
              <a:extLst>
                <a:ext uri="{FF2B5EF4-FFF2-40B4-BE49-F238E27FC236}">
                  <a16:creationId xmlns:a16="http://schemas.microsoft.com/office/drawing/2014/main" id="{FE055AA2-94F9-3801-6CB4-D78D4AB762A7}"/>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08938" y="3881083"/>
              <a:ext cx="2808312" cy="2533756"/>
            </a:xfrm>
            <a:prstGeom prst="rect">
              <a:avLst/>
            </a:prstGeom>
            <a:noFill/>
            <a:extLst>
              <a:ext uri="{909E8E84-426E-40DD-AFC4-6F175D3DCCD1}">
                <a14:hiddenFill xmlns:a14="http://schemas.microsoft.com/office/drawing/2010/main">
                  <a:solidFill>
                    <a:srgbClr val="FFFFFF"/>
                  </a:solidFill>
                </a14:hiddenFill>
              </a:ext>
            </a:extLst>
          </p:spPr>
        </p:pic>
        <p:pic>
          <p:nvPicPr>
            <p:cNvPr id="15" name="Picture 27" descr="C:\Users\crestec\Desktop\平井作業フォルダ\CEC_2018年度用(捨てないで！)\ペープサート教材\ペープサート教材_イラスト集_HTML版\Links\149.png">
              <a:extLst>
                <a:ext uri="{FF2B5EF4-FFF2-40B4-BE49-F238E27FC236}">
                  <a16:creationId xmlns:a16="http://schemas.microsoft.com/office/drawing/2014/main" id="{2FD44CF9-0137-CBA1-868A-8032585A144F}"/>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74127" y="1738286"/>
              <a:ext cx="2463019" cy="2554809"/>
            </a:xfrm>
            <a:prstGeom prst="rect">
              <a:avLst/>
            </a:prstGeom>
            <a:noFill/>
            <a:extLst>
              <a:ext uri="{909E8E84-426E-40DD-AFC4-6F175D3DCCD1}">
                <a14:hiddenFill xmlns:a14="http://schemas.microsoft.com/office/drawing/2010/main">
                  <a:solidFill>
                    <a:srgbClr val="FFFFFF"/>
                  </a:solidFill>
                </a14:hiddenFill>
              </a:ext>
            </a:extLst>
          </p:spPr>
        </p:pic>
      </p:grpSp>
      <p:grpSp>
        <p:nvGrpSpPr>
          <p:cNvPr id="3" name="グループ化 2">
            <a:extLst>
              <a:ext uri="{FF2B5EF4-FFF2-40B4-BE49-F238E27FC236}">
                <a16:creationId xmlns:a16="http://schemas.microsoft.com/office/drawing/2014/main" id="{4AD6F099-D1F6-0B20-EB89-E7F3B8D86CE2}"/>
              </a:ext>
            </a:extLst>
          </p:cNvPr>
          <p:cNvGrpSpPr/>
          <p:nvPr/>
        </p:nvGrpSpPr>
        <p:grpSpPr>
          <a:xfrm>
            <a:off x="-30163" y="-60220"/>
            <a:ext cx="9240838" cy="898420"/>
            <a:chOff x="-30163" y="-60220"/>
            <a:chExt cx="9240838" cy="898420"/>
          </a:xfrm>
        </p:grpSpPr>
        <p:grpSp>
          <p:nvGrpSpPr>
            <p:cNvPr id="7" name="正方形/長方形 2">
              <a:extLst>
                <a:ext uri="{FF2B5EF4-FFF2-40B4-BE49-F238E27FC236}">
                  <a16:creationId xmlns:a16="http://schemas.microsoft.com/office/drawing/2014/main" id="{3F5CC6D7-BAD9-0322-D2E1-19C536803F52}"/>
                </a:ext>
              </a:extLst>
            </p:cNvPr>
            <p:cNvGrpSpPr>
              <a:grpSpLocks/>
            </p:cNvGrpSpPr>
            <p:nvPr/>
          </p:nvGrpSpPr>
          <p:grpSpPr bwMode="auto">
            <a:xfrm>
              <a:off x="-30163" y="-30163"/>
              <a:ext cx="9240838" cy="868363"/>
              <a:chOff x="-19" y="-19"/>
              <a:chExt cx="5821" cy="914"/>
            </a:xfrm>
          </p:grpSpPr>
          <p:pic>
            <p:nvPicPr>
              <p:cNvPr id="11" name="正方形/長方形 2">
                <a:extLst>
                  <a:ext uri="{FF2B5EF4-FFF2-40B4-BE49-F238E27FC236}">
                    <a16:creationId xmlns:a16="http://schemas.microsoft.com/office/drawing/2014/main" id="{03988293-6BE2-86BD-8AB4-5F610C1532F4}"/>
                  </a:ext>
                </a:extLst>
              </p:cNvPr>
              <p:cNvPicPr preferRelativeResize="0">
                <a:picLocks noChangeArrowheads="1"/>
              </p:cNvPicPr>
              <p:nvPr/>
            </p:nvPicPr>
            <p:blipFill>
              <a:blip r:embed="rId5">
                <a:extLst>
                  <a:ext uri="{28A0092B-C50C-407E-A947-70E740481C1C}">
                    <a14:useLocalDpi xmlns:a14="http://schemas.microsoft.com/office/drawing/2010/main"/>
                  </a:ext>
                </a:extLst>
              </a:blip>
              <a:srcRect/>
              <a:stretch>
                <a:fillRect/>
              </a:stretch>
            </p:blipFill>
            <p:spPr bwMode="auto">
              <a:xfrm>
                <a:off x="-19" y="-19"/>
                <a:ext cx="5821" cy="91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3" name="Rectangle 834">
                <a:extLst>
                  <a:ext uri="{FF2B5EF4-FFF2-40B4-BE49-F238E27FC236}">
                    <a16:creationId xmlns:a16="http://schemas.microsoft.com/office/drawing/2014/main" id="{263B4495-132D-C18D-A237-10FF849E6F97}"/>
                  </a:ext>
                </a:extLst>
              </p:cNvPr>
              <p:cNvSpPr>
                <a:spLocks noChangeArrowheads="1"/>
              </p:cNvSpPr>
              <p:nvPr/>
            </p:nvSpPr>
            <p:spPr bwMode="auto">
              <a:xfrm>
                <a:off x="0" y="-1"/>
                <a:ext cx="5760" cy="80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nchorCtr="0"/>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eaLnBrk="0" hangingPunct="0">
                  <a:defRPr kumimoji="1">
                    <a:solidFill>
                      <a:schemeClr val="tx1"/>
                    </a:solidFill>
                    <a:latin typeface="Arial" panose="020B0604020202020204" pitchFamily="34" charset="0"/>
                    <a:ea typeface="ＭＳ Ｐゴシック" panose="020B0600070205080204" pitchFamily="50" charset="-128"/>
                  </a:defRPr>
                </a:lvl2pPr>
                <a:lvl3pPr eaLnBrk="0" hangingPunct="0">
                  <a:defRPr kumimoji="1">
                    <a:solidFill>
                      <a:schemeClr val="tx1"/>
                    </a:solidFill>
                    <a:latin typeface="Arial" panose="020B0604020202020204" pitchFamily="34" charset="0"/>
                    <a:ea typeface="ＭＳ Ｐゴシック" panose="020B0600070205080204" pitchFamily="50" charset="-128"/>
                  </a:defRPr>
                </a:lvl3pPr>
                <a:lvl4pPr eaLnBrk="0" hangingPunct="0">
                  <a:defRPr kumimoji="1">
                    <a:solidFill>
                      <a:schemeClr val="tx1"/>
                    </a:solidFill>
                    <a:latin typeface="Arial" panose="020B0604020202020204" pitchFamily="34" charset="0"/>
                    <a:ea typeface="ＭＳ Ｐゴシック" panose="020B0600070205080204" pitchFamily="50" charset="-128"/>
                  </a:defRPr>
                </a:lvl4pPr>
                <a:lvl5pPr eaLnBrk="0" hangingPunct="0">
                  <a:defRPr kumimoji="1">
                    <a:solidFill>
                      <a:schemeClr val="tx1"/>
                    </a:solidFill>
                    <a:latin typeface="Arial" panose="020B0604020202020204" pitchFamily="34" charset="0"/>
                    <a:ea typeface="ＭＳ Ｐゴシック" panose="020B0600070205080204" pitchFamily="50" charset="-128"/>
                  </a:defRPr>
                </a:lvl5pPr>
                <a:lvl6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6pPr>
                <a:lvl7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7pPr>
                <a:lvl8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8pPr>
                <a:lvl9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9pPr>
              </a:lstStyle>
              <a:p>
                <a:pPr eaLnBrk="1" hangingPunct="1">
                  <a:buSzPct val="100000"/>
                  <a:defRPr/>
                </a:pPr>
                <a:r>
                  <a:rPr lang="ja-JP" altLang="en-US" sz="4000" b="1" dirty="0">
                    <a:solidFill>
                      <a:srgbClr val="FFFFFF"/>
                    </a:solidFill>
                    <a:effectLst>
                      <a:outerShdw blurRad="38100" dist="38100" dir="2700000" algn="tl">
                        <a:srgbClr val="C0C0C0"/>
                      </a:outerShdw>
                    </a:effectLst>
                    <a:latin typeface="ＭＳ Ｐゴシック" panose="020B0600070205080204" pitchFamily="50" charset="-128"/>
                    <a:ea typeface="AR隷書体M" charset="-128"/>
                  </a:rPr>
                  <a:t>①募集情報への応募</a:t>
                </a:r>
              </a:p>
            </p:txBody>
          </p:sp>
        </p:grpSp>
        <p:sp>
          <p:nvSpPr>
            <p:cNvPr id="10" name="テキスト ボックス 9">
              <a:extLst>
                <a:ext uri="{FF2B5EF4-FFF2-40B4-BE49-F238E27FC236}">
                  <a16:creationId xmlns:a16="http://schemas.microsoft.com/office/drawing/2014/main" id="{B92F6CDD-0CC3-2438-65C2-30ECB39D5423}"/>
                </a:ext>
              </a:extLst>
            </p:cNvPr>
            <p:cNvSpPr txBox="1"/>
            <p:nvPr/>
          </p:nvSpPr>
          <p:spPr>
            <a:xfrm>
              <a:off x="611560" y="-60220"/>
              <a:ext cx="4032448" cy="276999"/>
            </a:xfrm>
            <a:prstGeom prst="rect">
              <a:avLst/>
            </a:prstGeom>
            <a:noFill/>
          </p:spPr>
          <p:txBody>
            <a:bodyPr wrap="square" rtlCol="0">
              <a:spAutoFit/>
            </a:bodyPr>
            <a:lstStyle/>
            <a:p>
              <a:r>
                <a:rPr kumimoji="1" lang="ja-JP" altLang="en-US" sz="1200" dirty="0">
                  <a:solidFill>
                    <a:schemeClr val="bg1"/>
                  </a:solidFill>
                </a:rPr>
                <a:t> ぼ       しゅう     じょう   ほう                             おう        ぼ</a:t>
              </a:r>
            </a:p>
          </p:txBody>
        </p:sp>
      </p:grpSp>
      <p:grpSp>
        <p:nvGrpSpPr>
          <p:cNvPr id="18" name="グループ化 17">
            <a:extLst>
              <a:ext uri="{FF2B5EF4-FFF2-40B4-BE49-F238E27FC236}">
                <a16:creationId xmlns:a16="http://schemas.microsoft.com/office/drawing/2014/main" id="{620F3A68-689D-BD5E-0AAD-997DF9FD80D7}"/>
              </a:ext>
            </a:extLst>
          </p:cNvPr>
          <p:cNvGrpSpPr/>
          <p:nvPr/>
        </p:nvGrpSpPr>
        <p:grpSpPr>
          <a:xfrm>
            <a:off x="2899756" y="893302"/>
            <a:ext cx="3441963" cy="2262972"/>
            <a:chOff x="2899756" y="893302"/>
            <a:chExt cx="3441963" cy="2262972"/>
          </a:xfrm>
        </p:grpSpPr>
        <p:sp>
          <p:nvSpPr>
            <p:cNvPr id="12" name="思考の吹き出し: 雲形 11">
              <a:extLst>
                <a:ext uri="{FF2B5EF4-FFF2-40B4-BE49-F238E27FC236}">
                  <a16:creationId xmlns:a16="http://schemas.microsoft.com/office/drawing/2014/main" id="{A8827096-91A8-FD41-6848-CD5BC40013FF}"/>
                </a:ext>
              </a:extLst>
            </p:cNvPr>
            <p:cNvSpPr/>
            <p:nvPr/>
          </p:nvSpPr>
          <p:spPr>
            <a:xfrm>
              <a:off x="2899756" y="893302"/>
              <a:ext cx="3441963" cy="2262972"/>
            </a:xfrm>
            <a:prstGeom prst="cloudCallout">
              <a:avLst>
                <a:gd name="adj1" fmla="val -47910"/>
                <a:gd name="adj2" fmla="val 45996"/>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ctr"/>
            <a:lstStyle/>
            <a:p>
              <a:pPr algn="ctr"/>
              <a:r>
                <a:rPr kumimoji="1" lang="ja-JP" altLang="en-US" sz="2400" dirty="0">
                  <a:solidFill>
                    <a:schemeClr val="tx1"/>
                  </a:solidFill>
                </a:rPr>
                <a:t>仕事の説明ってこれだけ？</a:t>
              </a:r>
              <a:endParaRPr kumimoji="1" lang="en-US" altLang="ja-JP" sz="2400" dirty="0">
                <a:solidFill>
                  <a:schemeClr val="tx1"/>
                </a:solidFill>
              </a:endParaRPr>
            </a:p>
            <a:p>
              <a:pPr algn="ctr"/>
              <a:r>
                <a:rPr kumimoji="1" lang="ja-JP" altLang="en-US" sz="2400" dirty="0">
                  <a:solidFill>
                    <a:schemeClr val="tx1"/>
                  </a:solidFill>
                </a:rPr>
                <a:t>何かあやしいぞ</a:t>
              </a:r>
              <a:endParaRPr kumimoji="1" lang="en-US" altLang="ja-JP" sz="2400" dirty="0">
                <a:solidFill>
                  <a:schemeClr val="tx1"/>
                </a:solidFill>
              </a:endParaRPr>
            </a:p>
            <a:p>
              <a:pPr algn="ctr"/>
              <a:r>
                <a:rPr kumimoji="1" lang="ja-JP" altLang="en-US" sz="2400" dirty="0">
                  <a:solidFill>
                    <a:schemeClr val="tx1"/>
                  </a:solidFill>
                </a:rPr>
                <a:t>やっぱりやめよう</a:t>
              </a:r>
              <a:endParaRPr kumimoji="1" lang="en-US" altLang="ja-JP" sz="2400" dirty="0">
                <a:solidFill>
                  <a:schemeClr val="tx1"/>
                </a:solidFill>
              </a:endParaRPr>
            </a:p>
          </p:txBody>
        </p:sp>
        <p:sp>
          <p:nvSpPr>
            <p:cNvPr id="14" name="テキスト ボックス 13">
              <a:extLst>
                <a:ext uri="{FF2B5EF4-FFF2-40B4-BE49-F238E27FC236}">
                  <a16:creationId xmlns:a16="http://schemas.microsoft.com/office/drawing/2014/main" id="{E28D9C7B-C06A-6BC4-357D-F5E00D3A92FE}"/>
                </a:ext>
              </a:extLst>
            </p:cNvPr>
            <p:cNvSpPr txBox="1"/>
            <p:nvPr/>
          </p:nvSpPr>
          <p:spPr>
            <a:xfrm>
              <a:off x="3503967" y="1129372"/>
              <a:ext cx="1572089" cy="215444"/>
            </a:xfrm>
            <a:prstGeom prst="rect">
              <a:avLst/>
            </a:prstGeom>
            <a:noFill/>
          </p:spPr>
          <p:txBody>
            <a:bodyPr wrap="square" rtlCol="0">
              <a:spAutoFit/>
            </a:bodyPr>
            <a:lstStyle/>
            <a:p>
              <a:r>
                <a:rPr kumimoji="1" lang="ja-JP" altLang="en-US" sz="800" dirty="0"/>
                <a:t>し　　 ごと               せつ    めい</a:t>
              </a:r>
            </a:p>
          </p:txBody>
        </p:sp>
        <p:sp>
          <p:nvSpPr>
            <p:cNvPr id="16" name="テキスト ボックス 15">
              <a:extLst>
                <a:ext uri="{FF2B5EF4-FFF2-40B4-BE49-F238E27FC236}">
                  <a16:creationId xmlns:a16="http://schemas.microsoft.com/office/drawing/2014/main" id="{742B7C93-F737-F74A-7652-2604672FDF60}"/>
                </a:ext>
              </a:extLst>
            </p:cNvPr>
            <p:cNvSpPr txBox="1"/>
            <p:nvPr/>
          </p:nvSpPr>
          <p:spPr>
            <a:xfrm>
              <a:off x="3486076" y="1846588"/>
              <a:ext cx="415282" cy="215444"/>
            </a:xfrm>
            <a:prstGeom prst="rect">
              <a:avLst/>
            </a:prstGeom>
            <a:noFill/>
          </p:spPr>
          <p:txBody>
            <a:bodyPr wrap="square" rtlCol="0">
              <a:spAutoFit/>
            </a:bodyPr>
            <a:lstStyle/>
            <a:p>
              <a:r>
                <a:rPr kumimoji="1" lang="ja-JP" altLang="en-US" sz="800" dirty="0"/>
                <a:t>なに</a:t>
              </a:r>
            </a:p>
          </p:txBody>
        </p:sp>
      </p:grpSp>
      <p:grpSp>
        <p:nvGrpSpPr>
          <p:cNvPr id="9224" name="グループ化 9223">
            <a:extLst>
              <a:ext uri="{FF2B5EF4-FFF2-40B4-BE49-F238E27FC236}">
                <a16:creationId xmlns:a16="http://schemas.microsoft.com/office/drawing/2014/main" id="{338FC565-DD01-21F9-9F49-15939C9DB8F1}"/>
              </a:ext>
            </a:extLst>
          </p:cNvPr>
          <p:cNvGrpSpPr/>
          <p:nvPr/>
        </p:nvGrpSpPr>
        <p:grpSpPr>
          <a:xfrm>
            <a:off x="5337208" y="873481"/>
            <a:ext cx="4240097" cy="5474758"/>
            <a:chOff x="5295774" y="878740"/>
            <a:chExt cx="4240097" cy="5474758"/>
          </a:xfrm>
        </p:grpSpPr>
        <p:grpSp>
          <p:nvGrpSpPr>
            <p:cNvPr id="2" name="グループ化 1">
              <a:extLst>
                <a:ext uri="{FF2B5EF4-FFF2-40B4-BE49-F238E27FC236}">
                  <a16:creationId xmlns:a16="http://schemas.microsoft.com/office/drawing/2014/main" id="{45C6E40B-A78D-0D9F-1C7D-51D3A5BA9BB1}"/>
                </a:ext>
              </a:extLst>
            </p:cNvPr>
            <p:cNvGrpSpPr/>
            <p:nvPr/>
          </p:nvGrpSpPr>
          <p:grpSpPr>
            <a:xfrm>
              <a:off x="5295774" y="878740"/>
              <a:ext cx="4240097" cy="5474758"/>
              <a:chOff x="5320697" y="1139543"/>
              <a:chExt cx="4240097" cy="5474758"/>
            </a:xfrm>
          </p:grpSpPr>
          <p:grpSp>
            <p:nvGrpSpPr>
              <p:cNvPr id="26" name="グループ化 25">
                <a:extLst>
                  <a:ext uri="{FF2B5EF4-FFF2-40B4-BE49-F238E27FC236}">
                    <a16:creationId xmlns:a16="http://schemas.microsoft.com/office/drawing/2014/main" id="{8252CB9F-E286-3329-E91E-FFDFA9FD0EF7}"/>
                  </a:ext>
                </a:extLst>
              </p:cNvPr>
              <p:cNvGrpSpPr/>
              <p:nvPr/>
            </p:nvGrpSpPr>
            <p:grpSpPr>
              <a:xfrm>
                <a:off x="5320697" y="1139543"/>
                <a:ext cx="4240097" cy="5474758"/>
                <a:chOff x="5320697" y="868257"/>
                <a:chExt cx="4240097" cy="5474758"/>
              </a:xfrm>
            </p:grpSpPr>
            <p:pic>
              <p:nvPicPr>
                <p:cNvPr id="4" name="図 3">
                  <a:extLst>
                    <a:ext uri="{FF2B5EF4-FFF2-40B4-BE49-F238E27FC236}">
                      <a16:creationId xmlns:a16="http://schemas.microsoft.com/office/drawing/2014/main" id="{2A875AAB-9370-9EA4-0AF1-99F3D36FC9F3}"/>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5320697" y="868257"/>
                  <a:ext cx="4240097" cy="5474758"/>
                </a:xfrm>
                <a:prstGeom prst="rect">
                  <a:avLst/>
                </a:prstGeom>
              </p:spPr>
            </p:pic>
            <p:sp>
              <p:nvSpPr>
                <p:cNvPr id="6" name="正方形/長方形 5">
                  <a:extLst>
                    <a:ext uri="{FF2B5EF4-FFF2-40B4-BE49-F238E27FC236}">
                      <a16:creationId xmlns:a16="http://schemas.microsoft.com/office/drawing/2014/main" id="{7F1F8E59-0C8B-B38E-5D50-00825E3C2AFF}"/>
                    </a:ext>
                  </a:extLst>
                </p:cNvPr>
                <p:cNvSpPr/>
                <p:nvPr/>
              </p:nvSpPr>
              <p:spPr>
                <a:xfrm>
                  <a:off x="5935372" y="1244489"/>
                  <a:ext cx="3029116" cy="4652777"/>
                </a:xfrm>
                <a:prstGeom prst="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t" anchorCtr="0"/>
                <a:lstStyle/>
                <a:p>
                  <a:pPr algn="ctr"/>
                  <a:endParaRPr kumimoji="1" lang="en-US" altLang="ja-JP" sz="1000" b="1" dirty="0">
                    <a:solidFill>
                      <a:srgbClr val="FF0000"/>
                    </a:solidFill>
                  </a:endParaRPr>
                </a:p>
                <a:p>
                  <a:pPr algn="ctr"/>
                  <a:r>
                    <a:rPr kumimoji="1" lang="ja-JP" altLang="en-US" b="1" dirty="0">
                      <a:solidFill>
                        <a:srgbClr val="FF0000"/>
                      </a:solidFill>
                    </a:rPr>
                    <a:t>　</a:t>
                  </a:r>
                </a:p>
                <a:p>
                  <a:pPr algn="ctr"/>
                  <a:endParaRPr kumimoji="1" lang="ja-JP" altLang="en-US" sz="1600" b="1" dirty="0">
                    <a:solidFill>
                      <a:schemeClr val="tx1"/>
                    </a:solidFill>
                  </a:endParaRPr>
                </a:p>
              </p:txBody>
            </p:sp>
          </p:grpSp>
          <p:grpSp>
            <p:nvGrpSpPr>
              <p:cNvPr id="32" name="グループ化 31">
                <a:extLst>
                  <a:ext uri="{FF2B5EF4-FFF2-40B4-BE49-F238E27FC236}">
                    <a16:creationId xmlns:a16="http://schemas.microsoft.com/office/drawing/2014/main" id="{03629541-E4D6-210D-A1BB-5F58BCB026EE}"/>
                  </a:ext>
                </a:extLst>
              </p:cNvPr>
              <p:cNvGrpSpPr/>
              <p:nvPr/>
            </p:nvGrpSpPr>
            <p:grpSpPr>
              <a:xfrm>
                <a:off x="6012923" y="1593457"/>
                <a:ext cx="2832471" cy="742175"/>
                <a:chOff x="6007826" y="1586039"/>
                <a:chExt cx="2432506" cy="499700"/>
              </a:xfrm>
            </p:grpSpPr>
            <p:sp>
              <p:nvSpPr>
                <p:cNvPr id="28" name="角丸四角形吹き出し 3">
                  <a:extLst>
                    <a:ext uri="{FF2B5EF4-FFF2-40B4-BE49-F238E27FC236}">
                      <a16:creationId xmlns:a16="http://schemas.microsoft.com/office/drawing/2014/main" id="{034A396E-1893-4F0F-31D4-9E41AF46FC7D}"/>
                    </a:ext>
                  </a:extLst>
                </p:cNvPr>
                <p:cNvSpPr/>
                <p:nvPr/>
              </p:nvSpPr>
              <p:spPr>
                <a:xfrm>
                  <a:off x="6479612" y="1591503"/>
                  <a:ext cx="1960720" cy="494236"/>
                </a:xfrm>
                <a:prstGeom prst="wedgeRoundRectCallout">
                  <a:avLst>
                    <a:gd name="adj1" fmla="val -56473"/>
                    <a:gd name="adj2" fmla="val -38909"/>
                    <a:gd name="adj3" fmla="val 16667"/>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r>
                    <a:rPr kumimoji="1" lang="ja-JP" altLang="en-US" sz="1600" b="1" dirty="0">
                      <a:solidFill>
                        <a:schemeClr val="tx1"/>
                      </a:solidFill>
                    </a:rPr>
                    <a:t>本日１７：００</a:t>
                  </a:r>
                  <a:r>
                    <a:rPr kumimoji="1" lang="en-US" altLang="ja-JP" sz="1600" b="1" dirty="0">
                      <a:solidFill>
                        <a:schemeClr val="tx1"/>
                      </a:solidFill>
                    </a:rPr>
                    <a:t>××</a:t>
                  </a:r>
                  <a:r>
                    <a:rPr kumimoji="1" lang="ja-JP" altLang="en-US" sz="1600" b="1" dirty="0">
                      <a:solidFill>
                        <a:schemeClr val="tx1"/>
                      </a:solidFill>
                    </a:rPr>
                    <a:t>駅集合</a:t>
                  </a:r>
                  <a:endParaRPr kumimoji="1" lang="en-US" altLang="ja-JP" sz="1600" b="1" dirty="0">
                    <a:solidFill>
                      <a:schemeClr val="tx1"/>
                    </a:solidFill>
                  </a:endParaRPr>
                </a:p>
                <a:p>
                  <a:r>
                    <a:rPr kumimoji="1" lang="ja-JP" altLang="en-US" sz="1600" b="1" dirty="0">
                      <a:solidFill>
                        <a:schemeClr val="tx1"/>
                      </a:solidFill>
                    </a:rPr>
                    <a:t>駅に着いたら連絡を。</a:t>
                  </a:r>
                  <a:endParaRPr kumimoji="1" lang="en-US" altLang="ja-JP" sz="1600" b="1" dirty="0">
                    <a:solidFill>
                      <a:schemeClr val="tx1"/>
                    </a:solidFill>
                  </a:endParaRPr>
                </a:p>
              </p:txBody>
            </p:sp>
            <p:sp>
              <p:nvSpPr>
                <p:cNvPr id="8" name="楕円 7">
                  <a:extLst>
                    <a:ext uri="{FF2B5EF4-FFF2-40B4-BE49-F238E27FC236}">
                      <a16:creationId xmlns:a16="http://schemas.microsoft.com/office/drawing/2014/main" id="{4A0C6FCA-2397-F712-0F8B-6D820F3B4C13}"/>
                    </a:ext>
                  </a:extLst>
                </p:cNvPr>
                <p:cNvSpPr/>
                <p:nvPr/>
              </p:nvSpPr>
              <p:spPr>
                <a:xfrm>
                  <a:off x="6007826" y="1586039"/>
                  <a:ext cx="356995" cy="264507"/>
                </a:xfrm>
                <a:prstGeom prst="ellipse">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2000" b="1" dirty="0"/>
                </a:p>
              </p:txBody>
            </p:sp>
          </p:grpSp>
        </p:grpSp>
        <p:sp>
          <p:nvSpPr>
            <p:cNvPr id="21" name="テキスト ボックス 20">
              <a:extLst>
                <a:ext uri="{FF2B5EF4-FFF2-40B4-BE49-F238E27FC236}">
                  <a16:creationId xmlns:a16="http://schemas.microsoft.com/office/drawing/2014/main" id="{C40F385E-5E0A-6CAE-AF74-5C36CC2B79CE}"/>
                </a:ext>
              </a:extLst>
            </p:cNvPr>
            <p:cNvSpPr txBox="1"/>
            <p:nvPr/>
          </p:nvSpPr>
          <p:spPr>
            <a:xfrm>
              <a:off x="6518890" y="1340769"/>
              <a:ext cx="2243941" cy="184666"/>
            </a:xfrm>
            <a:prstGeom prst="rect">
              <a:avLst/>
            </a:prstGeom>
            <a:noFill/>
          </p:spPr>
          <p:txBody>
            <a:bodyPr wrap="square" rtlCol="0">
              <a:spAutoFit/>
            </a:bodyPr>
            <a:lstStyle/>
            <a:p>
              <a:r>
                <a:rPr kumimoji="1" lang="ja-JP" altLang="en-US" sz="600" dirty="0"/>
                <a:t>ほん   じつ　　　 　　　　　　　　　　　　                 えき   しゅう   ごう</a:t>
              </a:r>
            </a:p>
          </p:txBody>
        </p:sp>
        <p:sp>
          <p:nvSpPr>
            <p:cNvPr id="24" name="テキスト ボックス 23">
              <a:extLst>
                <a:ext uri="{FF2B5EF4-FFF2-40B4-BE49-F238E27FC236}">
                  <a16:creationId xmlns:a16="http://schemas.microsoft.com/office/drawing/2014/main" id="{B6C413F1-54F5-AA96-965F-AE2AEFD5C05B}"/>
                </a:ext>
              </a:extLst>
            </p:cNvPr>
            <p:cNvSpPr txBox="1"/>
            <p:nvPr/>
          </p:nvSpPr>
          <p:spPr>
            <a:xfrm>
              <a:off x="6531729" y="1605415"/>
              <a:ext cx="1862870" cy="184666"/>
            </a:xfrm>
            <a:prstGeom prst="rect">
              <a:avLst/>
            </a:prstGeom>
            <a:noFill/>
          </p:spPr>
          <p:txBody>
            <a:bodyPr wrap="square" rtlCol="0">
              <a:spAutoFit/>
            </a:bodyPr>
            <a:lstStyle/>
            <a:p>
              <a:r>
                <a:rPr kumimoji="1" lang="ja-JP" altLang="en-US" sz="600" dirty="0"/>
                <a:t>えき　　　　　  つ　　　　　　　　　　　　　れん  らく　</a:t>
              </a:r>
              <a:endParaRPr kumimoji="1" lang="en-US" altLang="ja-JP" sz="600" dirty="0"/>
            </a:p>
          </p:txBody>
        </p:sp>
      </p:grpSp>
      <p:grpSp>
        <p:nvGrpSpPr>
          <p:cNvPr id="9223" name="グループ化 9222">
            <a:extLst>
              <a:ext uri="{FF2B5EF4-FFF2-40B4-BE49-F238E27FC236}">
                <a16:creationId xmlns:a16="http://schemas.microsoft.com/office/drawing/2014/main" id="{4E32435D-462B-DB15-C05F-B10BC59A11DD}"/>
              </a:ext>
            </a:extLst>
          </p:cNvPr>
          <p:cNvGrpSpPr/>
          <p:nvPr/>
        </p:nvGrpSpPr>
        <p:grpSpPr>
          <a:xfrm>
            <a:off x="6390457" y="2266310"/>
            <a:ext cx="2549108" cy="716941"/>
            <a:chOff x="6390457" y="2266310"/>
            <a:chExt cx="2549108" cy="716941"/>
          </a:xfrm>
        </p:grpSpPr>
        <p:grpSp>
          <p:nvGrpSpPr>
            <p:cNvPr id="30" name="グループ化 29">
              <a:extLst>
                <a:ext uri="{FF2B5EF4-FFF2-40B4-BE49-F238E27FC236}">
                  <a16:creationId xmlns:a16="http://schemas.microsoft.com/office/drawing/2014/main" id="{8C1868AA-D290-4E24-E885-BC6214EEC043}"/>
                </a:ext>
              </a:extLst>
            </p:cNvPr>
            <p:cNvGrpSpPr/>
            <p:nvPr/>
          </p:nvGrpSpPr>
          <p:grpSpPr>
            <a:xfrm>
              <a:off x="6390457" y="2266310"/>
              <a:ext cx="2549108" cy="716941"/>
              <a:chOff x="6390457" y="2470699"/>
              <a:chExt cx="2549108" cy="716941"/>
            </a:xfrm>
          </p:grpSpPr>
          <p:sp>
            <p:nvSpPr>
              <p:cNvPr id="23" name="楕円 22">
                <a:extLst>
                  <a:ext uri="{FF2B5EF4-FFF2-40B4-BE49-F238E27FC236}">
                    <a16:creationId xmlns:a16="http://schemas.microsoft.com/office/drawing/2014/main" id="{BA11391E-F1D5-CD12-67FD-E4F5192CFAE1}"/>
                  </a:ext>
                </a:extLst>
              </p:cNvPr>
              <p:cNvSpPr/>
              <p:nvPr/>
            </p:nvSpPr>
            <p:spPr>
              <a:xfrm>
                <a:off x="8523871" y="2491599"/>
                <a:ext cx="415694" cy="392856"/>
              </a:xfrm>
              <a:prstGeom prst="ellipse">
                <a:avLst/>
              </a:prstGeom>
              <a:solidFill>
                <a:srgbClr val="00B05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2000" b="1" dirty="0"/>
              </a:p>
            </p:txBody>
          </p:sp>
          <p:sp>
            <p:nvSpPr>
              <p:cNvPr id="27" name="角丸四角形吹き出し 3">
                <a:extLst>
                  <a:ext uri="{FF2B5EF4-FFF2-40B4-BE49-F238E27FC236}">
                    <a16:creationId xmlns:a16="http://schemas.microsoft.com/office/drawing/2014/main" id="{CA1B39BA-1B7A-630A-DAEE-FC138A78EEAC}"/>
                  </a:ext>
                </a:extLst>
              </p:cNvPr>
              <p:cNvSpPr/>
              <p:nvPr/>
            </p:nvSpPr>
            <p:spPr>
              <a:xfrm>
                <a:off x="6390457" y="2470699"/>
                <a:ext cx="2004141" cy="716941"/>
              </a:xfrm>
              <a:prstGeom prst="wedgeRoundRectCallout">
                <a:avLst>
                  <a:gd name="adj1" fmla="val 56347"/>
                  <a:gd name="adj2" fmla="val -26923"/>
                  <a:gd name="adj3" fmla="val 16667"/>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18000" tIns="18000" rIns="18000" bIns="18000" rtlCol="0" anchor="ctr"/>
              <a:lstStyle/>
              <a:p>
                <a:r>
                  <a:rPr kumimoji="1" lang="ja-JP" altLang="en-US" sz="1600" b="1" dirty="0">
                    <a:solidFill>
                      <a:schemeClr val="tx1"/>
                    </a:solidFill>
                  </a:rPr>
                  <a:t>やっぱりやめます。</a:t>
                </a:r>
                <a:endParaRPr kumimoji="1" lang="en-US" altLang="ja-JP" sz="1600" b="1" dirty="0">
                  <a:solidFill>
                    <a:schemeClr val="tx1"/>
                  </a:solidFill>
                </a:endParaRPr>
              </a:p>
            </p:txBody>
          </p:sp>
        </p:grpSp>
        <p:pic>
          <p:nvPicPr>
            <p:cNvPr id="9222" name="Picture 21" descr="C:\Users\crestec\Desktop\平井作業フォルダ\CEC_2018年度用(捨てないで！)\ペープサート教材\ペープサート教材_イラスト集_HTML版\Links\143.png">
              <a:extLst>
                <a:ext uri="{FF2B5EF4-FFF2-40B4-BE49-F238E27FC236}">
                  <a16:creationId xmlns:a16="http://schemas.microsoft.com/office/drawing/2014/main" id="{083532E8-A6DD-55FB-DBE6-624D7D674B74}"/>
                </a:ext>
              </a:extLst>
            </p:cNvPr>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8590238" y="2338272"/>
              <a:ext cx="282959" cy="293504"/>
            </a:xfrm>
            <a:prstGeom prst="rect">
              <a:avLst/>
            </a:prstGeom>
            <a:noFill/>
            <a:extLst>
              <a:ext uri="{909E8E84-426E-40DD-AFC4-6F175D3DCCD1}">
                <a14:hiddenFill xmlns:a14="http://schemas.microsoft.com/office/drawing/2010/main">
                  <a:solidFill>
                    <a:srgbClr val="FFFFFF"/>
                  </a:solidFill>
                </a14:hiddenFill>
              </a:ext>
            </a:extLst>
          </p:spPr>
        </p:pic>
      </p:grpSp>
      <p:grpSp>
        <p:nvGrpSpPr>
          <p:cNvPr id="20" name="グループ化 19">
            <a:extLst>
              <a:ext uri="{FF2B5EF4-FFF2-40B4-BE49-F238E27FC236}">
                <a16:creationId xmlns:a16="http://schemas.microsoft.com/office/drawing/2014/main" id="{5B8A9005-17FE-402C-9099-853724ACB825}"/>
              </a:ext>
            </a:extLst>
          </p:cNvPr>
          <p:cNvGrpSpPr/>
          <p:nvPr/>
        </p:nvGrpSpPr>
        <p:grpSpPr>
          <a:xfrm>
            <a:off x="335936" y="767897"/>
            <a:ext cx="6111120" cy="3683969"/>
            <a:chOff x="255693" y="825150"/>
            <a:chExt cx="6111120" cy="3683969"/>
          </a:xfrm>
        </p:grpSpPr>
        <p:grpSp>
          <p:nvGrpSpPr>
            <p:cNvPr id="9218" name="グループ化 9217">
              <a:extLst>
                <a:ext uri="{FF2B5EF4-FFF2-40B4-BE49-F238E27FC236}">
                  <a16:creationId xmlns:a16="http://schemas.microsoft.com/office/drawing/2014/main" id="{C1E97673-F9D2-578E-FEB8-3397FB921A80}"/>
                </a:ext>
              </a:extLst>
            </p:cNvPr>
            <p:cNvGrpSpPr/>
            <p:nvPr/>
          </p:nvGrpSpPr>
          <p:grpSpPr>
            <a:xfrm>
              <a:off x="255693" y="825150"/>
              <a:ext cx="6111120" cy="3683969"/>
              <a:chOff x="224842" y="866179"/>
              <a:chExt cx="6111120" cy="3683969"/>
            </a:xfrm>
          </p:grpSpPr>
          <p:pic>
            <p:nvPicPr>
              <p:cNvPr id="9216" name="Picture 28" descr="C:\Users\crestec\Desktop\平井作業フォルダ\CEC_2018年度用(捨てないで！)\ペープサート教材\ペープサート教材_イラスト集_HTML版\Links\150.png">
                <a:extLst>
                  <a:ext uri="{FF2B5EF4-FFF2-40B4-BE49-F238E27FC236}">
                    <a16:creationId xmlns:a16="http://schemas.microsoft.com/office/drawing/2014/main" id="{8E0E2647-868C-7343-092B-8FA2283E8053}"/>
                  </a:ext>
                </a:extLst>
              </p:cNvPr>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224842" y="1641505"/>
                <a:ext cx="3422445" cy="2908643"/>
              </a:xfrm>
              <a:prstGeom prst="rect">
                <a:avLst/>
              </a:prstGeom>
              <a:noFill/>
              <a:extLst>
                <a:ext uri="{909E8E84-426E-40DD-AFC4-6F175D3DCCD1}">
                  <a14:hiddenFill xmlns:a14="http://schemas.microsoft.com/office/drawing/2010/main">
                    <a:solidFill>
                      <a:srgbClr val="FFFFFF"/>
                    </a:solidFill>
                  </a14:hiddenFill>
                </a:ext>
              </a:extLst>
            </p:spPr>
          </p:pic>
          <p:sp>
            <p:nvSpPr>
              <p:cNvPr id="9217" name="思考の吹き出し: 雲形 9216">
                <a:extLst>
                  <a:ext uri="{FF2B5EF4-FFF2-40B4-BE49-F238E27FC236}">
                    <a16:creationId xmlns:a16="http://schemas.microsoft.com/office/drawing/2014/main" id="{8B1997D4-F5CF-CD81-D4E1-654A9AD83B21}"/>
                  </a:ext>
                </a:extLst>
              </p:cNvPr>
              <p:cNvSpPr/>
              <p:nvPr/>
            </p:nvSpPr>
            <p:spPr>
              <a:xfrm>
                <a:off x="2740900" y="866179"/>
                <a:ext cx="3595062" cy="2554809"/>
              </a:xfrm>
              <a:prstGeom prst="cloudCallout">
                <a:avLst>
                  <a:gd name="adj1" fmla="val -49755"/>
                  <a:gd name="adj2" fmla="val 41025"/>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ctr"/>
              <a:lstStyle/>
              <a:p>
                <a:pPr algn="ctr"/>
                <a:r>
                  <a:rPr kumimoji="1" lang="ja-JP" altLang="en-US" sz="2400" dirty="0">
                    <a:solidFill>
                      <a:schemeClr val="tx1"/>
                    </a:solidFill>
                  </a:rPr>
                  <a:t>もしかしてこれって、「闇バイト」っていうやつかも</a:t>
                </a:r>
                <a:r>
                  <a:rPr kumimoji="1" lang="en-US" altLang="ja-JP" sz="2400" dirty="0">
                    <a:solidFill>
                      <a:schemeClr val="tx1"/>
                    </a:solidFill>
                  </a:rPr>
                  <a:t>…</a:t>
                </a:r>
              </a:p>
              <a:p>
                <a:pPr algn="ctr"/>
                <a:r>
                  <a:rPr kumimoji="1" lang="ja-JP" altLang="en-US" sz="2400" dirty="0">
                    <a:solidFill>
                      <a:schemeClr val="tx1"/>
                    </a:solidFill>
                  </a:rPr>
                  <a:t>どうしよう！</a:t>
                </a:r>
                <a:endParaRPr kumimoji="1" lang="en-US" altLang="ja-JP" sz="2400" dirty="0">
                  <a:solidFill>
                    <a:schemeClr val="tx1"/>
                  </a:solidFill>
                </a:endParaRPr>
              </a:p>
            </p:txBody>
          </p:sp>
        </p:grpSp>
        <p:sp>
          <p:nvSpPr>
            <p:cNvPr id="19" name="テキスト ボックス 18">
              <a:extLst>
                <a:ext uri="{FF2B5EF4-FFF2-40B4-BE49-F238E27FC236}">
                  <a16:creationId xmlns:a16="http://schemas.microsoft.com/office/drawing/2014/main" id="{D5A37028-4E84-93AE-A1EC-5CAA8224891E}"/>
                </a:ext>
              </a:extLst>
            </p:cNvPr>
            <p:cNvSpPr txBox="1"/>
            <p:nvPr/>
          </p:nvSpPr>
          <p:spPr>
            <a:xfrm>
              <a:off x="3969888" y="1566303"/>
              <a:ext cx="415282" cy="215444"/>
            </a:xfrm>
            <a:prstGeom prst="rect">
              <a:avLst/>
            </a:prstGeom>
            <a:noFill/>
          </p:spPr>
          <p:txBody>
            <a:bodyPr wrap="square" rtlCol="0">
              <a:spAutoFit/>
            </a:bodyPr>
            <a:lstStyle/>
            <a:p>
              <a:r>
                <a:rPr kumimoji="1" lang="ja-JP" altLang="en-US" sz="800" dirty="0"/>
                <a:t>やみ</a:t>
              </a:r>
            </a:p>
          </p:txBody>
        </p:sp>
      </p:grpSp>
      <p:grpSp>
        <p:nvGrpSpPr>
          <p:cNvPr id="9230" name="グループ化 9229">
            <a:extLst>
              <a:ext uri="{FF2B5EF4-FFF2-40B4-BE49-F238E27FC236}">
                <a16:creationId xmlns:a16="http://schemas.microsoft.com/office/drawing/2014/main" id="{5399BD38-D146-A127-F8A7-AC59DAC90A81}"/>
              </a:ext>
            </a:extLst>
          </p:cNvPr>
          <p:cNvGrpSpPr/>
          <p:nvPr/>
        </p:nvGrpSpPr>
        <p:grpSpPr>
          <a:xfrm>
            <a:off x="6004243" y="3053193"/>
            <a:ext cx="2833168" cy="2747035"/>
            <a:chOff x="5987303" y="3058229"/>
            <a:chExt cx="2833168" cy="2747035"/>
          </a:xfrm>
        </p:grpSpPr>
        <p:grpSp>
          <p:nvGrpSpPr>
            <p:cNvPr id="9221" name="グループ化 9220">
              <a:extLst>
                <a:ext uri="{FF2B5EF4-FFF2-40B4-BE49-F238E27FC236}">
                  <a16:creationId xmlns:a16="http://schemas.microsoft.com/office/drawing/2014/main" id="{B21B1393-3B56-DEC0-B3D3-7F7402D1AB05}"/>
                </a:ext>
              </a:extLst>
            </p:cNvPr>
            <p:cNvGrpSpPr/>
            <p:nvPr/>
          </p:nvGrpSpPr>
          <p:grpSpPr>
            <a:xfrm>
              <a:off x="5987303" y="3058229"/>
              <a:ext cx="2833168" cy="2747035"/>
              <a:chOff x="5987303" y="3058229"/>
              <a:chExt cx="2833168" cy="2747035"/>
            </a:xfrm>
          </p:grpSpPr>
          <p:sp>
            <p:nvSpPr>
              <p:cNvPr id="29" name="楕円 28">
                <a:extLst>
                  <a:ext uri="{FF2B5EF4-FFF2-40B4-BE49-F238E27FC236}">
                    <a16:creationId xmlns:a16="http://schemas.microsoft.com/office/drawing/2014/main" id="{476B2895-8DF9-3130-1DE0-5D22C296F0EE}"/>
                  </a:ext>
                </a:extLst>
              </p:cNvPr>
              <p:cNvSpPr/>
              <p:nvPr/>
            </p:nvSpPr>
            <p:spPr>
              <a:xfrm>
                <a:off x="5987303" y="3253784"/>
                <a:ext cx="415694" cy="392857"/>
              </a:xfrm>
              <a:prstGeom prst="ellipse">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2000" b="1" dirty="0"/>
              </a:p>
            </p:txBody>
          </p:sp>
          <p:sp>
            <p:nvSpPr>
              <p:cNvPr id="31" name="角丸四角形吹き出し 3">
                <a:extLst>
                  <a:ext uri="{FF2B5EF4-FFF2-40B4-BE49-F238E27FC236}">
                    <a16:creationId xmlns:a16="http://schemas.microsoft.com/office/drawing/2014/main" id="{54487719-F533-51C7-B6E4-1D1475F16ACB}"/>
                  </a:ext>
                </a:extLst>
              </p:cNvPr>
              <p:cNvSpPr/>
              <p:nvPr/>
            </p:nvSpPr>
            <p:spPr>
              <a:xfrm>
                <a:off x="6537359" y="3058229"/>
                <a:ext cx="2283112" cy="2747035"/>
              </a:xfrm>
              <a:prstGeom prst="wedgeRoundRectCallout">
                <a:avLst>
                  <a:gd name="adj1" fmla="val -55708"/>
                  <a:gd name="adj2" fmla="val -32760"/>
                  <a:gd name="adj3" fmla="val 16667"/>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endParaRPr kumimoji="1" lang="en-US" altLang="ja-JP" sz="800" b="1" dirty="0">
                  <a:solidFill>
                    <a:schemeClr val="tx1"/>
                  </a:solidFill>
                </a:endParaRPr>
              </a:p>
              <a:p>
                <a:r>
                  <a:rPr kumimoji="1" lang="ja-JP" altLang="en-US" sz="1600" b="1" dirty="0">
                    <a:solidFill>
                      <a:schemeClr val="tx1"/>
                    </a:solidFill>
                  </a:rPr>
                  <a:t>今さら無理に決まってる</a:t>
                </a:r>
                <a:endParaRPr kumimoji="1" lang="en-US" altLang="ja-JP" sz="1600" b="1" dirty="0">
                  <a:solidFill>
                    <a:schemeClr val="tx1"/>
                  </a:solidFill>
                </a:endParaRPr>
              </a:p>
              <a:p>
                <a:endParaRPr kumimoji="1" lang="en-US" altLang="ja-JP" sz="800" b="1" dirty="0">
                  <a:solidFill>
                    <a:schemeClr val="tx1"/>
                  </a:solidFill>
                </a:endParaRPr>
              </a:p>
              <a:p>
                <a:r>
                  <a:rPr kumimoji="1" lang="ja-JP" altLang="en-US" sz="1600" b="1" dirty="0">
                    <a:solidFill>
                      <a:schemeClr val="tx1"/>
                    </a:solidFill>
                  </a:rPr>
                  <a:t>だろ。</a:t>
                </a:r>
                <a:endParaRPr kumimoji="1" lang="en-US" altLang="ja-JP" sz="1600" b="1" dirty="0">
                  <a:solidFill>
                    <a:schemeClr val="tx1"/>
                  </a:solidFill>
                </a:endParaRPr>
              </a:p>
              <a:p>
                <a:endParaRPr kumimoji="1" lang="en-US" altLang="ja-JP" sz="800" b="1" dirty="0">
                  <a:solidFill>
                    <a:schemeClr val="tx1"/>
                  </a:solidFill>
                </a:endParaRPr>
              </a:p>
              <a:p>
                <a:r>
                  <a:rPr kumimoji="1" lang="ja-JP" altLang="en-US" sz="1600" b="1" dirty="0">
                    <a:solidFill>
                      <a:schemeClr val="tx1"/>
                    </a:solidFill>
                  </a:rPr>
                  <a:t>こっちはお前の住所や</a:t>
                </a:r>
                <a:endParaRPr kumimoji="1" lang="en-US" altLang="ja-JP" sz="1600" b="1" dirty="0">
                  <a:solidFill>
                    <a:schemeClr val="tx1"/>
                  </a:solidFill>
                </a:endParaRPr>
              </a:p>
              <a:p>
                <a:endParaRPr kumimoji="1" lang="en-US" altLang="ja-JP" sz="800" b="1" dirty="0">
                  <a:solidFill>
                    <a:schemeClr val="tx1"/>
                  </a:solidFill>
                </a:endParaRPr>
              </a:p>
              <a:p>
                <a:r>
                  <a:rPr kumimoji="1" lang="ja-JP" altLang="en-US" sz="1600" b="1" dirty="0">
                    <a:solidFill>
                      <a:schemeClr val="tx1"/>
                    </a:solidFill>
                  </a:rPr>
                  <a:t>学校を知ってるんだぞ。</a:t>
                </a:r>
                <a:endParaRPr kumimoji="1" lang="en-US" altLang="ja-JP" sz="1600" b="1" dirty="0">
                  <a:solidFill>
                    <a:schemeClr val="tx1"/>
                  </a:solidFill>
                </a:endParaRPr>
              </a:p>
              <a:p>
                <a:endParaRPr kumimoji="1" lang="en-US" altLang="ja-JP" sz="800" b="1" dirty="0">
                  <a:solidFill>
                    <a:schemeClr val="tx1"/>
                  </a:solidFill>
                </a:endParaRPr>
              </a:p>
              <a:p>
                <a:r>
                  <a:rPr kumimoji="1" lang="ja-JP" altLang="en-US" sz="1600" b="1" dirty="0">
                    <a:solidFill>
                      <a:schemeClr val="tx1"/>
                    </a:solidFill>
                  </a:rPr>
                  <a:t>言われた通りにやらな</a:t>
                </a:r>
                <a:endParaRPr kumimoji="1" lang="en-US" altLang="ja-JP" sz="1600" b="1" dirty="0">
                  <a:solidFill>
                    <a:schemeClr val="tx1"/>
                  </a:solidFill>
                </a:endParaRPr>
              </a:p>
              <a:p>
                <a:endParaRPr kumimoji="1" lang="en-US" altLang="ja-JP" sz="800" b="1" dirty="0">
                  <a:solidFill>
                    <a:schemeClr val="tx1"/>
                  </a:solidFill>
                </a:endParaRPr>
              </a:p>
              <a:p>
                <a:r>
                  <a:rPr kumimoji="1" lang="ja-JP" altLang="en-US" sz="1600" b="1" dirty="0">
                    <a:solidFill>
                      <a:schemeClr val="tx1"/>
                    </a:solidFill>
                  </a:rPr>
                  <a:t>いとどうなっても知らな</a:t>
                </a:r>
                <a:endParaRPr kumimoji="1" lang="en-US" altLang="ja-JP" sz="1600" b="1" dirty="0">
                  <a:solidFill>
                    <a:schemeClr val="tx1"/>
                  </a:solidFill>
                </a:endParaRPr>
              </a:p>
              <a:p>
                <a:endParaRPr kumimoji="1" lang="en-US" altLang="ja-JP" sz="800" b="1" dirty="0">
                  <a:solidFill>
                    <a:schemeClr val="tx1"/>
                  </a:solidFill>
                </a:endParaRPr>
              </a:p>
              <a:p>
                <a:r>
                  <a:rPr kumimoji="1" lang="ja-JP" altLang="en-US" sz="1600" b="1" dirty="0">
                    <a:solidFill>
                      <a:schemeClr val="tx1"/>
                    </a:solidFill>
                  </a:rPr>
                  <a:t>いぞ。</a:t>
                </a:r>
                <a:endParaRPr kumimoji="1" lang="en-US" altLang="ja-JP" sz="1600" b="1" dirty="0">
                  <a:solidFill>
                    <a:schemeClr val="tx1"/>
                  </a:solidFill>
                </a:endParaRPr>
              </a:p>
            </p:txBody>
          </p:sp>
        </p:grpSp>
        <p:sp>
          <p:nvSpPr>
            <p:cNvPr id="9225" name="テキスト ボックス 9224">
              <a:extLst>
                <a:ext uri="{FF2B5EF4-FFF2-40B4-BE49-F238E27FC236}">
                  <a16:creationId xmlns:a16="http://schemas.microsoft.com/office/drawing/2014/main" id="{991A7B18-C7AE-4AEB-4421-4A774563C3B6}"/>
                </a:ext>
              </a:extLst>
            </p:cNvPr>
            <p:cNvSpPr txBox="1"/>
            <p:nvPr/>
          </p:nvSpPr>
          <p:spPr>
            <a:xfrm>
              <a:off x="6596509" y="3152108"/>
              <a:ext cx="1575892" cy="184666"/>
            </a:xfrm>
            <a:prstGeom prst="rect">
              <a:avLst/>
            </a:prstGeom>
            <a:noFill/>
          </p:spPr>
          <p:txBody>
            <a:bodyPr wrap="square" rtlCol="0">
              <a:spAutoFit/>
            </a:bodyPr>
            <a:lstStyle/>
            <a:p>
              <a:r>
                <a:rPr kumimoji="1" lang="ja-JP" altLang="en-US" sz="600" dirty="0"/>
                <a:t>いま　　　　　　　　 む　　  り　　　　　　 き</a:t>
              </a:r>
              <a:endParaRPr kumimoji="1" lang="en-US" altLang="ja-JP" sz="600" dirty="0"/>
            </a:p>
          </p:txBody>
        </p:sp>
        <p:sp>
          <p:nvSpPr>
            <p:cNvPr id="9226" name="テキスト ボックス 9225">
              <a:extLst>
                <a:ext uri="{FF2B5EF4-FFF2-40B4-BE49-F238E27FC236}">
                  <a16:creationId xmlns:a16="http://schemas.microsoft.com/office/drawing/2014/main" id="{A50D9F82-5944-0354-DD84-F1BE43584D74}"/>
                </a:ext>
              </a:extLst>
            </p:cNvPr>
            <p:cNvSpPr txBox="1"/>
            <p:nvPr/>
          </p:nvSpPr>
          <p:spPr>
            <a:xfrm>
              <a:off x="7505731" y="3879577"/>
              <a:ext cx="930302" cy="184666"/>
            </a:xfrm>
            <a:prstGeom prst="rect">
              <a:avLst/>
            </a:prstGeom>
            <a:noFill/>
          </p:spPr>
          <p:txBody>
            <a:bodyPr wrap="square" rtlCol="0">
              <a:spAutoFit/>
            </a:bodyPr>
            <a:lstStyle/>
            <a:p>
              <a:r>
                <a:rPr kumimoji="1" lang="ja-JP" altLang="en-US" sz="600" dirty="0"/>
                <a:t>まえ　　　　　　じゅうしょ</a:t>
              </a:r>
              <a:endParaRPr kumimoji="1" lang="en-US" altLang="ja-JP" sz="600" dirty="0"/>
            </a:p>
          </p:txBody>
        </p:sp>
        <p:sp>
          <p:nvSpPr>
            <p:cNvPr id="9227" name="テキスト ボックス 9226">
              <a:extLst>
                <a:ext uri="{FF2B5EF4-FFF2-40B4-BE49-F238E27FC236}">
                  <a16:creationId xmlns:a16="http://schemas.microsoft.com/office/drawing/2014/main" id="{8B3B3D88-2718-F6D3-F0F9-692C02989B2E}"/>
                </a:ext>
              </a:extLst>
            </p:cNvPr>
            <p:cNvSpPr txBox="1"/>
            <p:nvPr/>
          </p:nvSpPr>
          <p:spPr>
            <a:xfrm>
              <a:off x="6609755" y="4235988"/>
              <a:ext cx="930302" cy="184666"/>
            </a:xfrm>
            <a:prstGeom prst="rect">
              <a:avLst/>
            </a:prstGeom>
            <a:noFill/>
          </p:spPr>
          <p:txBody>
            <a:bodyPr wrap="square" rtlCol="0">
              <a:spAutoFit/>
            </a:bodyPr>
            <a:lstStyle/>
            <a:p>
              <a:r>
                <a:rPr kumimoji="1" lang="ja-JP" altLang="en-US" sz="600" dirty="0"/>
                <a:t>がっ　 こう　　　　　　し</a:t>
              </a:r>
              <a:endParaRPr kumimoji="1" lang="en-US" altLang="ja-JP" sz="600" dirty="0"/>
            </a:p>
          </p:txBody>
        </p:sp>
        <p:sp>
          <p:nvSpPr>
            <p:cNvPr id="9228" name="テキスト ボックス 9227">
              <a:extLst>
                <a:ext uri="{FF2B5EF4-FFF2-40B4-BE49-F238E27FC236}">
                  <a16:creationId xmlns:a16="http://schemas.microsoft.com/office/drawing/2014/main" id="{091B4412-42BC-28CE-55F2-94ED7ECF1D26}"/>
                </a:ext>
              </a:extLst>
            </p:cNvPr>
            <p:cNvSpPr txBox="1"/>
            <p:nvPr/>
          </p:nvSpPr>
          <p:spPr>
            <a:xfrm>
              <a:off x="6609755" y="4604179"/>
              <a:ext cx="1202605" cy="184666"/>
            </a:xfrm>
            <a:prstGeom prst="rect">
              <a:avLst/>
            </a:prstGeom>
            <a:noFill/>
          </p:spPr>
          <p:txBody>
            <a:bodyPr wrap="square" rtlCol="0">
              <a:spAutoFit/>
            </a:bodyPr>
            <a:lstStyle/>
            <a:p>
              <a:r>
                <a:rPr kumimoji="1" lang="ja-JP" altLang="en-US" sz="600" dirty="0"/>
                <a:t> い　　　　　　　　　　　　　　とお　</a:t>
              </a:r>
              <a:endParaRPr kumimoji="1" lang="en-US" altLang="ja-JP" sz="600" dirty="0"/>
            </a:p>
          </p:txBody>
        </p:sp>
        <p:sp>
          <p:nvSpPr>
            <p:cNvPr id="9229" name="テキスト ボックス 9228">
              <a:extLst>
                <a:ext uri="{FF2B5EF4-FFF2-40B4-BE49-F238E27FC236}">
                  <a16:creationId xmlns:a16="http://schemas.microsoft.com/office/drawing/2014/main" id="{63FB6889-3AAB-886A-1A26-908431EB0B7D}"/>
                </a:ext>
              </a:extLst>
            </p:cNvPr>
            <p:cNvSpPr txBox="1"/>
            <p:nvPr/>
          </p:nvSpPr>
          <p:spPr>
            <a:xfrm>
              <a:off x="8036985" y="4963295"/>
              <a:ext cx="270831" cy="184666"/>
            </a:xfrm>
            <a:prstGeom prst="rect">
              <a:avLst/>
            </a:prstGeom>
            <a:noFill/>
          </p:spPr>
          <p:txBody>
            <a:bodyPr wrap="square" rtlCol="0">
              <a:spAutoFit/>
            </a:bodyPr>
            <a:lstStyle/>
            <a:p>
              <a:r>
                <a:rPr kumimoji="1" lang="ja-JP" altLang="en-US" sz="600" dirty="0"/>
                <a:t>し</a:t>
              </a:r>
              <a:endParaRPr kumimoji="1" lang="en-US" altLang="ja-JP" sz="600" dirty="0"/>
            </a:p>
          </p:txBody>
        </p:sp>
      </p:grpSp>
      <p:sp>
        <p:nvSpPr>
          <p:cNvPr id="22" name="テキスト ボックス 21">
            <a:extLst>
              <a:ext uri="{FF2B5EF4-FFF2-40B4-BE49-F238E27FC236}">
                <a16:creationId xmlns:a16="http://schemas.microsoft.com/office/drawing/2014/main" id="{36C0B4B0-DB46-FD11-F715-86CDB1A14436}"/>
              </a:ext>
            </a:extLst>
          </p:cNvPr>
          <p:cNvSpPr txBox="1"/>
          <p:nvPr/>
        </p:nvSpPr>
        <p:spPr>
          <a:xfrm>
            <a:off x="2108807" y="798190"/>
            <a:ext cx="879018" cy="276999"/>
          </a:xfrm>
          <a:prstGeom prst="rect">
            <a:avLst/>
          </a:prstGeom>
          <a:noFill/>
        </p:spPr>
        <p:txBody>
          <a:bodyPr wrap="square" rtlCol="0">
            <a:spAutoFit/>
          </a:bodyPr>
          <a:lstStyle/>
          <a:p>
            <a:r>
              <a:rPr kumimoji="1" lang="ja-JP" altLang="en-US" sz="1200" dirty="0"/>
              <a:t> とう   じつ</a:t>
            </a:r>
          </a:p>
        </p:txBody>
      </p:sp>
    </p:spTree>
    <p:extLst>
      <p:ext uri="{BB962C8B-B14F-4D97-AF65-F5344CB8AC3E}">
        <p14:creationId xmlns:p14="http://schemas.microsoft.com/office/powerpoint/2010/main" val="11409241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22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923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919" name="フッター プレースホルダー 2"/>
          <p:cNvSpPr>
            <a:spLocks noChangeArrowheads="1"/>
          </p:cNvSpPr>
          <p:nvPr/>
        </p:nvSpPr>
        <p:spPr bwMode="auto">
          <a:xfrm>
            <a:off x="3235325" y="6388100"/>
            <a:ext cx="308610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12813" eaLnBrk="0" hangingPunct="0">
              <a:lnSpc>
                <a:spcPct val="90000"/>
              </a:lnSpc>
              <a:spcBef>
                <a:spcPts val="1200"/>
              </a:spcBef>
              <a:spcAft>
                <a:spcPts val="200"/>
              </a:spcAft>
              <a:buClr>
                <a:schemeClr val="accent1"/>
              </a:buClr>
              <a:buFont typeface="Calibri" panose="020F0502020204030204" pitchFamily="34" charset="0"/>
              <a:buChar char=" "/>
              <a:defRPr kumimoji="1" sz="2000">
                <a:solidFill>
                  <a:srgbClr val="404040"/>
                </a:solidFill>
                <a:latin typeface="Calibri" panose="020F0502020204030204" pitchFamily="34" charset="0"/>
                <a:cs typeface="Arial" panose="020B0604020202020204" pitchFamily="34" charset="0"/>
              </a:defRPr>
            </a:lvl1pPr>
            <a:lvl2pPr marL="38258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a:solidFill>
                  <a:srgbClr val="404040"/>
                </a:solidFill>
                <a:latin typeface="Calibri" panose="020F0502020204030204" pitchFamily="34" charset="0"/>
                <a:cs typeface="Arial" panose="020B0604020202020204" pitchFamily="34" charset="0"/>
              </a:defRPr>
            </a:lvl2pPr>
            <a:lvl3pPr marL="56673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3pPr>
            <a:lvl4pPr marL="749300"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4pPr>
            <a:lvl5pPr marL="931863"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5pPr>
            <a:lvl6pPr marL="13890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6pPr>
            <a:lvl7pPr marL="18462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7pPr>
            <a:lvl8pPr marL="23034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8pPr>
            <a:lvl9pPr marL="27606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9pPr>
          </a:lstStyle>
          <a:p>
            <a:pPr algn="ctr" eaLnBrk="1" hangingPunct="1">
              <a:lnSpc>
                <a:spcPct val="100000"/>
              </a:lnSpc>
              <a:spcBef>
                <a:spcPct val="0"/>
              </a:spcBef>
              <a:spcAft>
                <a:spcPct val="0"/>
              </a:spcAft>
              <a:buClrTx/>
              <a:buSzPct val="100000"/>
              <a:buFontTx/>
              <a:buNone/>
              <a:defRPr/>
            </a:pPr>
            <a:r>
              <a:rPr lang="ja-JP" altLang="en-US" sz="1200">
                <a:solidFill>
                  <a:schemeClr val="bg1"/>
                </a:solidFill>
                <a:effectLst>
                  <a:outerShdw blurRad="38100" dist="38100" dir="2700000" algn="tl">
                    <a:srgbClr val="C0C0C0"/>
                  </a:outerShdw>
                </a:effectLst>
                <a:latin typeface="ＭＳ Ｐゴシック" panose="020B0600070205080204" pitchFamily="50" charset="-128"/>
              </a:rPr>
              <a:t>岐阜県教育委員会　学校安全課</a:t>
            </a:r>
          </a:p>
        </p:txBody>
      </p:sp>
      <p:grpSp>
        <p:nvGrpSpPr>
          <p:cNvPr id="11267" name="正方形/長方形 2"/>
          <p:cNvGrpSpPr>
            <a:grpSpLocks/>
          </p:cNvGrpSpPr>
          <p:nvPr/>
        </p:nvGrpSpPr>
        <p:grpSpPr bwMode="auto">
          <a:xfrm>
            <a:off x="-30163" y="-30163"/>
            <a:ext cx="9240838" cy="868363"/>
            <a:chOff x="-19" y="-19"/>
            <a:chExt cx="5821" cy="914"/>
          </a:xfrm>
        </p:grpSpPr>
        <p:pic>
          <p:nvPicPr>
            <p:cNvPr id="11271" name="正方形/長方形 2"/>
            <p:cNvPicPr preferRelativeResize="0">
              <a:picLocks noChangeArrowheads="1"/>
            </p:cNvPicPr>
            <p:nvPr/>
          </p:nvPicPr>
          <p:blipFill>
            <a:blip r:embed="rId2">
              <a:extLst>
                <a:ext uri="{28A0092B-C50C-407E-A947-70E740481C1C}">
                  <a14:useLocalDpi xmlns:a14="http://schemas.microsoft.com/office/drawing/2010/main"/>
                </a:ext>
              </a:extLst>
            </a:blip>
            <a:srcRect/>
            <a:stretch>
              <a:fillRect/>
            </a:stretch>
          </p:blipFill>
          <p:spPr bwMode="auto">
            <a:xfrm>
              <a:off x="-19" y="-19"/>
              <a:ext cx="5821" cy="91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89922" name="Rectangle 834"/>
            <p:cNvSpPr>
              <a:spLocks noChangeArrowheads="1"/>
            </p:cNvSpPr>
            <p:nvPr/>
          </p:nvSpPr>
          <p:spPr bwMode="auto">
            <a:xfrm>
              <a:off x="0" y="-1"/>
              <a:ext cx="5760" cy="80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eaLnBrk="0" hangingPunct="0">
                <a:defRPr kumimoji="1">
                  <a:solidFill>
                    <a:schemeClr val="tx1"/>
                  </a:solidFill>
                  <a:latin typeface="Arial" panose="020B0604020202020204" pitchFamily="34" charset="0"/>
                  <a:ea typeface="ＭＳ Ｐゴシック" panose="020B0600070205080204" pitchFamily="50" charset="-128"/>
                </a:defRPr>
              </a:lvl2pPr>
              <a:lvl3pPr eaLnBrk="0" hangingPunct="0">
                <a:defRPr kumimoji="1">
                  <a:solidFill>
                    <a:schemeClr val="tx1"/>
                  </a:solidFill>
                  <a:latin typeface="Arial" panose="020B0604020202020204" pitchFamily="34" charset="0"/>
                  <a:ea typeface="ＭＳ Ｐゴシック" panose="020B0600070205080204" pitchFamily="50" charset="-128"/>
                </a:defRPr>
              </a:lvl3pPr>
              <a:lvl4pPr eaLnBrk="0" hangingPunct="0">
                <a:defRPr kumimoji="1">
                  <a:solidFill>
                    <a:schemeClr val="tx1"/>
                  </a:solidFill>
                  <a:latin typeface="Arial" panose="020B0604020202020204" pitchFamily="34" charset="0"/>
                  <a:ea typeface="ＭＳ Ｐゴシック" panose="020B0600070205080204" pitchFamily="50" charset="-128"/>
                </a:defRPr>
              </a:lvl4pPr>
              <a:lvl5pPr eaLnBrk="0" hangingPunct="0">
                <a:defRPr kumimoji="1">
                  <a:solidFill>
                    <a:schemeClr val="tx1"/>
                  </a:solidFill>
                  <a:latin typeface="Arial" panose="020B0604020202020204" pitchFamily="34" charset="0"/>
                  <a:ea typeface="ＭＳ Ｐゴシック" panose="020B0600070205080204" pitchFamily="50" charset="-128"/>
                </a:defRPr>
              </a:lvl5pPr>
              <a:lvl6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6pPr>
              <a:lvl7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7pPr>
              <a:lvl8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8pPr>
              <a:lvl9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9pPr>
            </a:lstStyle>
            <a:p>
              <a:pPr eaLnBrk="1" hangingPunct="1">
                <a:buSzPct val="100000"/>
                <a:defRPr/>
              </a:pPr>
              <a:r>
                <a:rPr lang="ja-JP" altLang="en-US" sz="4000" b="1" dirty="0">
                  <a:solidFill>
                    <a:srgbClr val="FFFFFF"/>
                  </a:solidFill>
                  <a:effectLst>
                    <a:outerShdw blurRad="38100" dist="38100" dir="2700000" algn="tl">
                      <a:srgbClr val="C0C0C0"/>
                    </a:outerShdw>
                  </a:effectLst>
                  <a:latin typeface="ＭＳ Ｐゴシック" panose="020B0600070205080204" pitchFamily="50" charset="-128"/>
                  <a:ea typeface="AR隷書体M" charset="-128"/>
                </a:rPr>
                <a:t>②考えてみよう！</a:t>
              </a:r>
            </a:p>
          </p:txBody>
        </p:sp>
      </p:grpSp>
      <p:sp>
        <p:nvSpPr>
          <p:cNvPr id="16" name="正方形/長方形 15"/>
          <p:cNvSpPr/>
          <p:nvPr/>
        </p:nvSpPr>
        <p:spPr>
          <a:xfrm>
            <a:off x="-30163" y="1626434"/>
            <a:ext cx="9174163" cy="830997"/>
          </a:xfrm>
          <a:prstGeom prst="rect">
            <a:avLst/>
          </a:prstGeom>
          <a:noFill/>
        </p:spPr>
        <p:txBody>
          <a:bodyPr wrap="square">
            <a:spAutoFit/>
          </a:bodyPr>
          <a:lstStyle/>
          <a:p>
            <a:pPr algn="ctr" eaLnBrk="1" hangingPunct="1">
              <a:buSzPct val="100000"/>
              <a:defRPr/>
            </a:pPr>
            <a:r>
              <a:rPr lang="ja-JP" altLang="en-US" sz="4800" b="1" dirty="0">
                <a:ln w="9525">
                  <a:solidFill>
                    <a:schemeClr val="tx1"/>
                  </a:solidFill>
                  <a:prstDash val="solid"/>
                </a:ln>
                <a:solidFill>
                  <a:srgbClr val="FF0000"/>
                </a:solidFill>
                <a:effectLst>
                  <a:outerShdw blurRad="50800" dist="38100" dir="5400000" algn="ctr" rotWithShape="0">
                    <a:schemeClr val="tx1"/>
                  </a:outerShdw>
                </a:effectLst>
              </a:rPr>
              <a:t>闇バイトって何だろう？</a:t>
            </a:r>
            <a:endParaRPr lang="en-US" altLang="ja-JP" sz="4800" dirty="0">
              <a:ln w="0"/>
              <a:effectLst>
                <a:outerShdw blurRad="38100" dist="19050" dir="2700000" algn="tl" rotWithShape="0">
                  <a:schemeClr val="dk1">
                    <a:alpha val="40000"/>
                  </a:schemeClr>
                </a:outerShdw>
              </a:effectLst>
            </a:endParaRPr>
          </a:p>
        </p:txBody>
      </p:sp>
      <p:sp>
        <p:nvSpPr>
          <p:cNvPr id="11269" name="テキスト ボックス 7"/>
          <p:cNvSpPr txBox="1">
            <a:spLocks noChangeArrowheads="1"/>
          </p:cNvSpPr>
          <p:nvPr/>
        </p:nvSpPr>
        <p:spPr bwMode="auto">
          <a:xfrm>
            <a:off x="80962" y="878374"/>
            <a:ext cx="1322686" cy="707886"/>
          </a:xfrm>
          <a:prstGeom prst="rect">
            <a:avLst/>
          </a:prstGeom>
          <a:solidFill>
            <a:srgbClr val="FFFF00"/>
          </a:solidFill>
          <a:ln w="38100">
            <a:solidFill>
              <a:schemeClr val="tx1"/>
            </a:solidFill>
            <a:miter lim="800000"/>
            <a:headEnd/>
            <a:tailEnd/>
          </a:ln>
        </p:spPr>
        <p:txBody>
          <a:bodyPr wrap="square">
            <a:spAutoFit/>
          </a:bodyPr>
          <a:lstStyle>
            <a:lvl1pPr>
              <a:defRPr>
                <a:solidFill>
                  <a:schemeClr val="tx1"/>
                </a:solidFill>
                <a:latin typeface="Arial" panose="020B0604020202020204" pitchFamily="34" charset="0"/>
                <a:ea typeface="ＭＳ Ｐゴシック" panose="020B0600070205080204" pitchFamily="50" charset="-128"/>
              </a:defRPr>
            </a:lvl1pPr>
            <a:lvl2pPr marL="742950" indent="-285750">
              <a:defRPr>
                <a:solidFill>
                  <a:schemeClr val="tx1"/>
                </a:solidFill>
                <a:latin typeface="Arial" panose="020B0604020202020204" pitchFamily="34" charset="0"/>
                <a:ea typeface="ＭＳ Ｐゴシック" panose="020B0600070205080204" pitchFamily="50" charset="-128"/>
              </a:defRPr>
            </a:lvl2pPr>
            <a:lvl3pPr marL="1143000" indent="-228600">
              <a:defRPr>
                <a:solidFill>
                  <a:schemeClr val="tx1"/>
                </a:solidFill>
                <a:latin typeface="Arial" panose="020B0604020202020204" pitchFamily="34" charset="0"/>
                <a:ea typeface="ＭＳ Ｐゴシック" panose="020B0600070205080204" pitchFamily="50" charset="-128"/>
              </a:defRPr>
            </a:lvl3pPr>
            <a:lvl4pPr marL="1600200" indent="-228600">
              <a:defRPr>
                <a:solidFill>
                  <a:schemeClr val="tx1"/>
                </a:solidFill>
                <a:latin typeface="Arial" panose="020B0604020202020204" pitchFamily="34" charset="0"/>
                <a:ea typeface="ＭＳ Ｐゴシック" panose="020B0600070205080204" pitchFamily="50" charset="-128"/>
              </a:defRPr>
            </a:lvl4pPr>
            <a:lvl5pPr marL="2057400" indent="-228600">
              <a:defRPr>
                <a:solidFill>
                  <a:schemeClr val="tx1"/>
                </a:solidFill>
                <a:latin typeface="Arial" panose="020B0604020202020204" pitchFamily="34" charset="0"/>
                <a:ea typeface="ＭＳ Ｐゴシック" panose="020B0600070205080204" pitchFamily="50" charset="-128"/>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50" charset="-128"/>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50" charset="-128"/>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50" charset="-128"/>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50" charset="-128"/>
              </a:defRPr>
            </a:lvl9pPr>
          </a:lstStyle>
          <a:p>
            <a:r>
              <a:rPr kumimoji="1" lang="ja-JP" altLang="en-US" sz="4000" dirty="0">
                <a:solidFill>
                  <a:srgbClr val="002060"/>
                </a:solidFill>
                <a:latin typeface="HGP創英角ﾎﾟｯﾌﾟ体" panose="040B0A00000000000000" pitchFamily="50" charset="-128"/>
                <a:ea typeface="HGP創英角ﾎﾟｯﾌﾟ体" panose="040B0A00000000000000" pitchFamily="50" charset="-128"/>
              </a:rPr>
              <a:t>Ｑ．１</a:t>
            </a:r>
            <a:endParaRPr kumimoji="1" lang="en-US" altLang="ja-JP" sz="4000" dirty="0">
              <a:solidFill>
                <a:srgbClr val="002060"/>
              </a:solidFill>
              <a:latin typeface="HGP創英角ﾎﾟｯﾌﾟ体" panose="040B0A00000000000000" pitchFamily="50" charset="-128"/>
              <a:ea typeface="HGP創英角ﾎﾟｯﾌﾟ体" panose="040B0A00000000000000" pitchFamily="50" charset="-128"/>
            </a:endParaRPr>
          </a:p>
        </p:txBody>
      </p:sp>
      <p:sp>
        <p:nvSpPr>
          <p:cNvPr id="3" name="テキスト ボックス 2">
            <a:extLst>
              <a:ext uri="{FF2B5EF4-FFF2-40B4-BE49-F238E27FC236}">
                <a16:creationId xmlns:a16="http://schemas.microsoft.com/office/drawing/2014/main" id="{28B22E31-F686-289C-C446-EF6010E7D392}"/>
              </a:ext>
            </a:extLst>
          </p:cNvPr>
          <p:cNvSpPr txBox="1"/>
          <p:nvPr/>
        </p:nvSpPr>
        <p:spPr>
          <a:xfrm>
            <a:off x="1619672" y="1539977"/>
            <a:ext cx="4629745" cy="307777"/>
          </a:xfrm>
          <a:prstGeom prst="rect">
            <a:avLst/>
          </a:prstGeom>
          <a:noFill/>
        </p:spPr>
        <p:txBody>
          <a:bodyPr wrap="square" rtlCol="0">
            <a:spAutoFit/>
          </a:bodyPr>
          <a:lstStyle/>
          <a:p>
            <a:r>
              <a:rPr kumimoji="1" lang="ja-JP" altLang="en-US" sz="1400" dirty="0">
                <a:solidFill>
                  <a:srgbClr val="FF0000"/>
                </a:solidFill>
              </a:rPr>
              <a:t>やみ　　　　　　　　　　　　　　　　　　　　　　　　 なん</a:t>
            </a:r>
          </a:p>
        </p:txBody>
      </p:sp>
      <p:sp>
        <p:nvSpPr>
          <p:cNvPr id="4" name="テキスト ボックス 3">
            <a:extLst>
              <a:ext uri="{FF2B5EF4-FFF2-40B4-BE49-F238E27FC236}">
                <a16:creationId xmlns:a16="http://schemas.microsoft.com/office/drawing/2014/main" id="{53A0A380-EDCB-06F4-438F-C5031F39D2C2}"/>
              </a:ext>
            </a:extLst>
          </p:cNvPr>
          <p:cNvSpPr txBox="1"/>
          <p:nvPr/>
        </p:nvSpPr>
        <p:spPr>
          <a:xfrm>
            <a:off x="539552" y="-80092"/>
            <a:ext cx="720080" cy="276999"/>
          </a:xfrm>
          <a:prstGeom prst="rect">
            <a:avLst/>
          </a:prstGeom>
          <a:noFill/>
        </p:spPr>
        <p:txBody>
          <a:bodyPr wrap="square" rtlCol="0">
            <a:spAutoFit/>
          </a:bodyPr>
          <a:lstStyle/>
          <a:p>
            <a:r>
              <a:rPr kumimoji="1" lang="ja-JP" altLang="en-US" sz="1200" dirty="0">
                <a:solidFill>
                  <a:schemeClr val="bg1"/>
                </a:solidFill>
              </a:rPr>
              <a:t>かんが</a:t>
            </a:r>
          </a:p>
        </p:txBody>
      </p:sp>
    </p:spTree>
    <p:extLst>
      <p:ext uri="{BB962C8B-B14F-4D97-AF65-F5344CB8AC3E}">
        <p14:creationId xmlns:p14="http://schemas.microsoft.com/office/powerpoint/2010/main" val="209341555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89919" name="フッター プレースホルダー 2"/>
          <p:cNvSpPr>
            <a:spLocks noChangeArrowheads="1"/>
          </p:cNvSpPr>
          <p:nvPr/>
        </p:nvSpPr>
        <p:spPr bwMode="auto">
          <a:xfrm>
            <a:off x="3235325" y="6388100"/>
            <a:ext cx="308610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12813" eaLnBrk="0" hangingPunct="0">
              <a:lnSpc>
                <a:spcPct val="90000"/>
              </a:lnSpc>
              <a:spcBef>
                <a:spcPts val="1200"/>
              </a:spcBef>
              <a:spcAft>
                <a:spcPts val="200"/>
              </a:spcAft>
              <a:buClr>
                <a:schemeClr val="accent1"/>
              </a:buClr>
              <a:buFont typeface="Calibri" panose="020F0502020204030204" pitchFamily="34" charset="0"/>
              <a:buChar char=" "/>
              <a:defRPr kumimoji="1" sz="2000">
                <a:solidFill>
                  <a:srgbClr val="404040"/>
                </a:solidFill>
                <a:latin typeface="Calibri" panose="020F0502020204030204" pitchFamily="34" charset="0"/>
                <a:cs typeface="Arial" panose="020B0604020202020204" pitchFamily="34" charset="0"/>
              </a:defRPr>
            </a:lvl1pPr>
            <a:lvl2pPr marL="38258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a:solidFill>
                  <a:srgbClr val="404040"/>
                </a:solidFill>
                <a:latin typeface="Calibri" panose="020F0502020204030204" pitchFamily="34" charset="0"/>
                <a:cs typeface="Arial" panose="020B0604020202020204" pitchFamily="34" charset="0"/>
              </a:defRPr>
            </a:lvl2pPr>
            <a:lvl3pPr marL="56673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3pPr>
            <a:lvl4pPr marL="749300"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4pPr>
            <a:lvl5pPr marL="931863"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5pPr>
            <a:lvl6pPr marL="13890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6pPr>
            <a:lvl7pPr marL="18462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7pPr>
            <a:lvl8pPr marL="23034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8pPr>
            <a:lvl9pPr marL="27606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9pPr>
          </a:lstStyle>
          <a:p>
            <a:pPr algn="ctr" eaLnBrk="1" hangingPunct="1">
              <a:lnSpc>
                <a:spcPct val="100000"/>
              </a:lnSpc>
              <a:spcBef>
                <a:spcPct val="0"/>
              </a:spcBef>
              <a:spcAft>
                <a:spcPct val="0"/>
              </a:spcAft>
              <a:buClrTx/>
              <a:buSzPct val="100000"/>
              <a:buFontTx/>
              <a:buNone/>
              <a:defRPr/>
            </a:pPr>
            <a:r>
              <a:rPr lang="ja-JP" altLang="en-US" sz="1200">
                <a:solidFill>
                  <a:schemeClr val="bg1"/>
                </a:solidFill>
                <a:effectLst>
                  <a:outerShdw blurRad="38100" dist="38100" dir="2700000" algn="tl">
                    <a:srgbClr val="C0C0C0"/>
                  </a:outerShdw>
                </a:effectLst>
                <a:latin typeface="ＭＳ Ｐゴシック" panose="020B0600070205080204" pitchFamily="50" charset="-128"/>
              </a:rPr>
              <a:t>岐阜県教育委員会　学校安全課</a:t>
            </a:r>
          </a:p>
        </p:txBody>
      </p:sp>
      <p:grpSp>
        <p:nvGrpSpPr>
          <p:cNvPr id="11267" name="正方形/長方形 2"/>
          <p:cNvGrpSpPr>
            <a:grpSpLocks/>
          </p:cNvGrpSpPr>
          <p:nvPr/>
        </p:nvGrpSpPr>
        <p:grpSpPr bwMode="auto">
          <a:xfrm>
            <a:off x="-30163" y="-30163"/>
            <a:ext cx="9240838" cy="868363"/>
            <a:chOff x="-19" y="-19"/>
            <a:chExt cx="5821" cy="914"/>
          </a:xfrm>
        </p:grpSpPr>
        <p:pic>
          <p:nvPicPr>
            <p:cNvPr id="11271" name="正方形/長方形 2"/>
            <p:cNvPicPr preferRelativeResize="0">
              <a:picLocks noChangeArrowheads="1"/>
            </p:cNvPicPr>
            <p:nvPr/>
          </p:nvPicPr>
          <p:blipFill>
            <a:blip r:embed="rId2">
              <a:extLst>
                <a:ext uri="{28A0092B-C50C-407E-A947-70E740481C1C}">
                  <a14:useLocalDpi xmlns:a14="http://schemas.microsoft.com/office/drawing/2010/main"/>
                </a:ext>
              </a:extLst>
            </a:blip>
            <a:srcRect/>
            <a:stretch>
              <a:fillRect/>
            </a:stretch>
          </p:blipFill>
          <p:spPr bwMode="auto">
            <a:xfrm>
              <a:off x="-19" y="-19"/>
              <a:ext cx="5821" cy="91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89922" name="Rectangle 834"/>
            <p:cNvSpPr>
              <a:spLocks noChangeArrowheads="1"/>
            </p:cNvSpPr>
            <p:nvPr/>
          </p:nvSpPr>
          <p:spPr bwMode="auto">
            <a:xfrm>
              <a:off x="0" y="-1"/>
              <a:ext cx="5760" cy="80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eaLnBrk="0" hangingPunct="0">
                <a:defRPr kumimoji="1">
                  <a:solidFill>
                    <a:schemeClr val="tx1"/>
                  </a:solidFill>
                  <a:latin typeface="Arial" panose="020B0604020202020204" pitchFamily="34" charset="0"/>
                  <a:ea typeface="ＭＳ Ｐゴシック" panose="020B0600070205080204" pitchFamily="50" charset="-128"/>
                </a:defRPr>
              </a:lvl2pPr>
              <a:lvl3pPr eaLnBrk="0" hangingPunct="0">
                <a:defRPr kumimoji="1">
                  <a:solidFill>
                    <a:schemeClr val="tx1"/>
                  </a:solidFill>
                  <a:latin typeface="Arial" panose="020B0604020202020204" pitchFamily="34" charset="0"/>
                  <a:ea typeface="ＭＳ Ｐゴシック" panose="020B0600070205080204" pitchFamily="50" charset="-128"/>
                </a:defRPr>
              </a:lvl3pPr>
              <a:lvl4pPr eaLnBrk="0" hangingPunct="0">
                <a:defRPr kumimoji="1">
                  <a:solidFill>
                    <a:schemeClr val="tx1"/>
                  </a:solidFill>
                  <a:latin typeface="Arial" panose="020B0604020202020204" pitchFamily="34" charset="0"/>
                  <a:ea typeface="ＭＳ Ｐゴシック" panose="020B0600070205080204" pitchFamily="50" charset="-128"/>
                </a:defRPr>
              </a:lvl4pPr>
              <a:lvl5pPr eaLnBrk="0" hangingPunct="0">
                <a:defRPr kumimoji="1">
                  <a:solidFill>
                    <a:schemeClr val="tx1"/>
                  </a:solidFill>
                  <a:latin typeface="Arial" panose="020B0604020202020204" pitchFamily="34" charset="0"/>
                  <a:ea typeface="ＭＳ Ｐゴシック" panose="020B0600070205080204" pitchFamily="50" charset="-128"/>
                </a:defRPr>
              </a:lvl5pPr>
              <a:lvl6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6pPr>
              <a:lvl7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7pPr>
              <a:lvl8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8pPr>
              <a:lvl9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9pPr>
            </a:lstStyle>
            <a:p>
              <a:pPr eaLnBrk="1" hangingPunct="1">
                <a:buSzPct val="100000"/>
                <a:defRPr/>
              </a:pPr>
              <a:r>
                <a:rPr lang="ja-JP" altLang="en-US" sz="4000" b="1" dirty="0">
                  <a:solidFill>
                    <a:srgbClr val="FFFFFF"/>
                  </a:solidFill>
                  <a:effectLst>
                    <a:outerShdw blurRad="38100" dist="38100" dir="2700000" algn="tl">
                      <a:srgbClr val="C0C0C0"/>
                    </a:outerShdw>
                  </a:effectLst>
                  <a:latin typeface="ＭＳ Ｐゴシック" panose="020B0600070205080204" pitchFamily="50" charset="-128"/>
                  <a:ea typeface="AR隷書体M" charset="-128"/>
                </a:rPr>
                <a:t>②闇バイトは犯罪実行者の募集</a:t>
              </a:r>
            </a:p>
          </p:txBody>
        </p:sp>
      </p:grpSp>
      <p:sp>
        <p:nvSpPr>
          <p:cNvPr id="16" name="正方形/長方形 15"/>
          <p:cNvSpPr/>
          <p:nvPr/>
        </p:nvSpPr>
        <p:spPr>
          <a:xfrm>
            <a:off x="0" y="997592"/>
            <a:ext cx="9130804" cy="1938992"/>
          </a:xfrm>
          <a:prstGeom prst="rect">
            <a:avLst/>
          </a:prstGeom>
          <a:noFill/>
        </p:spPr>
        <p:txBody>
          <a:bodyPr wrap="square">
            <a:spAutoFit/>
          </a:bodyPr>
          <a:lstStyle/>
          <a:p>
            <a:pPr algn="ctr" eaLnBrk="1" hangingPunct="1">
              <a:buSzPct val="100000"/>
              <a:defRPr/>
            </a:pPr>
            <a:r>
              <a:rPr lang="ja-JP" altLang="en-US" sz="6000" b="1" dirty="0">
                <a:ln w="9525">
                  <a:solidFill>
                    <a:schemeClr val="tx1"/>
                  </a:solidFill>
                  <a:prstDash val="solid"/>
                </a:ln>
                <a:solidFill>
                  <a:srgbClr val="FF0000"/>
                </a:solidFill>
                <a:effectLst>
                  <a:glow rad="101600">
                    <a:schemeClr val="bg1"/>
                  </a:glow>
                  <a:outerShdw blurRad="50800" dist="38100" dir="5400000" algn="ctr" rotWithShape="0">
                    <a:schemeClr val="tx1"/>
                  </a:outerShdw>
                </a:effectLst>
              </a:rPr>
              <a:t>闇バイトは</a:t>
            </a:r>
            <a:endParaRPr lang="en-US" altLang="ja-JP" sz="6000" b="1" dirty="0">
              <a:ln w="9525">
                <a:solidFill>
                  <a:schemeClr val="tx1"/>
                </a:solidFill>
                <a:prstDash val="solid"/>
              </a:ln>
              <a:solidFill>
                <a:srgbClr val="FF0000"/>
              </a:solidFill>
              <a:effectLst>
                <a:glow rad="101600">
                  <a:schemeClr val="bg1"/>
                </a:glow>
                <a:outerShdw blurRad="50800" dist="38100" dir="5400000" algn="ctr" rotWithShape="0">
                  <a:schemeClr val="tx1"/>
                </a:outerShdw>
              </a:effectLst>
            </a:endParaRPr>
          </a:p>
          <a:p>
            <a:pPr algn="ctr" eaLnBrk="1" hangingPunct="1">
              <a:buSzPct val="100000"/>
              <a:defRPr/>
            </a:pPr>
            <a:r>
              <a:rPr lang="ja-JP" altLang="en-US" sz="6000" b="1" dirty="0">
                <a:ln w="9525">
                  <a:solidFill>
                    <a:schemeClr val="tx1"/>
                  </a:solidFill>
                  <a:prstDash val="solid"/>
                </a:ln>
                <a:solidFill>
                  <a:srgbClr val="FF0000"/>
                </a:solidFill>
                <a:effectLst>
                  <a:glow rad="101600">
                    <a:schemeClr val="bg1"/>
                  </a:glow>
                  <a:outerShdw blurRad="50800" dist="38100" dir="5400000" algn="ctr" rotWithShape="0">
                    <a:schemeClr val="tx1"/>
                  </a:outerShdw>
                </a:effectLst>
              </a:rPr>
              <a:t>「アルバイト」でありません。</a:t>
            </a:r>
            <a:endParaRPr lang="en-US" altLang="ja-JP" sz="6000" dirty="0">
              <a:ln w="0"/>
              <a:effectLst>
                <a:glow rad="101600">
                  <a:schemeClr val="bg1"/>
                </a:glow>
                <a:outerShdw blurRad="38100" dist="19050" dir="2700000" algn="tl" rotWithShape="0">
                  <a:schemeClr val="dk1">
                    <a:alpha val="40000"/>
                  </a:schemeClr>
                </a:outerShdw>
              </a:effectLst>
            </a:endParaRPr>
          </a:p>
        </p:txBody>
      </p:sp>
      <p:sp>
        <p:nvSpPr>
          <p:cNvPr id="5" name="テキスト ボックス 4">
            <a:extLst>
              <a:ext uri="{FF2B5EF4-FFF2-40B4-BE49-F238E27FC236}">
                <a16:creationId xmlns:a16="http://schemas.microsoft.com/office/drawing/2014/main" id="{BC2056FA-AEFC-0A57-EBE0-8474F1A852F1}"/>
              </a:ext>
            </a:extLst>
          </p:cNvPr>
          <p:cNvSpPr txBox="1"/>
          <p:nvPr/>
        </p:nvSpPr>
        <p:spPr>
          <a:xfrm>
            <a:off x="2987824" y="879982"/>
            <a:ext cx="576064" cy="307777"/>
          </a:xfrm>
          <a:prstGeom prst="rect">
            <a:avLst/>
          </a:prstGeom>
          <a:noFill/>
        </p:spPr>
        <p:txBody>
          <a:bodyPr wrap="square" rtlCol="0">
            <a:spAutoFit/>
          </a:bodyPr>
          <a:lstStyle/>
          <a:p>
            <a:r>
              <a:rPr kumimoji="1" lang="ja-JP" altLang="en-US" sz="1400" dirty="0">
                <a:solidFill>
                  <a:srgbClr val="FF0000"/>
                </a:solidFill>
                <a:effectLst>
                  <a:glow rad="63500">
                    <a:schemeClr val="bg1"/>
                  </a:glow>
                </a:effectLst>
              </a:rPr>
              <a:t>やみ</a:t>
            </a:r>
          </a:p>
        </p:txBody>
      </p:sp>
      <p:grpSp>
        <p:nvGrpSpPr>
          <p:cNvPr id="10" name="グループ化 9">
            <a:extLst>
              <a:ext uri="{FF2B5EF4-FFF2-40B4-BE49-F238E27FC236}">
                <a16:creationId xmlns:a16="http://schemas.microsoft.com/office/drawing/2014/main" id="{AB009A37-ABC2-FF6C-CA1A-F192AEB3511A}"/>
              </a:ext>
            </a:extLst>
          </p:cNvPr>
          <p:cNvGrpSpPr/>
          <p:nvPr/>
        </p:nvGrpSpPr>
        <p:grpSpPr>
          <a:xfrm>
            <a:off x="1143249" y="3169345"/>
            <a:ext cx="7920880" cy="1577567"/>
            <a:chOff x="1143249" y="3169345"/>
            <a:chExt cx="7920880" cy="1577567"/>
          </a:xfrm>
        </p:grpSpPr>
        <p:sp>
          <p:nvSpPr>
            <p:cNvPr id="6" name="テキスト ボックス 5">
              <a:extLst>
                <a:ext uri="{FF2B5EF4-FFF2-40B4-BE49-F238E27FC236}">
                  <a16:creationId xmlns:a16="http://schemas.microsoft.com/office/drawing/2014/main" id="{BE967E28-9B54-B275-10F8-8BEDCDD4DC80}"/>
                </a:ext>
              </a:extLst>
            </p:cNvPr>
            <p:cNvSpPr txBox="1"/>
            <p:nvPr/>
          </p:nvSpPr>
          <p:spPr>
            <a:xfrm>
              <a:off x="1619672" y="3169345"/>
              <a:ext cx="6768752" cy="307777"/>
            </a:xfrm>
            <a:prstGeom prst="rect">
              <a:avLst/>
            </a:prstGeom>
            <a:noFill/>
          </p:spPr>
          <p:txBody>
            <a:bodyPr wrap="square" rtlCol="0">
              <a:spAutoFit/>
            </a:bodyPr>
            <a:lstStyle/>
            <a:p>
              <a:r>
                <a:rPr kumimoji="1" lang="ja-JP" altLang="en-US" sz="1400" dirty="0">
                  <a:solidFill>
                    <a:srgbClr val="FFFF00"/>
                  </a:solidFill>
                </a:rPr>
                <a:t> ごう       とう　　　　　　　 さ　　　 ぎ　　　　　　　　　　　　　　　　はん     ざい  　　　　  おこ</a:t>
              </a:r>
            </a:p>
          </p:txBody>
        </p:sp>
        <p:sp>
          <p:nvSpPr>
            <p:cNvPr id="3" name="テキスト ボックス 2">
              <a:extLst>
                <a:ext uri="{FF2B5EF4-FFF2-40B4-BE49-F238E27FC236}">
                  <a16:creationId xmlns:a16="http://schemas.microsoft.com/office/drawing/2014/main" id="{4C2BE34D-BC16-14E9-28FB-026102FA775E}"/>
                </a:ext>
              </a:extLst>
            </p:cNvPr>
            <p:cNvSpPr txBox="1"/>
            <p:nvPr/>
          </p:nvSpPr>
          <p:spPr>
            <a:xfrm>
              <a:off x="1143249" y="3300362"/>
              <a:ext cx="7920880" cy="1446550"/>
            </a:xfrm>
            <a:prstGeom prst="rect">
              <a:avLst/>
            </a:prstGeom>
            <a:noFill/>
          </p:spPr>
          <p:txBody>
            <a:bodyPr wrap="square">
              <a:spAutoFit/>
            </a:bodyPr>
            <a:lstStyle/>
            <a:p>
              <a:pPr algn="ctr" eaLnBrk="1" hangingPunct="1">
                <a:buSzPct val="100000"/>
                <a:defRPr/>
              </a:pPr>
              <a:r>
                <a:rPr lang="ja-JP" altLang="en-US" sz="4400" b="1" dirty="0">
                  <a:ln w="9525">
                    <a:solidFill>
                      <a:schemeClr val="tx1"/>
                    </a:solidFill>
                    <a:prstDash val="solid"/>
                  </a:ln>
                  <a:solidFill>
                    <a:srgbClr val="FFFF00"/>
                  </a:solidFill>
                  <a:effectLst>
                    <a:outerShdw blurRad="50800" dist="38100" dir="5400000" algn="ctr" rotWithShape="0">
                      <a:schemeClr val="tx1"/>
                    </a:outerShdw>
                  </a:effectLst>
                </a:rPr>
                <a:t>強盗や詐欺などの犯罪を行う</a:t>
              </a:r>
              <a:endParaRPr lang="en-US" altLang="ja-JP" sz="4400" b="1" dirty="0">
                <a:ln w="9525">
                  <a:solidFill>
                    <a:schemeClr val="tx1"/>
                  </a:solidFill>
                  <a:prstDash val="solid"/>
                </a:ln>
                <a:solidFill>
                  <a:srgbClr val="FFFF00"/>
                </a:solidFill>
                <a:effectLst>
                  <a:outerShdw blurRad="50800" dist="38100" dir="5400000" algn="ctr" rotWithShape="0">
                    <a:schemeClr val="tx1"/>
                  </a:outerShdw>
                </a:effectLst>
              </a:endParaRPr>
            </a:p>
            <a:p>
              <a:pPr algn="ctr" eaLnBrk="1" hangingPunct="1">
                <a:buSzPct val="100000"/>
                <a:defRPr/>
              </a:pPr>
              <a:r>
                <a:rPr lang="ja-JP" altLang="en-US" sz="4400" b="1" dirty="0">
                  <a:ln w="9525">
                    <a:solidFill>
                      <a:schemeClr val="tx1"/>
                    </a:solidFill>
                    <a:prstDash val="solid"/>
                  </a:ln>
                  <a:solidFill>
                    <a:srgbClr val="FFFF00"/>
                  </a:solidFill>
                  <a:effectLst>
                    <a:outerShdw blurRad="50800" dist="38100" dir="5400000" algn="ctr" rotWithShape="0">
                      <a:schemeClr val="tx1"/>
                    </a:outerShdw>
                  </a:effectLst>
                </a:rPr>
                <a:t>人手を確保するための</a:t>
              </a:r>
              <a:endParaRPr lang="en-US" altLang="ja-JP" sz="4400" dirty="0">
                <a:ln w="0"/>
                <a:solidFill>
                  <a:srgbClr val="FFFF00"/>
                </a:solidFill>
                <a:effectLst>
                  <a:outerShdw blurRad="38100" dist="19050" dir="2700000" algn="tl" rotWithShape="0">
                    <a:schemeClr val="dk1">
                      <a:alpha val="40000"/>
                    </a:schemeClr>
                  </a:outerShdw>
                </a:effectLst>
              </a:endParaRPr>
            </a:p>
          </p:txBody>
        </p:sp>
        <p:sp>
          <p:nvSpPr>
            <p:cNvPr id="8" name="テキスト ボックス 7">
              <a:extLst>
                <a:ext uri="{FF2B5EF4-FFF2-40B4-BE49-F238E27FC236}">
                  <a16:creationId xmlns:a16="http://schemas.microsoft.com/office/drawing/2014/main" id="{1ACC45A3-CF52-D2A7-4C9E-AF33D84A1C43}"/>
                </a:ext>
              </a:extLst>
            </p:cNvPr>
            <p:cNvSpPr txBox="1"/>
            <p:nvPr/>
          </p:nvSpPr>
          <p:spPr>
            <a:xfrm>
              <a:off x="2339752" y="3887204"/>
              <a:ext cx="2913819" cy="307777"/>
            </a:xfrm>
            <a:prstGeom prst="rect">
              <a:avLst/>
            </a:prstGeom>
            <a:noFill/>
          </p:spPr>
          <p:txBody>
            <a:bodyPr wrap="square" rtlCol="0">
              <a:spAutoFit/>
            </a:bodyPr>
            <a:lstStyle/>
            <a:p>
              <a:r>
                <a:rPr kumimoji="1" lang="ja-JP" altLang="en-US" sz="1400" dirty="0">
                  <a:solidFill>
                    <a:srgbClr val="FFFF00"/>
                  </a:solidFill>
                </a:rPr>
                <a:t>  ひと      で                  かく      ほ</a:t>
              </a:r>
            </a:p>
          </p:txBody>
        </p:sp>
      </p:grpSp>
      <p:grpSp>
        <p:nvGrpSpPr>
          <p:cNvPr id="11" name="グループ化 10">
            <a:extLst>
              <a:ext uri="{FF2B5EF4-FFF2-40B4-BE49-F238E27FC236}">
                <a16:creationId xmlns:a16="http://schemas.microsoft.com/office/drawing/2014/main" id="{5886D9B8-A461-67C8-29D1-B05AC061AEEA}"/>
              </a:ext>
            </a:extLst>
          </p:cNvPr>
          <p:cNvGrpSpPr/>
          <p:nvPr/>
        </p:nvGrpSpPr>
        <p:grpSpPr>
          <a:xfrm>
            <a:off x="0" y="3548229"/>
            <a:ext cx="9210675" cy="2780928"/>
            <a:chOff x="0" y="3548229"/>
            <a:chExt cx="9210675" cy="2780928"/>
          </a:xfrm>
        </p:grpSpPr>
        <p:pic>
          <p:nvPicPr>
            <p:cNvPr id="4" name="図 3">
              <a:extLst>
                <a:ext uri="{FF2B5EF4-FFF2-40B4-BE49-F238E27FC236}">
                  <a16:creationId xmlns:a16="http://schemas.microsoft.com/office/drawing/2014/main" id="{EE24CCDF-C008-7449-098F-639BD248406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3548229"/>
              <a:ext cx="1874205" cy="2780928"/>
            </a:xfrm>
            <a:prstGeom prst="rect">
              <a:avLst/>
            </a:prstGeom>
            <a:effectLst>
              <a:glow rad="63500">
                <a:schemeClr val="bg1"/>
              </a:glow>
            </a:effectLst>
          </p:spPr>
        </p:pic>
        <p:sp>
          <p:nvSpPr>
            <p:cNvPr id="2" name="正方形/長方形 1">
              <a:extLst>
                <a:ext uri="{FF2B5EF4-FFF2-40B4-BE49-F238E27FC236}">
                  <a16:creationId xmlns:a16="http://schemas.microsoft.com/office/drawing/2014/main" id="{119CAA15-E0EF-7C72-59A0-BE1413524E7E}"/>
                </a:ext>
              </a:extLst>
            </p:cNvPr>
            <p:cNvSpPr/>
            <p:nvPr/>
          </p:nvSpPr>
          <p:spPr>
            <a:xfrm>
              <a:off x="79871" y="4962355"/>
              <a:ext cx="9130804" cy="1015663"/>
            </a:xfrm>
            <a:prstGeom prst="rect">
              <a:avLst/>
            </a:prstGeom>
            <a:noFill/>
          </p:spPr>
          <p:txBody>
            <a:bodyPr wrap="square">
              <a:spAutoFit/>
            </a:bodyPr>
            <a:lstStyle/>
            <a:p>
              <a:pPr algn="ctr" eaLnBrk="1" hangingPunct="1">
                <a:buSzPct val="100000"/>
                <a:defRPr/>
              </a:pPr>
              <a:r>
                <a:rPr lang="ja-JP" altLang="en-US" sz="6000" b="1" dirty="0">
                  <a:ln w="9525">
                    <a:solidFill>
                      <a:schemeClr val="tx1"/>
                    </a:solidFill>
                    <a:prstDash val="solid"/>
                  </a:ln>
                  <a:solidFill>
                    <a:srgbClr val="FF0000"/>
                  </a:solidFill>
                  <a:effectLst>
                    <a:glow rad="101600">
                      <a:schemeClr val="bg1"/>
                    </a:glow>
                    <a:outerShdw blurRad="50800" dist="38100" dir="5400000" algn="ctr" rotWithShape="0">
                      <a:schemeClr val="tx1"/>
                    </a:outerShdw>
                  </a:effectLst>
                </a:rPr>
                <a:t>「犯罪実行者の募集」です。</a:t>
              </a:r>
              <a:endParaRPr lang="en-US" altLang="ja-JP" sz="6000" dirty="0">
                <a:ln w="0"/>
                <a:effectLst>
                  <a:glow rad="101600">
                    <a:schemeClr val="bg1"/>
                  </a:glow>
                  <a:outerShdw blurRad="38100" dist="19050" dir="2700000" algn="tl" rotWithShape="0">
                    <a:schemeClr val="dk1">
                      <a:alpha val="40000"/>
                    </a:schemeClr>
                  </a:outerShdw>
                </a:effectLst>
              </a:endParaRPr>
            </a:p>
          </p:txBody>
        </p:sp>
        <p:sp>
          <p:nvSpPr>
            <p:cNvPr id="9" name="テキスト ボックス 8">
              <a:extLst>
                <a:ext uri="{FF2B5EF4-FFF2-40B4-BE49-F238E27FC236}">
                  <a16:creationId xmlns:a16="http://schemas.microsoft.com/office/drawing/2014/main" id="{EC3FB0C7-63F3-FF13-ED26-DED1DE2499DE}"/>
                </a:ext>
              </a:extLst>
            </p:cNvPr>
            <p:cNvSpPr txBox="1"/>
            <p:nvPr/>
          </p:nvSpPr>
          <p:spPr>
            <a:xfrm>
              <a:off x="755576" y="4859618"/>
              <a:ext cx="6408712" cy="307777"/>
            </a:xfrm>
            <a:prstGeom prst="rect">
              <a:avLst/>
            </a:prstGeom>
            <a:noFill/>
            <a:effectLst/>
          </p:spPr>
          <p:txBody>
            <a:bodyPr wrap="square" rtlCol="0">
              <a:spAutoFit/>
            </a:bodyPr>
            <a:lstStyle/>
            <a:p>
              <a:r>
                <a:rPr kumimoji="1" lang="ja-JP" altLang="en-US" sz="1400" dirty="0">
                  <a:solidFill>
                    <a:srgbClr val="FF0000"/>
                  </a:solidFill>
                  <a:effectLst>
                    <a:glow rad="63500">
                      <a:schemeClr val="bg1"/>
                    </a:glow>
                  </a:effectLst>
                </a:rPr>
                <a:t>はん　　　 ざい         じっ           こう         しゃ                          ぼ           しゅう</a:t>
              </a:r>
            </a:p>
          </p:txBody>
        </p:sp>
      </p:grpSp>
      <p:sp>
        <p:nvSpPr>
          <p:cNvPr id="12" name="テキスト ボックス 11">
            <a:extLst>
              <a:ext uri="{FF2B5EF4-FFF2-40B4-BE49-F238E27FC236}">
                <a16:creationId xmlns:a16="http://schemas.microsoft.com/office/drawing/2014/main" id="{7194CCF4-8E2F-E0FC-046F-2CBAFACC3D46}"/>
              </a:ext>
            </a:extLst>
          </p:cNvPr>
          <p:cNvSpPr txBox="1"/>
          <p:nvPr/>
        </p:nvSpPr>
        <p:spPr>
          <a:xfrm>
            <a:off x="619196" y="-99519"/>
            <a:ext cx="6977140" cy="276999"/>
          </a:xfrm>
          <a:prstGeom prst="rect">
            <a:avLst/>
          </a:prstGeom>
          <a:noFill/>
        </p:spPr>
        <p:txBody>
          <a:bodyPr wrap="square" rtlCol="0">
            <a:spAutoFit/>
          </a:bodyPr>
          <a:lstStyle/>
          <a:p>
            <a:r>
              <a:rPr kumimoji="1" lang="ja-JP" altLang="en-US" sz="1200" dirty="0">
                <a:solidFill>
                  <a:schemeClr val="bg1"/>
                </a:solidFill>
              </a:rPr>
              <a:t>やみ　　　　　　　　　　　　　　　　　　　　　　はん　　ざい　　 じっ       こう     しゃ                    ぼ      しゅう</a:t>
            </a:r>
          </a:p>
        </p:txBody>
      </p:sp>
    </p:spTree>
    <p:extLst>
      <p:ext uri="{BB962C8B-B14F-4D97-AF65-F5344CB8AC3E}">
        <p14:creationId xmlns:p14="http://schemas.microsoft.com/office/powerpoint/2010/main" val="22645971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919" name="フッター プレースホルダー 2"/>
          <p:cNvSpPr>
            <a:spLocks noChangeArrowheads="1"/>
          </p:cNvSpPr>
          <p:nvPr/>
        </p:nvSpPr>
        <p:spPr bwMode="auto">
          <a:xfrm>
            <a:off x="3235325" y="6388100"/>
            <a:ext cx="308610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12813" eaLnBrk="0" hangingPunct="0">
              <a:lnSpc>
                <a:spcPct val="90000"/>
              </a:lnSpc>
              <a:spcBef>
                <a:spcPts val="1200"/>
              </a:spcBef>
              <a:spcAft>
                <a:spcPts val="200"/>
              </a:spcAft>
              <a:buClr>
                <a:schemeClr val="accent1"/>
              </a:buClr>
              <a:buFont typeface="Calibri" panose="020F0502020204030204" pitchFamily="34" charset="0"/>
              <a:buChar char=" "/>
              <a:defRPr kumimoji="1" sz="2000">
                <a:solidFill>
                  <a:srgbClr val="404040"/>
                </a:solidFill>
                <a:latin typeface="Calibri" panose="020F0502020204030204" pitchFamily="34" charset="0"/>
                <a:cs typeface="Arial" panose="020B0604020202020204" pitchFamily="34" charset="0"/>
              </a:defRPr>
            </a:lvl1pPr>
            <a:lvl2pPr marL="38258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a:solidFill>
                  <a:srgbClr val="404040"/>
                </a:solidFill>
                <a:latin typeface="Calibri" panose="020F0502020204030204" pitchFamily="34" charset="0"/>
                <a:cs typeface="Arial" panose="020B0604020202020204" pitchFamily="34" charset="0"/>
              </a:defRPr>
            </a:lvl2pPr>
            <a:lvl3pPr marL="56673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3pPr>
            <a:lvl4pPr marL="749300"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4pPr>
            <a:lvl5pPr marL="931863"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5pPr>
            <a:lvl6pPr marL="13890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6pPr>
            <a:lvl7pPr marL="18462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7pPr>
            <a:lvl8pPr marL="23034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8pPr>
            <a:lvl9pPr marL="27606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9pPr>
          </a:lstStyle>
          <a:p>
            <a:pPr algn="ctr" eaLnBrk="1" hangingPunct="1">
              <a:lnSpc>
                <a:spcPct val="100000"/>
              </a:lnSpc>
              <a:spcBef>
                <a:spcPct val="0"/>
              </a:spcBef>
              <a:spcAft>
                <a:spcPct val="0"/>
              </a:spcAft>
              <a:buClrTx/>
              <a:buSzPct val="100000"/>
              <a:buFontTx/>
              <a:buNone/>
              <a:defRPr/>
            </a:pPr>
            <a:r>
              <a:rPr lang="ja-JP" altLang="en-US" sz="1200">
                <a:solidFill>
                  <a:schemeClr val="bg1"/>
                </a:solidFill>
                <a:effectLst>
                  <a:outerShdw blurRad="38100" dist="38100" dir="2700000" algn="tl">
                    <a:srgbClr val="C0C0C0"/>
                  </a:outerShdw>
                </a:effectLst>
                <a:latin typeface="ＭＳ Ｐゴシック" panose="020B0600070205080204" pitchFamily="50" charset="-128"/>
              </a:rPr>
              <a:t>岐阜県教育委員会　学校安全課</a:t>
            </a:r>
          </a:p>
        </p:txBody>
      </p:sp>
      <p:grpSp>
        <p:nvGrpSpPr>
          <p:cNvPr id="11267" name="正方形/長方形 2"/>
          <p:cNvGrpSpPr>
            <a:grpSpLocks/>
          </p:cNvGrpSpPr>
          <p:nvPr/>
        </p:nvGrpSpPr>
        <p:grpSpPr bwMode="auto">
          <a:xfrm>
            <a:off x="-30163" y="-30163"/>
            <a:ext cx="9240838" cy="868363"/>
            <a:chOff x="-19" y="-19"/>
            <a:chExt cx="5821" cy="914"/>
          </a:xfrm>
        </p:grpSpPr>
        <p:pic>
          <p:nvPicPr>
            <p:cNvPr id="11271" name="正方形/長方形 2"/>
            <p:cNvPicPr preferRelativeResize="0">
              <a:picLocks noChangeArrowheads="1"/>
            </p:cNvPicPr>
            <p:nvPr/>
          </p:nvPicPr>
          <p:blipFill>
            <a:blip r:embed="rId2">
              <a:extLst>
                <a:ext uri="{28A0092B-C50C-407E-A947-70E740481C1C}">
                  <a14:useLocalDpi xmlns:a14="http://schemas.microsoft.com/office/drawing/2010/main"/>
                </a:ext>
              </a:extLst>
            </a:blip>
            <a:srcRect/>
            <a:stretch>
              <a:fillRect/>
            </a:stretch>
          </p:blipFill>
          <p:spPr bwMode="auto">
            <a:xfrm>
              <a:off x="-19" y="-19"/>
              <a:ext cx="5821" cy="91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89922" name="Rectangle 834"/>
            <p:cNvSpPr>
              <a:spLocks noChangeArrowheads="1"/>
            </p:cNvSpPr>
            <p:nvPr/>
          </p:nvSpPr>
          <p:spPr bwMode="auto">
            <a:xfrm>
              <a:off x="0" y="-1"/>
              <a:ext cx="5760" cy="80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eaLnBrk="0" hangingPunct="0">
                <a:defRPr kumimoji="1">
                  <a:solidFill>
                    <a:schemeClr val="tx1"/>
                  </a:solidFill>
                  <a:latin typeface="Arial" panose="020B0604020202020204" pitchFamily="34" charset="0"/>
                  <a:ea typeface="ＭＳ Ｐゴシック" panose="020B0600070205080204" pitchFamily="50" charset="-128"/>
                </a:defRPr>
              </a:lvl2pPr>
              <a:lvl3pPr eaLnBrk="0" hangingPunct="0">
                <a:defRPr kumimoji="1">
                  <a:solidFill>
                    <a:schemeClr val="tx1"/>
                  </a:solidFill>
                  <a:latin typeface="Arial" panose="020B0604020202020204" pitchFamily="34" charset="0"/>
                  <a:ea typeface="ＭＳ Ｐゴシック" panose="020B0600070205080204" pitchFamily="50" charset="-128"/>
                </a:defRPr>
              </a:lvl3pPr>
              <a:lvl4pPr eaLnBrk="0" hangingPunct="0">
                <a:defRPr kumimoji="1">
                  <a:solidFill>
                    <a:schemeClr val="tx1"/>
                  </a:solidFill>
                  <a:latin typeface="Arial" panose="020B0604020202020204" pitchFamily="34" charset="0"/>
                  <a:ea typeface="ＭＳ Ｐゴシック" panose="020B0600070205080204" pitchFamily="50" charset="-128"/>
                </a:defRPr>
              </a:lvl4pPr>
              <a:lvl5pPr eaLnBrk="0" hangingPunct="0">
                <a:defRPr kumimoji="1">
                  <a:solidFill>
                    <a:schemeClr val="tx1"/>
                  </a:solidFill>
                  <a:latin typeface="Arial" panose="020B0604020202020204" pitchFamily="34" charset="0"/>
                  <a:ea typeface="ＭＳ Ｐゴシック" panose="020B0600070205080204" pitchFamily="50" charset="-128"/>
                </a:defRPr>
              </a:lvl5pPr>
              <a:lvl6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6pPr>
              <a:lvl7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7pPr>
              <a:lvl8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8pPr>
              <a:lvl9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9pPr>
            </a:lstStyle>
            <a:p>
              <a:pPr eaLnBrk="1" hangingPunct="1">
                <a:buSzPct val="100000"/>
                <a:defRPr/>
              </a:pPr>
              <a:r>
                <a:rPr lang="ja-JP" altLang="en-US" sz="4000" b="1" dirty="0">
                  <a:solidFill>
                    <a:srgbClr val="FFFFFF"/>
                  </a:solidFill>
                  <a:effectLst>
                    <a:outerShdw blurRad="38100" dist="38100" dir="2700000" algn="tl">
                      <a:srgbClr val="C0C0C0"/>
                    </a:outerShdw>
                  </a:effectLst>
                  <a:latin typeface="ＭＳ Ｐゴシック" panose="020B0600070205080204" pitchFamily="50" charset="-128"/>
                  <a:ea typeface="AR隷書体M" charset="-128"/>
                </a:rPr>
                <a:t>③考えてみよう！</a:t>
              </a:r>
            </a:p>
          </p:txBody>
        </p:sp>
      </p:grpSp>
      <p:sp>
        <p:nvSpPr>
          <p:cNvPr id="16" name="正方形/長方形 15"/>
          <p:cNvSpPr/>
          <p:nvPr/>
        </p:nvSpPr>
        <p:spPr>
          <a:xfrm>
            <a:off x="196463" y="1691592"/>
            <a:ext cx="5587024" cy="1569660"/>
          </a:xfrm>
          <a:prstGeom prst="rect">
            <a:avLst/>
          </a:prstGeom>
          <a:noFill/>
        </p:spPr>
        <p:txBody>
          <a:bodyPr wrap="square">
            <a:spAutoFit/>
          </a:bodyPr>
          <a:lstStyle/>
          <a:p>
            <a:pPr eaLnBrk="1" hangingPunct="1">
              <a:buSzPct val="100000"/>
              <a:defRPr/>
            </a:pPr>
            <a:r>
              <a:rPr lang="ja-JP" altLang="en-US" sz="4800" b="1" dirty="0">
                <a:ln w="9525">
                  <a:solidFill>
                    <a:schemeClr val="tx1"/>
                  </a:solidFill>
                  <a:prstDash val="solid"/>
                </a:ln>
                <a:solidFill>
                  <a:srgbClr val="FF0000"/>
                </a:solidFill>
                <a:effectLst>
                  <a:outerShdw blurRad="50800" dist="38100" dir="5400000" algn="ctr" rotWithShape="0">
                    <a:schemeClr val="tx1"/>
                  </a:outerShdw>
                </a:effectLst>
              </a:rPr>
              <a:t>なぜ闇バイトに応募してしまうのだろう？</a:t>
            </a:r>
            <a:endParaRPr lang="en-US" altLang="ja-JP" sz="4800" dirty="0">
              <a:ln w="0"/>
              <a:effectLst>
                <a:outerShdw blurRad="38100" dist="19050" dir="2700000" algn="tl" rotWithShape="0">
                  <a:schemeClr val="dk1">
                    <a:alpha val="40000"/>
                  </a:schemeClr>
                </a:outerShdw>
              </a:effectLst>
            </a:endParaRPr>
          </a:p>
        </p:txBody>
      </p:sp>
      <p:sp>
        <p:nvSpPr>
          <p:cNvPr id="11269" name="テキスト ボックス 7"/>
          <p:cNvSpPr txBox="1">
            <a:spLocks noChangeArrowheads="1"/>
          </p:cNvSpPr>
          <p:nvPr/>
        </p:nvSpPr>
        <p:spPr bwMode="auto">
          <a:xfrm>
            <a:off x="80962" y="878374"/>
            <a:ext cx="1322686" cy="707886"/>
          </a:xfrm>
          <a:prstGeom prst="rect">
            <a:avLst/>
          </a:prstGeom>
          <a:solidFill>
            <a:srgbClr val="FFFF00"/>
          </a:solidFill>
          <a:ln w="38100">
            <a:solidFill>
              <a:schemeClr val="tx1"/>
            </a:solidFill>
            <a:miter lim="800000"/>
            <a:headEnd/>
            <a:tailEnd/>
          </a:ln>
        </p:spPr>
        <p:txBody>
          <a:bodyPr wrap="square">
            <a:spAutoFit/>
          </a:bodyPr>
          <a:lstStyle>
            <a:lvl1pPr>
              <a:defRPr>
                <a:solidFill>
                  <a:schemeClr val="tx1"/>
                </a:solidFill>
                <a:latin typeface="Arial" panose="020B0604020202020204" pitchFamily="34" charset="0"/>
                <a:ea typeface="ＭＳ Ｐゴシック" panose="020B0600070205080204" pitchFamily="50" charset="-128"/>
              </a:defRPr>
            </a:lvl1pPr>
            <a:lvl2pPr marL="742950" indent="-285750">
              <a:defRPr>
                <a:solidFill>
                  <a:schemeClr val="tx1"/>
                </a:solidFill>
                <a:latin typeface="Arial" panose="020B0604020202020204" pitchFamily="34" charset="0"/>
                <a:ea typeface="ＭＳ Ｐゴシック" panose="020B0600070205080204" pitchFamily="50" charset="-128"/>
              </a:defRPr>
            </a:lvl2pPr>
            <a:lvl3pPr marL="1143000" indent="-228600">
              <a:defRPr>
                <a:solidFill>
                  <a:schemeClr val="tx1"/>
                </a:solidFill>
                <a:latin typeface="Arial" panose="020B0604020202020204" pitchFamily="34" charset="0"/>
                <a:ea typeface="ＭＳ Ｐゴシック" panose="020B0600070205080204" pitchFamily="50" charset="-128"/>
              </a:defRPr>
            </a:lvl3pPr>
            <a:lvl4pPr marL="1600200" indent="-228600">
              <a:defRPr>
                <a:solidFill>
                  <a:schemeClr val="tx1"/>
                </a:solidFill>
                <a:latin typeface="Arial" panose="020B0604020202020204" pitchFamily="34" charset="0"/>
                <a:ea typeface="ＭＳ Ｐゴシック" panose="020B0600070205080204" pitchFamily="50" charset="-128"/>
              </a:defRPr>
            </a:lvl4pPr>
            <a:lvl5pPr marL="2057400" indent="-228600">
              <a:defRPr>
                <a:solidFill>
                  <a:schemeClr val="tx1"/>
                </a:solidFill>
                <a:latin typeface="Arial" panose="020B0604020202020204" pitchFamily="34" charset="0"/>
                <a:ea typeface="ＭＳ Ｐゴシック" panose="020B0600070205080204" pitchFamily="50" charset="-128"/>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50" charset="-128"/>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50" charset="-128"/>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50" charset="-128"/>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50" charset="-128"/>
              </a:defRPr>
            </a:lvl9pPr>
          </a:lstStyle>
          <a:p>
            <a:r>
              <a:rPr kumimoji="1" lang="ja-JP" altLang="en-US" sz="4000" dirty="0">
                <a:solidFill>
                  <a:srgbClr val="002060"/>
                </a:solidFill>
                <a:latin typeface="HGP創英角ﾎﾟｯﾌﾟ体" panose="040B0A00000000000000" pitchFamily="50" charset="-128"/>
                <a:ea typeface="HGP創英角ﾎﾟｯﾌﾟ体" panose="040B0A00000000000000" pitchFamily="50" charset="-128"/>
              </a:rPr>
              <a:t>Ｑ．２</a:t>
            </a:r>
            <a:endParaRPr kumimoji="1" lang="en-US" altLang="ja-JP" sz="4000" dirty="0">
              <a:solidFill>
                <a:srgbClr val="002060"/>
              </a:solidFill>
              <a:latin typeface="HGP創英角ﾎﾟｯﾌﾟ体" panose="040B0A00000000000000" pitchFamily="50" charset="-128"/>
              <a:ea typeface="HGP創英角ﾎﾟｯﾌﾟ体" panose="040B0A00000000000000" pitchFamily="50" charset="-128"/>
            </a:endParaRPr>
          </a:p>
        </p:txBody>
      </p:sp>
      <p:sp>
        <p:nvSpPr>
          <p:cNvPr id="4" name="テキスト ボックス 3">
            <a:extLst>
              <a:ext uri="{FF2B5EF4-FFF2-40B4-BE49-F238E27FC236}">
                <a16:creationId xmlns:a16="http://schemas.microsoft.com/office/drawing/2014/main" id="{5A19270A-3C95-9C5E-5426-B1443B85B72C}"/>
              </a:ext>
            </a:extLst>
          </p:cNvPr>
          <p:cNvSpPr txBox="1"/>
          <p:nvPr/>
        </p:nvSpPr>
        <p:spPr>
          <a:xfrm>
            <a:off x="513134" y="3375552"/>
            <a:ext cx="4007296" cy="1938992"/>
          </a:xfrm>
          <a:prstGeom prst="rect">
            <a:avLst/>
          </a:prstGeom>
          <a:noFill/>
        </p:spPr>
        <p:txBody>
          <a:bodyPr wrap="square">
            <a:spAutoFit/>
          </a:bodyPr>
          <a:lstStyle/>
          <a:p>
            <a:pPr eaLnBrk="1" hangingPunct="1">
              <a:buSzPct val="100000"/>
              <a:defRPr/>
            </a:pPr>
            <a:r>
              <a:rPr lang="ja-JP" altLang="en-US" sz="4000" dirty="0">
                <a:ln w="0"/>
              </a:rPr>
              <a:t>闇バイト募集のメッセージの特徴は何だろう。</a:t>
            </a:r>
          </a:p>
        </p:txBody>
      </p:sp>
      <p:sp>
        <p:nvSpPr>
          <p:cNvPr id="5" name="テキスト ボックス 4">
            <a:extLst>
              <a:ext uri="{FF2B5EF4-FFF2-40B4-BE49-F238E27FC236}">
                <a16:creationId xmlns:a16="http://schemas.microsoft.com/office/drawing/2014/main" id="{259E8FE8-4DCD-7B6E-8E3D-FDAEFE6259B5}"/>
              </a:ext>
            </a:extLst>
          </p:cNvPr>
          <p:cNvSpPr txBox="1"/>
          <p:nvPr/>
        </p:nvSpPr>
        <p:spPr>
          <a:xfrm>
            <a:off x="1498366" y="1605135"/>
            <a:ext cx="3971925" cy="307777"/>
          </a:xfrm>
          <a:prstGeom prst="rect">
            <a:avLst/>
          </a:prstGeom>
          <a:noFill/>
        </p:spPr>
        <p:txBody>
          <a:bodyPr wrap="square" rtlCol="0">
            <a:spAutoFit/>
          </a:bodyPr>
          <a:lstStyle/>
          <a:p>
            <a:r>
              <a:rPr kumimoji="1" lang="ja-JP" altLang="en-US" sz="1400" dirty="0">
                <a:solidFill>
                  <a:srgbClr val="FF0000"/>
                </a:solidFill>
                <a:effectLst>
                  <a:glow rad="63500">
                    <a:schemeClr val="bg1"/>
                  </a:glow>
                </a:effectLst>
              </a:rPr>
              <a:t>やみ                                                おう        ぼ                   </a:t>
            </a:r>
          </a:p>
        </p:txBody>
      </p:sp>
      <p:sp>
        <p:nvSpPr>
          <p:cNvPr id="6" name="テキスト ボックス 5">
            <a:extLst>
              <a:ext uri="{FF2B5EF4-FFF2-40B4-BE49-F238E27FC236}">
                <a16:creationId xmlns:a16="http://schemas.microsoft.com/office/drawing/2014/main" id="{DF3A5F35-4B66-A23D-D03A-59C50E219E4E}"/>
              </a:ext>
            </a:extLst>
          </p:cNvPr>
          <p:cNvSpPr txBox="1"/>
          <p:nvPr/>
        </p:nvSpPr>
        <p:spPr>
          <a:xfrm>
            <a:off x="628937" y="3319750"/>
            <a:ext cx="2862943" cy="276999"/>
          </a:xfrm>
          <a:prstGeom prst="rect">
            <a:avLst/>
          </a:prstGeom>
          <a:noFill/>
        </p:spPr>
        <p:txBody>
          <a:bodyPr wrap="square" rtlCol="0">
            <a:spAutoFit/>
          </a:bodyPr>
          <a:lstStyle/>
          <a:p>
            <a:r>
              <a:rPr kumimoji="1" lang="ja-JP" altLang="en-US" sz="1200" dirty="0">
                <a:effectLst/>
              </a:rPr>
              <a:t>やみ                                    ぼ      しゅう                   </a:t>
            </a:r>
          </a:p>
        </p:txBody>
      </p:sp>
      <p:sp>
        <p:nvSpPr>
          <p:cNvPr id="7" name="テキスト ボックス 6">
            <a:extLst>
              <a:ext uri="{FF2B5EF4-FFF2-40B4-BE49-F238E27FC236}">
                <a16:creationId xmlns:a16="http://schemas.microsoft.com/office/drawing/2014/main" id="{8A99F3A3-64AA-9E48-4870-D4F2ED83A228}"/>
              </a:ext>
            </a:extLst>
          </p:cNvPr>
          <p:cNvSpPr txBox="1"/>
          <p:nvPr/>
        </p:nvSpPr>
        <p:spPr>
          <a:xfrm>
            <a:off x="3330053" y="3921565"/>
            <a:ext cx="1097931" cy="276999"/>
          </a:xfrm>
          <a:prstGeom prst="rect">
            <a:avLst/>
          </a:prstGeom>
          <a:noFill/>
        </p:spPr>
        <p:txBody>
          <a:bodyPr wrap="square" rtlCol="0">
            <a:spAutoFit/>
          </a:bodyPr>
          <a:lstStyle/>
          <a:p>
            <a:r>
              <a:rPr kumimoji="1" lang="ja-JP" altLang="en-US" sz="1200" dirty="0">
                <a:effectLst/>
              </a:rPr>
              <a:t>とく     ちょう</a:t>
            </a:r>
          </a:p>
        </p:txBody>
      </p:sp>
      <p:sp>
        <p:nvSpPr>
          <p:cNvPr id="8" name="テキスト ボックス 7">
            <a:extLst>
              <a:ext uri="{FF2B5EF4-FFF2-40B4-BE49-F238E27FC236}">
                <a16:creationId xmlns:a16="http://schemas.microsoft.com/office/drawing/2014/main" id="{98BF1D2B-A43F-45DC-A87C-DA0963202CA9}"/>
              </a:ext>
            </a:extLst>
          </p:cNvPr>
          <p:cNvSpPr txBox="1"/>
          <p:nvPr/>
        </p:nvSpPr>
        <p:spPr>
          <a:xfrm>
            <a:off x="1187624" y="4500578"/>
            <a:ext cx="504055" cy="276999"/>
          </a:xfrm>
          <a:prstGeom prst="rect">
            <a:avLst/>
          </a:prstGeom>
          <a:noFill/>
        </p:spPr>
        <p:txBody>
          <a:bodyPr wrap="square" rtlCol="0">
            <a:spAutoFit/>
          </a:bodyPr>
          <a:lstStyle/>
          <a:p>
            <a:r>
              <a:rPr kumimoji="1" lang="ja-JP" altLang="en-US" sz="1200" dirty="0">
                <a:effectLst/>
              </a:rPr>
              <a:t>なん</a:t>
            </a:r>
          </a:p>
        </p:txBody>
      </p:sp>
      <p:grpSp>
        <p:nvGrpSpPr>
          <p:cNvPr id="9" name="グループ化 8">
            <a:extLst>
              <a:ext uri="{FF2B5EF4-FFF2-40B4-BE49-F238E27FC236}">
                <a16:creationId xmlns:a16="http://schemas.microsoft.com/office/drawing/2014/main" id="{E42884C8-E535-C70C-0D26-CF5C2C4674C9}"/>
              </a:ext>
            </a:extLst>
          </p:cNvPr>
          <p:cNvGrpSpPr/>
          <p:nvPr/>
        </p:nvGrpSpPr>
        <p:grpSpPr>
          <a:xfrm>
            <a:off x="5354101" y="838200"/>
            <a:ext cx="4240097" cy="5474758"/>
            <a:chOff x="5354100" y="819145"/>
            <a:chExt cx="4240097" cy="5474758"/>
          </a:xfrm>
        </p:grpSpPr>
        <p:grpSp>
          <p:nvGrpSpPr>
            <p:cNvPr id="10" name="グループ化 9">
              <a:extLst>
                <a:ext uri="{FF2B5EF4-FFF2-40B4-BE49-F238E27FC236}">
                  <a16:creationId xmlns:a16="http://schemas.microsoft.com/office/drawing/2014/main" id="{FD696D3D-3FB8-F702-FF34-8BDDAAFB8F0B}"/>
                </a:ext>
              </a:extLst>
            </p:cNvPr>
            <p:cNvGrpSpPr/>
            <p:nvPr/>
          </p:nvGrpSpPr>
          <p:grpSpPr>
            <a:xfrm>
              <a:off x="5354100" y="819145"/>
              <a:ext cx="4240097" cy="5474758"/>
              <a:chOff x="5354100" y="819145"/>
              <a:chExt cx="4240097" cy="5474758"/>
            </a:xfrm>
          </p:grpSpPr>
          <p:grpSp>
            <p:nvGrpSpPr>
              <p:cNvPr id="12" name="グループ化 11">
                <a:extLst>
                  <a:ext uri="{FF2B5EF4-FFF2-40B4-BE49-F238E27FC236}">
                    <a16:creationId xmlns:a16="http://schemas.microsoft.com/office/drawing/2014/main" id="{5087BC30-1054-987B-EBE8-9D45A1DA8EAF}"/>
                  </a:ext>
                </a:extLst>
              </p:cNvPr>
              <p:cNvGrpSpPr/>
              <p:nvPr/>
            </p:nvGrpSpPr>
            <p:grpSpPr>
              <a:xfrm>
                <a:off x="5354100" y="819145"/>
                <a:ext cx="4240097" cy="5474758"/>
                <a:chOff x="5320697" y="1139543"/>
                <a:chExt cx="4240097" cy="5474758"/>
              </a:xfrm>
            </p:grpSpPr>
            <p:grpSp>
              <p:nvGrpSpPr>
                <p:cNvPr id="31" name="グループ化 30">
                  <a:extLst>
                    <a:ext uri="{FF2B5EF4-FFF2-40B4-BE49-F238E27FC236}">
                      <a16:creationId xmlns:a16="http://schemas.microsoft.com/office/drawing/2014/main" id="{BBEA3D80-FE0F-712D-EC4D-7546F3B125F1}"/>
                    </a:ext>
                  </a:extLst>
                </p:cNvPr>
                <p:cNvGrpSpPr/>
                <p:nvPr/>
              </p:nvGrpSpPr>
              <p:grpSpPr>
                <a:xfrm>
                  <a:off x="5320697" y="1139543"/>
                  <a:ext cx="4240097" cy="5474758"/>
                  <a:chOff x="5320697" y="868257"/>
                  <a:chExt cx="4240097" cy="5474758"/>
                </a:xfrm>
              </p:grpSpPr>
              <p:pic>
                <p:nvPicPr>
                  <p:cNvPr id="89893" name="図 89892">
                    <a:extLst>
                      <a:ext uri="{FF2B5EF4-FFF2-40B4-BE49-F238E27FC236}">
                        <a16:creationId xmlns:a16="http://schemas.microsoft.com/office/drawing/2014/main" id="{0C5C8D53-2F48-D9B4-2F60-55AC7B48257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320697" y="868257"/>
                    <a:ext cx="4240097" cy="5474758"/>
                  </a:xfrm>
                  <a:prstGeom prst="rect">
                    <a:avLst/>
                  </a:prstGeom>
                </p:spPr>
              </p:pic>
              <p:sp>
                <p:nvSpPr>
                  <p:cNvPr id="89894" name="正方形/長方形 89893">
                    <a:extLst>
                      <a:ext uri="{FF2B5EF4-FFF2-40B4-BE49-F238E27FC236}">
                        <a16:creationId xmlns:a16="http://schemas.microsoft.com/office/drawing/2014/main" id="{804C71F6-5FAF-924B-8342-66BAF3D8BA56}"/>
                      </a:ext>
                    </a:extLst>
                  </p:cNvPr>
                  <p:cNvSpPr/>
                  <p:nvPr/>
                </p:nvSpPr>
                <p:spPr>
                  <a:xfrm>
                    <a:off x="5935372" y="1277359"/>
                    <a:ext cx="3029116" cy="4613597"/>
                  </a:xfrm>
                  <a:prstGeom prst="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t" anchorCtr="0"/>
                  <a:lstStyle/>
                  <a:p>
                    <a:pPr algn="ctr"/>
                    <a:endParaRPr kumimoji="1" lang="en-US" altLang="ja-JP" sz="1000" b="1" dirty="0">
                      <a:solidFill>
                        <a:srgbClr val="FF0000"/>
                      </a:solidFill>
                    </a:endParaRPr>
                  </a:p>
                  <a:p>
                    <a:pPr algn="ctr"/>
                    <a:r>
                      <a:rPr kumimoji="1" lang="ja-JP" altLang="en-US" b="1" dirty="0">
                        <a:solidFill>
                          <a:srgbClr val="FF0000"/>
                        </a:solidFill>
                      </a:rPr>
                      <a:t>　</a:t>
                    </a:r>
                  </a:p>
                  <a:p>
                    <a:pPr algn="ctr"/>
                    <a:endParaRPr kumimoji="1" lang="ja-JP" altLang="en-US" sz="1600" b="1" dirty="0">
                      <a:solidFill>
                        <a:schemeClr val="tx1"/>
                      </a:solidFill>
                    </a:endParaRPr>
                  </a:p>
                </p:txBody>
              </p:sp>
            </p:grpSp>
            <p:sp>
              <p:nvSpPr>
                <p:cNvPr id="89888" name="テキスト ボックス 89887">
                  <a:extLst>
                    <a:ext uri="{FF2B5EF4-FFF2-40B4-BE49-F238E27FC236}">
                      <a16:creationId xmlns:a16="http://schemas.microsoft.com/office/drawing/2014/main" id="{DB946351-3444-B9AF-C3D7-EBC9EBF7BEB9}"/>
                    </a:ext>
                  </a:extLst>
                </p:cNvPr>
                <p:cNvSpPr txBox="1"/>
                <p:nvPr/>
              </p:nvSpPr>
              <p:spPr>
                <a:xfrm>
                  <a:off x="6519681" y="1596462"/>
                  <a:ext cx="1654620" cy="553998"/>
                </a:xfrm>
                <a:prstGeom prst="rect">
                  <a:avLst/>
                </a:prstGeom>
                <a:noFill/>
              </p:spPr>
              <p:txBody>
                <a:bodyPr wrap="none" rtlCol="0">
                  <a:spAutoFit/>
                </a:bodyPr>
                <a:lstStyle/>
                <a:p>
                  <a:r>
                    <a:rPr kumimoji="1" lang="ja-JP" altLang="en-US" dirty="0"/>
                    <a:t>アルバイト募集</a:t>
                  </a:r>
                  <a:endParaRPr kumimoji="1" lang="en-US" altLang="ja-JP" dirty="0"/>
                </a:p>
                <a:p>
                  <a:r>
                    <a:rPr kumimoji="1" lang="ja-JP" altLang="en-US" sz="1200" dirty="0"/>
                    <a:t>〇〇〇＠</a:t>
                  </a:r>
                  <a:r>
                    <a:rPr kumimoji="1" lang="en-US" altLang="ja-JP" sz="1200" dirty="0"/>
                    <a:t>××.××</a:t>
                  </a:r>
                  <a:endParaRPr kumimoji="1" lang="ja-JP" altLang="en-US" sz="1200" dirty="0"/>
                </a:p>
              </p:txBody>
            </p:sp>
            <p:sp>
              <p:nvSpPr>
                <p:cNvPr id="89889" name="テキスト ボックス 89888">
                  <a:extLst>
                    <a:ext uri="{FF2B5EF4-FFF2-40B4-BE49-F238E27FC236}">
                      <a16:creationId xmlns:a16="http://schemas.microsoft.com/office/drawing/2014/main" id="{FF01BE21-0232-3293-4651-3B8E19772134}"/>
                    </a:ext>
                  </a:extLst>
                </p:cNvPr>
                <p:cNvSpPr txBox="1"/>
                <p:nvPr/>
              </p:nvSpPr>
              <p:spPr>
                <a:xfrm>
                  <a:off x="5956120" y="2150460"/>
                  <a:ext cx="3085442" cy="3108543"/>
                </a:xfrm>
                <a:prstGeom prst="rect">
                  <a:avLst/>
                </a:prstGeom>
                <a:noFill/>
              </p:spPr>
              <p:txBody>
                <a:bodyPr wrap="square">
                  <a:spAutoFit/>
                </a:bodyPr>
                <a:lstStyle/>
                <a:p>
                  <a:endParaRPr kumimoji="1" lang="en-US" altLang="ja-JP" sz="900" b="1" dirty="0">
                    <a:solidFill>
                      <a:schemeClr val="tx1"/>
                    </a:solidFill>
                  </a:endParaRPr>
                </a:p>
                <a:p>
                  <a:r>
                    <a:rPr kumimoji="1" lang="ja-JP" altLang="en-US" sz="1800" b="1" dirty="0">
                      <a:solidFill>
                        <a:schemeClr val="tx1"/>
                      </a:solidFill>
                    </a:rPr>
                    <a:t>荷物を受け取って運ぶだけ♪</a:t>
                  </a:r>
                  <a:endParaRPr kumimoji="1" lang="en-US" altLang="ja-JP" sz="1800" b="1" dirty="0">
                    <a:solidFill>
                      <a:schemeClr val="tx1"/>
                    </a:solidFill>
                  </a:endParaRPr>
                </a:p>
                <a:p>
                  <a:endParaRPr kumimoji="1" lang="en-US" altLang="ja-JP" sz="800" b="1" dirty="0">
                    <a:solidFill>
                      <a:schemeClr val="tx1"/>
                    </a:solidFill>
                  </a:endParaRPr>
                </a:p>
                <a:p>
                  <a:r>
                    <a:rPr kumimoji="1" lang="ja-JP" altLang="en-US" sz="1800" b="1" dirty="0">
                      <a:solidFill>
                        <a:schemeClr val="tx1"/>
                      </a:solidFill>
                    </a:rPr>
                    <a:t>日時・場所の指定可♪</a:t>
                  </a:r>
                  <a:endParaRPr kumimoji="1" lang="en-US" altLang="ja-JP" sz="1800" b="1" dirty="0">
                    <a:solidFill>
                      <a:schemeClr val="tx1"/>
                    </a:solidFill>
                  </a:endParaRPr>
                </a:p>
                <a:p>
                  <a:endParaRPr kumimoji="1" lang="en-US" altLang="ja-JP" sz="800" b="1" dirty="0">
                    <a:solidFill>
                      <a:schemeClr val="tx1"/>
                    </a:solidFill>
                  </a:endParaRPr>
                </a:p>
                <a:p>
                  <a:r>
                    <a:rPr kumimoji="1" lang="ja-JP" altLang="en-US" sz="1800" b="1" dirty="0">
                      <a:solidFill>
                        <a:schemeClr val="tx1"/>
                      </a:solidFill>
                    </a:rPr>
                    <a:t>短時間で高収入♪</a:t>
                  </a:r>
                  <a:endParaRPr kumimoji="1" lang="en-US" altLang="ja-JP" sz="1800" b="1" dirty="0">
                    <a:solidFill>
                      <a:schemeClr val="tx1"/>
                    </a:solidFill>
                  </a:endParaRPr>
                </a:p>
                <a:p>
                  <a:endParaRPr kumimoji="1" lang="en-US" altLang="ja-JP" sz="900" b="1" dirty="0">
                    <a:solidFill>
                      <a:schemeClr val="tx1"/>
                    </a:solidFill>
                  </a:endParaRPr>
                </a:p>
                <a:p>
                  <a:r>
                    <a:rPr kumimoji="1" lang="ja-JP" altLang="en-US" sz="1800" b="1" dirty="0">
                      <a:solidFill>
                        <a:schemeClr val="tx1"/>
                      </a:solidFill>
                    </a:rPr>
                    <a:t>最低５万円支給♪</a:t>
                  </a:r>
                  <a:endParaRPr kumimoji="1" lang="en-US" altLang="ja-JP" sz="1800" b="1" dirty="0">
                    <a:solidFill>
                      <a:schemeClr val="tx1"/>
                    </a:solidFill>
                  </a:endParaRPr>
                </a:p>
                <a:p>
                  <a:endParaRPr kumimoji="1" lang="en-US" altLang="ja-JP" sz="900" b="1" dirty="0">
                    <a:solidFill>
                      <a:schemeClr val="tx1"/>
                    </a:solidFill>
                  </a:endParaRPr>
                </a:p>
                <a:p>
                  <a:r>
                    <a:rPr kumimoji="1" lang="ja-JP" altLang="en-US" b="1" dirty="0">
                      <a:solidFill>
                        <a:schemeClr val="tx1"/>
                      </a:solidFill>
                    </a:rPr>
                    <a:t>ホワイト案件♪</a:t>
                  </a:r>
                  <a:endParaRPr kumimoji="1" lang="en-US" altLang="ja-JP" b="1" dirty="0">
                    <a:solidFill>
                      <a:schemeClr val="tx1"/>
                    </a:solidFill>
                  </a:endParaRPr>
                </a:p>
                <a:p>
                  <a:endParaRPr kumimoji="1" lang="en-US" altLang="ja-JP" sz="900" b="1" dirty="0">
                    <a:solidFill>
                      <a:schemeClr val="tx1"/>
                    </a:solidFill>
                  </a:endParaRPr>
                </a:p>
                <a:p>
                  <a:r>
                    <a:rPr kumimoji="1" lang="ja-JP" altLang="en-US" sz="1800" b="1" dirty="0">
                      <a:solidFill>
                        <a:schemeClr val="tx1"/>
                      </a:solidFill>
                    </a:rPr>
                    <a:t>希望者多数！早い者勝ち</a:t>
                  </a:r>
                  <a:r>
                    <a:rPr kumimoji="1" lang="en-US" altLang="ja-JP" sz="1800" b="1" dirty="0">
                      <a:solidFill>
                        <a:schemeClr val="tx1"/>
                      </a:solidFill>
                    </a:rPr>
                    <a:t>!!</a:t>
                  </a:r>
                  <a:endParaRPr lang="ja-JP" altLang="en-US" sz="1800" dirty="0">
                    <a:solidFill>
                      <a:prstClr val="white"/>
                    </a:solidFill>
                  </a:endParaRPr>
                </a:p>
                <a:p>
                  <a:endParaRPr kumimoji="1" lang="en-US" altLang="ja-JP" sz="800" b="1" dirty="0">
                    <a:solidFill>
                      <a:schemeClr val="tx1"/>
                    </a:solidFill>
                  </a:endParaRPr>
                </a:p>
                <a:p>
                  <a:r>
                    <a:rPr kumimoji="1" lang="ja-JP" altLang="en-US" sz="1800" b="1" dirty="0">
                      <a:solidFill>
                        <a:schemeClr val="tx1"/>
                      </a:solidFill>
                    </a:rPr>
                    <a:t>連絡はＤＭで♪</a:t>
                  </a:r>
                  <a:endParaRPr kumimoji="1" lang="en-US" altLang="ja-JP" sz="1800" b="1" dirty="0">
                    <a:solidFill>
                      <a:schemeClr val="tx1"/>
                    </a:solidFill>
                  </a:endParaRPr>
                </a:p>
                <a:p>
                  <a:endParaRPr kumimoji="1" lang="en-US" altLang="ja-JP" sz="900" b="1" dirty="0">
                    <a:solidFill>
                      <a:schemeClr val="tx1"/>
                    </a:solidFill>
                  </a:endParaRPr>
                </a:p>
              </p:txBody>
            </p:sp>
            <p:sp>
              <p:nvSpPr>
                <p:cNvPr id="89890" name="楕円 89889">
                  <a:extLst>
                    <a:ext uri="{FF2B5EF4-FFF2-40B4-BE49-F238E27FC236}">
                      <a16:creationId xmlns:a16="http://schemas.microsoft.com/office/drawing/2014/main" id="{39815A48-9A85-E483-D4EF-5F0CB7B022AD}"/>
                    </a:ext>
                  </a:extLst>
                </p:cNvPr>
                <p:cNvSpPr/>
                <p:nvPr/>
              </p:nvSpPr>
              <p:spPr>
                <a:xfrm>
                  <a:off x="6066904" y="1619952"/>
                  <a:ext cx="456727" cy="456727"/>
                </a:xfrm>
                <a:prstGeom prst="ellipse">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9891" name="テキスト ボックス 89890">
                  <a:extLst>
                    <a:ext uri="{FF2B5EF4-FFF2-40B4-BE49-F238E27FC236}">
                      <a16:creationId xmlns:a16="http://schemas.microsoft.com/office/drawing/2014/main" id="{22F015D9-8BB7-D3D4-8DD3-87105C972659}"/>
                    </a:ext>
                  </a:extLst>
                </p:cNvPr>
                <p:cNvSpPr txBox="1"/>
                <p:nvPr/>
              </p:nvSpPr>
              <p:spPr>
                <a:xfrm>
                  <a:off x="5997351" y="5279220"/>
                  <a:ext cx="2825576" cy="276999"/>
                </a:xfrm>
                <a:prstGeom prst="rect">
                  <a:avLst/>
                </a:prstGeom>
                <a:noFill/>
              </p:spPr>
              <p:txBody>
                <a:bodyPr wrap="square" rtlCol="0">
                  <a:spAutoFit/>
                </a:bodyPr>
                <a:lstStyle/>
                <a:p>
                  <a:r>
                    <a:rPr kumimoji="1" lang="en-US" altLang="ja-JP" sz="1200" dirty="0"/>
                    <a:t>#</a:t>
                  </a:r>
                  <a:r>
                    <a:rPr kumimoji="1" lang="ja-JP" altLang="en-US" sz="1200" dirty="0"/>
                    <a:t>アルバイト　</a:t>
                  </a:r>
                  <a:r>
                    <a:rPr kumimoji="1" lang="en-US" altLang="ja-JP" sz="1200" dirty="0"/>
                    <a:t>#</a:t>
                  </a:r>
                  <a:r>
                    <a:rPr kumimoji="1" lang="ja-JP" altLang="en-US" sz="1200" dirty="0"/>
                    <a:t>高収入　</a:t>
                  </a:r>
                  <a:r>
                    <a:rPr kumimoji="1" lang="en-US" altLang="ja-JP" sz="1200" dirty="0"/>
                    <a:t>#</a:t>
                  </a:r>
                  <a:r>
                    <a:rPr kumimoji="1" lang="ja-JP" altLang="en-US" sz="1200" dirty="0"/>
                    <a:t>お金　</a:t>
                  </a:r>
                  <a:r>
                    <a:rPr kumimoji="1" lang="en-US" altLang="ja-JP" sz="1200" dirty="0"/>
                    <a:t>#</a:t>
                  </a:r>
                  <a:r>
                    <a:rPr kumimoji="1" lang="ja-JP" altLang="en-US" sz="1200" dirty="0"/>
                    <a:t>短時間　</a:t>
                  </a:r>
                </a:p>
              </p:txBody>
            </p:sp>
            <p:sp>
              <p:nvSpPr>
                <p:cNvPr id="89892" name="テキスト ボックス 89891">
                  <a:extLst>
                    <a:ext uri="{FF2B5EF4-FFF2-40B4-BE49-F238E27FC236}">
                      <a16:creationId xmlns:a16="http://schemas.microsoft.com/office/drawing/2014/main" id="{9E65319D-56A9-0B21-CF91-2B98A931AC48}"/>
                    </a:ext>
                  </a:extLst>
                </p:cNvPr>
                <p:cNvSpPr txBox="1"/>
                <p:nvPr/>
              </p:nvSpPr>
              <p:spPr>
                <a:xfrm>
                  <a:off x="5997351" y="5845014"/>
                  <a:ext cx="2825576" cy="261610"/>
                </a:xfrm>
                <a:prstGeom prst="rect">
                  <a:avLst/>
                </a:prstGeom>
                <a:noFill/>
              </p:spPr>
              <p:txBody>
                <a:bodyPr wrap="square" rtlCol="0">
                  <a:spAutoFit/>
                </a:bodyPr>
                <a:lstStyle/>
                <a:p>
                  <a:r>
                    <a:rPr kumimoji="1" lang="ja-JP" altLang="en-US" sz="1100" dirty="0"/>
                    <a:t>午後〇：〇〇　</a:t>
                  </a:r>
                  <a:r>
                    <a:rPr kumimoji="1" lang="en-US" altLang="ja-JP" sz="1100" dirty="0"/>
                    <a:t>××</a:t>
                  </a:r>
                  <a:r>
                    <a:rPr kumimoji="1" lang="ja-JP" altLang="en-US" sz="1100" dirty="0"/>
                    <a:t>年</a:t>
                  </a:r>
                  <a:r>
                    <a:rPr kumimoji="1" lang="en-US" altLang="ja-JP" sz="1100" dirty="0"/>
                    <a:t>×</a:t>
                  </a:r>
                  <a:r>
                    <a:rPr kumimoji="1" lang="ja-JP" altLang="en-US" sz="1100" dirty="0"/>
                    <a:t>月</a:t>
                  </a:r>
                  <a:r>
                    <a:rPr kumimoji="1" lang="en-US" altLang="ja-JP" sz="1100" dirty="0"/>
                    <a:t>×</a:t>
                  </a:r>
                  <a:r>
                    <a:rPr kumimoji="1" lang="ja-JP" altLang="en-US" sz="1100" dirty="0"/>
                    <a:t>日・〇件の表示</a:t>
                  </a:r>
                </a:p>
              </p:txBody>
            </p:sp>
          </p:grpSp>
          <p:sp>
            <p:nvSpPr>
              <p:cNvPr id="13" name="テキスト ボックス 12">
                <a:extLst>
                  <a:ext uri="{FF2B5EF4-FFF2-40B4-BE49-F238E27FC236}">
                    <a16:creationId xmlns:a16="http://schemas.microsoft.com/office/drawing/2014/main" id="{AD16C4D2-C06B-2E01-11A3-E42B99D12227}"/>
                  </a:ext>
                </a:extLst>
              </p:cNvPr>
              <p:cNvSpPr txBox="1"/>
              <p:nvPr/>
            </p:nvSpPr>
            <p:spPr>
              <a:xfrm>
                <a:off x="7575708" y="1193545"/>
                <a:ext cx="670954" cy="215444"/>
              </a:xfrm>
              <a:prstGeom prst="rect">
                <a:avLst/>
              </a:prstGeom>
              <a:noFill/>
            </p:spPr>
            <p:txBody>
              <a:bodyPr wrap="square" rtlCol="0">
                <a:spAutoFit/>
              </a:bodyPr>
              <a:lstStyle/>
              <a:p>
                <a:r>
                  <a:rPr kumimoji="1" lang="ja-JP" altLang="en-US" sz="800" dirty="0"/>
                  <a:t>  ぼ  しゅう</a:t>
                </a:r>
              </a:p>
            </p:txBody>
          </p:sp>
          <p:sp>
            <p:nvSpPr>
              <p:cNvPr id="22" name="テキスト ボックス 21">
                <a:extLst>
                  <a:ext uri="{FF2B5EF4-FFF2-40B4-BE49-F238E27FC236}">
                    <a16:creationId xmlns:a16="http://schemas.microsoft.com/office/drawing/2014/main" id="{BDE317B4-1BB0-14E6-DAE9-8697EF6B1881}"/>
                  </a:ext>
                </a:extLst>
              </p:cNvPr>
              <p:cNvSpPr txBox="1"/>
              <p:nvPr/>
            </p:nvSpPr>
            <p:spPr>
              <a:xfrm>
                <a:off x="5997176" y="1861629"/>
                <a:ext cx="2249486" cy="215444"/>
              </a:xfrm>
              <a:prstGeom prst="rect">
                <a:avLst/>
              </a:prstGeom>
              <a:noFill/>
            </p:spPr>
            <p:txBody>
              <a:bodyPr wrap="square" rtlCol="0">
                <a:spAutoFit/>
              </a:bodyPr>
              <a:lstStyle/>
              <a:p>
                <a:r>
                  <a:rPr kumimoji="1" lang="ja-JP" altLang="en-US" sz="800" dirty="0"/>
                  <a:t>  に    もつ          う　　　　　 と　　　　　　　 はこ</a:t>
                </a:r>
              </a:p>
            </p:txBody>
          </p:sp>
          <p:sp>
            <p:nvSpPr>
              <p:cNvPr id="23" name="テキスト ボックス 22">
                <a:extLst>
                  <a:ext uri="{FF2B5EF4-FFF2-40B4-BE49-F238E27FC236}">
                    <a16:creationId xmlns:a16="http://schemas.microsoft.com/office/drawing/2014/main" id="{1B61D4A0-523B-4968-F19A-98F9F2E1DF20}"/>
                  </a:ext>
                </a:extLst>
              </p:cNvPr>
              <p:cNvSpPr txBox="1"/>
              <p:nvPr/>
            </p:nvSpPr>
            <p:spPr>
              <a:xfrm>
                <a:off x="5992620" y="2276338"/>
                <a:ext cx="2249486" cy="215444"/>
              </a:xfrm>
              <a:prstGeom prst="rect">
                <a:avLst/>
              </a:prstGeom>
              <a:noFill/>
            </p:spPr>
            <p:txBody>
              <a:bodyPr wrap="square" rtlCol="0">
                <a:spAutoFit/>
              </a:bodyPr>
              <a:lstStyle/>
              <a:p>
                <a:r>
                  <a:rPr kumimoji="1" lang="ja-JP" altLang="en-US" sz="800" dirty="0"/>
                  <a:t>  にち  じ          ば　 しょ　　　　 　し　てい　か</a:t>
                </a:r>
              </a:p>
            </p:txBody>
          </p:sp>
          <p:sp>
            <p:nvSpPr>
              <p:cNvPr id="24" name="テキスト ボックス 23">
                <a:extLst>
                  <a:ext uri="{FF2B5EF4-FFF2-40B4-BE49-F238E27FC236}">
                    <a16:creationId xmlns:a16="http://schemas.microsoft.com/office/drawing/2014/main" id="{FF0F25EC-53E3-1BF7-1632-68493057960E}"/>
                  </a:ext>
                </a:extLst>
              </p:cNvPr>
              <p:cNvSpPr txBox="1"/>
              <p:nvPr/>
            </p:nvSpPr>
            <p:spPr>
              <a:xfrm>
                <a:off x="5992620" y="2673745"/>
                <a:ext cx="2249486" cy="215444"/>
              </a:xfrm>
              <a:prstGeom prst="rect">
                <a:avLst/>
              </a:prstGeom>
              <a:noFill/>
            </p:spPr>
            <p:txBody>
              <a:bodyPr wrap="square" rtlCol="0">
                <a:spAutoFit/>
              </a:bodyPr>
              <a:lstStyle/>
              <a:p>
                <a:r>
                  <a:rPr kumimoji="1" lang="ja-JP" altLang="en-US" sz="800" dirty="0"/>
                  <a:t>  たん　じ　かん         こう  しゅうにゅう</a:t>
                </a:r>
              </a:p>
            </p:txBody>
          </p:sp>
          <p:sp>
            <p:nvSpPr>
              <p:cNvPr id="25" name="テキスト ボックス 24">
                <a:extLst>
                  <a:ext uri="{FF2B5EF4-FFF2-40B4-BE49-F238E27FC236}">
                    <a16:creationId xmlns:a16="http://schemas.microsoft.com/office/drawing/2014/main" id="{EF80ED7E-7732-1CF4-17BD-C09663E578EB}"/>
                  </a:ext>
                </a:extLst>
              </p:cNvPr>
              <p:cNvSpPr txBox="1"/>
              <p:nvPr/>
            </p:nvSpPr>
            <p:spPr>
              <a:xfrm>
                <a:off x="5970367" y="3079325"/>
                <a:ext cx="2249486" cy="215444"/>
              </a:xfrm>
              <a:prstGeom prst="rect">
                <a:avLst/>
              </a:prstGeom>
              <a:noFill/>
            </p:spPr>
            <p:txBody>
              <a:bodyPr wrap="square" rtlCol="0">
                <a:spAutoFit/>
              </a:bodyPr>
              <a:lstStyle/>
              <a:p>
                <a:r>
                  <a:rPr kumimoji="1" lang="ja-JP" altLang="en-US" sz="800" dirty="0"/>
                  <a:t>  さい  てい      まん　えん　し　きゅう</a:t>
                </a:r>
                <a:endParaRPr kumimoji="1" lang="en-US" altLang="ja-JP" sz="800" dirty="0"/>
              </a:p>
            </p:txBody>
          </p:sp>
          <p:sp>
            <p:nvSpPr>
              <p:cNvPr id="26" name="テキスト ボックス 25">
                <a:extLst>
                  <a:ext uri="{FF2B5EF4-FFF2-40B4-BE49-F238E27FC236}">
                    <a16:creationId xmlns:a16="http://schemas.microsoft.com/office/drawing/2014/main" id="{2832E4E0-697A-2C0B-B6CA-73074165CEDC}"/>
                  </a:ext>
                </a:extLst>
              </p:cNvPr>
              <p:cNvSpPr txBox="1"/>
              <p:nvPr/>
            </p:nvSpPr>
            <p:spPr>
              <a:xfrm>
                <a:off x="6737183" y="3500398"/>
                <a:ext cx="715137" cy="215444"/>
              </a:xfrm>
              <a:prstGeom prst="rect">
                <a:avLst/>
              </a:prstGeom>
              <a:noFill/>
            </p:spPr>
            <p:txBody>
              <a:bodyPr wrap="square" rtlCol="0">
                <a:spAutoFit/>
              </a:bodyPr>
              <a:lstStyle/>
              <a:p>
                <a:r>
                  <a:rPr kumimoji="1" lang="ja-JP" altLang="en-US" sz="800" dirty="0"/>
                  <a:t>　あん けん</a:t>
                </a:r>
                <a:endParaRPr kumimoji="1" lang="en-US" altLang="ja-JP" sz="800" dirty="0"/>
              </a:p>
            </p:txBody>
          </p:sp>
          <p:sp>
            <p:nvSpPr>
              <p:cNvPr id="27" name="テキスト ボックス 26">
                <a:extLst>
                  <a:ext uri="{FF2B5EF4-FFF2-40B4-BE49-F238E27FC236}">
                    <a16:creationId xmlns:a16="http://schemas.microsoft.com/office/drawing/2014/main" id="{8C4229ED-BE6E-0EC5-E44D-7E579DD4D1BF}"/>
                  </a:ext>
                </a:extLst>
              </p:cNvPr>
              <p:cNvSpPr txBox="1"/>
              <p:nvPr/>
            </p:nvSpPr>
            <p:spPr>
              <a:xfrm>
                <a:off x="5963856" y="3885024"/>
                <a:ext cx="1416456" cy="215444"/>
              </a:xfrm>
              <a:prstGeom prst="rect">
                <a:avLst/>
              </a:prstGeom>
              <a:noFill/>
            </p:spPr>
            <p:txBody>
              <a:bodyPr wrap="square" rtlCol="0">
                <a:spAutoFit/>
              </a:bodyPr>
              <a:lstStyle/>
              <a:p>
                <a:r>
                  <a:rPr kumimoji="1" lang="ja-JP" altLang="en-US" sz="800" dirty="0"/>
                  <a:t>    き   ぼう   しゃ   た   すう</a:t>
                </a:r>
                <a:endParaRPr kumimoji="1" lang="en-US" altLang="ja-JP" sz="800" dirty="0"/>
              </a:p>
            </p:txBody>
          </p:sp>
          <p:sp>
            <p:nvSpPr>
              <p:cNvPr id="28" name="テキスト ボックス 27">
                <a:extLst>
                  <a:ext uri="{FF2B5EF4-FFF2-40B4-BE49-F238E27FC236}">
                    <a16:creationId xmlns:a16="http://schemas.microsoft.com/office/drawing/2014/main" id="{B1B43BE1-770F-5735-68E3-E557A6AECC9C}"/>
                  </a:ext>
                </a:extLst>
              </p:cNvPr>
              <p:cNvSpPr txBox="1"/>
              <p:nvPr/>
            </p:nvSpPr>
            <p:spPr>
              <a:xfrm>
                <a:off x="7281840" y="3891441"/>
                <a:ext cx="1416456" cy="215444"/>
              </a:xfrm>
              <a:prstGeom prst="rect">
                <a:avLst/>
              </a:prstGeom>
              <a:noFill/>
            </p:spPr>
            <p:txBody>
              <a:bodyPr wrap="square" rtlCol="0">
                <a:spAutoFit/>
              </a:bodyPr>
              <a:lstStyle/>
              <a:p>
                <a:r>
                  <a:rPr kumimoji="1" lang="ja-JP" altLang="en-US" sz="800" dirty="0"/>
                  <a:t>    はや  　　　もの　が</a:t>
                </a:r>
                <a:endParaRPr kumimoji="1" lang="en-US" altLang="ja-JP" sz="800" dirty="0"/>
              </a:p>
            </p:txBody>
          </p:sp>
          <p:sp>
            <p:nvSpPr>
              <p:cNvPr id="29" name="テキスト ボックス 28">
                <a:extLst>
                  <a:ext uri="{FF2B5EF4-FFF2-40B4-BE49-F238E27FC236}">
                    <a16:creationId xmlns:a16="http://schemas.microsoft.com/office/drawing/2014/main" id="{3A2315D8-41E3-5546-7372-2918B8E5F864}"/>
                  </a:ext>
                </a:extLst>
              </p:cNvPr>
              <p:cNvSpPr txBox="1"/>
              <p:nvPr/>
            </p:nvSpPr>
            <p:spPr>
              <a:xfrm>
                <a:off x="6941864" y="4894682"/>
                <a:ext cx="1793198" cy="184666"/>
              </a:xfrm>
              <a:prstGeom prst="rect">
                <a:avLst/>
              </a:prstGeom>
              <a:noFill/>
            </p:spPr>
            <p:txBody>
              <a:bodyPr wrap="square" rtlCol="0">
                <a:spAutoFit/>
              </a:bodyPr>
              <a:lstStyle/>
              <a:p>
                <a:r>
                  <a:rPr kumimoji="1" lang="ja-JP" altLang="en-US" sz="600" dirty="0"/>
                  <a:t>こうしゅうにゅう　　　　　　　かね　　　 たん  じ　かん</a:t>
                </a:r>
                <a:endParaRPr kumimoji="1" lang="en-US" altLang="ja-JP" sz="600" dirty="0"/>
              </a:p>
            </p:txBody>
          </p:sp>
          <p:sp>
            <p:nvSpPr>
              <p:cNvPr id="30" name="テキスト ボックス 29">
                <a:extLst>
                  <a:ext uri="{FF2B5EF4-FFF2-40B4-BE49-F238E27FC236}">
                    <a16:creationId xmlns:a16="http://schemas.microsoft.com/office/drawing/2014/main" id="{3D12D42F-EA8F-6E6A-A99B-16973561D3D6}"/>
                  </a:ext>
                </a:extLst>
              </p:cNvPr>
              <p:cNvSpPr txBox="1"/>
              <p:nvPr/>
            </p:nvSpPr>
            <p:spPr>
              <a:xfrm>
                <a:off x="5997176" y="4312514"/>
                <a:ext cx="1416456" cy="215444"/>
              </a:xfrm>
              <a:prstGeom prst="rect">
                <a:avLst/>
              </a:prstGeom>
              <a:noFill/>
            </p:spPr>
            <p:txBody>
              <a:bodyPr wrap="square" rtlCol="0">
                <a:spAutoFit/>
              </a:bodyPr>
              <a:lstStyle/>
              <a:p>
                <a:r>
                  <a:rPr kumimoji="1" lang="ja-JP" altLang="en-US" sz="800" dirty="0"/>
                  <a:t>  れん らく</a:t>
                </a:r>
                <a:endParaRPr kumimoji="1" lang="en-US" altLang="ja-JP" sz="800" dirty="0"/>
              </a:p>
            </p:txBody>
          </p:sp>
        </p:grpSp>
        <p:sp>
          <p:nvSpPr>
            <p:cNvPr id="11" name="テキスト ボックス 10">
              <a:extLst>
                <a:ext uri="{FF2B5EF4-FFF2-40B4-BE49-F238E27FC236}">
                  <a16:creationId xmlns:a16="http://schemas.microsoft.com/office/drawing/2014/main" id="{15654B17-1406-F023-0859-F253DB3B7641}"/>
                </a:ext>
              </a:extLst>
            </p:cNvPr>
            <p:cNvSpPr txBox="1"/>
            <p:nvPr/>
          </p:nvSpPr>
          <p:spPr>
            <a:xfrm>
              <a:off x="6056659" y="5448969"/>
              <a:ext cx="2861649" cy="184666"/>
            </a:xfrm>
            <a:prstGeom prst="rect">
              <a:avLst/>
            </a:prstGeom>
            <a:noFill/>
          </p:spPr>
          <p:txBody>
            <a:bodyPr wrap="square" rtlCol="0">
              <a:spAutoFit/>
            </a:bodyPr>
            <a:lstStyle/>
            <a:p>
              <a:r>
                <a:rPr kumimoji="1" lang="ja-JP" altLang="en-US" sz="600" dirty="0"/>
                <a:t>ご　 ご　　　　　　　　　　　　　　　　　　ねん　　 がつ       にち　　　　けん　　  ひょうじ　</a:t>
              </a:r>
              <a:endParaRPr kumimoji="1" lang="en-US" altLang="ja-JP" sz="600" dirty="0"/>
            </a:p>
          </p:txBody>
        </p:sp>
      </p:grpSp>
      <p:sp>
        <p:nvSpPr>
          <p:cNvPr id="89895" name="テキスト ボックス 89894">
            <a:extLst>
              <a:ext uri="{FF2B5EF4-FFF2-40B4-BE49-F238E27FC236}">
                <a16:creationId xmlns:a16="http://schemas.microsoft.com/office/drawing/2014/main" id="{EC5FE472-D3D6-3136-E7E2-5C8A968749DD}"/>
              </a:ext>
            </a:extLst>
          </p:cNvPr>
          <p:cNvSpPr txBox="1"/>
          <p:nvPr/>
        </p:nvSpPr>
        <p:spPr>
          <a:xfrm>
            <a:off x="539552" y="-80092"/>
            <a:ext cx="720080" cy="276999"/>
          </a:xfrm>
          <a:prstGeom prst="rect">
            <a:avLst/>
          </a:prstGeom>
          <a:noFill/>
        </p:spPr>
        <p:txBody>
          <a:bodyPr wrap="square" rtlCol="0">
            <a:spAutoFit/>
          </a:bodyPr>
          <a:lstStyle/>
          <a:p>
            <a:r>
              <a:rPr kumimoji="1" lang="ja-JP" altLang="en-US" sz="1200" dirty="0">
                <a:solidFill>
                  <a:schemeClr val="bg1"/>
                </a:solidFill>
              </a:rPr>
              <a:t>かんが</a:t>
            </a:r>
          </a:p>
        </p:txBody>
      </p:sp>
    </p:spTree>
    <p:extLst>
      <p:ext uri="{BB962C8B-B14F-4D97-AF65-F5344CB8AC3E}">
        <p14:creationId xmlns:p14="http://schemas.microsoft.com/office/powerpoint/2010/main" val="30208066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919" name="フッター プレースホルダー 2"/>
          <p:cNvSpPr>
            <a:spLocks noChangeArrowheads="1"/>
          </p:cNvSpPr>
          <p:nvPr/>
        </p:nvSpPr>
        <p:spPr bwMode="auto">
          <a:xfrm>
            <a:off x="3235325" y="6388100"/>
            <a:ext cx="308610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12813" eaLnBrk="0" hangingPunct="0">
              <a:lnSpc>
                <a:spcPct val="90000"/>
              </a:lnSpc>
              <a:spcBef>
                <a:spcPts val="1200"/>
              </a:spcBef>
              <a:spcAft>
                <a:spcPts val="200"/>
              </a:spcAft>
              <a:buClr>
                <a:schemeClr val="accent1"/>
              </a:buClr>
              <a:buFont typeface="Calibri" panose="020F0502020204030204" pitchFamily="34" charset="0"/>
              <a:buChar char=" "/>
              <a:defRPr kumimoji="1" sz="2000">
                <a:solidFill>
                  <a:srgbClr val="404040"/>
                </a:solidFill>
                <a:latin typeface="Calibri" panose="020F0502020204030204" pitchFamily="34" charset="0"/>
                <a:cs typeface="Arial" panose="020B0604020202020204" pitchFamily="34" charset="0"/>
              </a:defRPr>
            </a:lvl1pPr>
            <a:lvl2pPr marL="38258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a:solidFill>
                  <a:srgbClr val="404040"/>
                </a:solidFill>
                <a:latin typeface="Calibri" panose="020F0502020204030204" pitchFamily="34" charset="0"/>
                <a:cs typeface="Arial" panose="020B0604020202020204" pitchFamily="34" charset="0"/>
              </a:defRPr>
            </a:lvl2pPr>
            <a:lvl3pPr marL="56673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3pPr>
            <a:lvl4pPr marL="749300"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4pPr>
            <a:lvl5pPr marL="931863"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5pPr>
            <a:lvl6pPr marL="13890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6pPr>
            <a:lvl7pPr marL="18462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7pPr>
            <a:lvl8pPr marL="23034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8pPr>
            <a:lvl9pPr marL="27606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9pPr>
          </a:lstStyle>
          <a:p>
            <a:pPr algn="ctr" eaLnBrk="1" hangingPunct="1">
              <a:lnSpc>
                <a:spcPct val="100000"/>
              </a:lnSpc>
              <a:spcBef>
                <a:spcPct val="0"/>
              </a:spcBef>
              <a:spcAft>
                <a:spcPct val="0"/>
              </a:spcAft>
              <a:buClrTx/>
              <a:buSzPct val="100000"/>
              <a:buFontTx/>
              <a:buNone/>
              <a:defRPr/>
            </a:pPr>
            <a:r>
              <a:rPr lang="ja-JP" altLang="en-US" sz="1200">
                <a:solidFill>
                  <a:schemeClr val="bg1"/>
                </a:solidFill>
                <a:effectLst>
                  <a:outerShdw blurRad="38100" dist="38100" dir="2700000" algn="tl">
                    <a:srgbClr val="C0C0C0"/>
                  </a:outerShdw>
                </a:effectLst>
                <a:latin typeface="ＭＳ Ｐゴシック" panose="020B0600070205080204" pitchFamily="50" charset="-128"/>
              </a:rPr>
              <a:t>岐阜県教育委員会　学校安全課</a:t>
            </a:r>
          </a:p>
        </p:txBody>
      </p:sp>
      <p:grpSp>
        <p:nvGrpSpPr>
          <p:cNvPr id="12291" name="正方形/長方形 2"/>
          <p:cNvGrpSpPr>
            <a:grpSpLocks/>
          </p:cNvGrpSpPr>
          <p:nvPr/>
        </p:nvGrpSpPr>
        <p:grpSpPr bwMode="auto">
          <a:xfrm>
            <a:off x="-30163" y="-30163"/>
            <a:ext cx="9240838" cy="868363"/>
            <a:chOff x="-19" y="-19"/>
            <a:chExt cx="5821" cy="914"/>
          </a:xfrm>
        </p:grpSpPr>
        <p:pic>
          <p:nvPicPr>
            <p:cNvPr id="12293" name="正方形/長方形 2"/>
            <p:cNvPicPr preferRelativeResize="0">
              <a:picLocks noChangeArrowheads="1"/>
            </p:cNvPicPr>
            <p:nvPr/>
          </p:nvPicPr>
          <p:blipFill>
            <a:blip r:embed="rId2">
              <a:extLst>
                <a:ext uri="{28A0092B-C50C-407E-A947-70E740481C1C}">
                  <a14:useLocalDpi xmlns:a14="http://schemas.microsoft.com/office/drawing/2010/main"/>
                </a:ext>
              </a:extLst>
            </a:blip>
            <a:srcRect/>
            <a:stretch>
              <a:fillRect/>
            </a:stretch>
          </p:blipFill>
          <p:spPr bwMode="auto">
            <a:xfrm>
              <a:off x="-19" y="-19"/>
              <a:ext cx="5821" cy="91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89922" name="Rectangle 834"/>
            <p:cNvSpPr>
              <a:spLocks noChangeArrowheads="1"/>
            </p:cNvSpPr>
            <p:nvPr/>
          </p:nvSpPr>
          <p:spPr bwMode="auto">
            <a:xfrm>
              <a:off x="0" y="-1"/>
              <a:ext cx="5760" cy="80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eaLnBrk="0" hangingPunct="0">
                <a:defRPr kumimoji="1">
                  <a:solidFill>
                    <a:schemeClr val="tx1"/>
                  </a:solidFill>
                  <a:latin typeface="Arial" panose="020B0604020202020204" pitchFamily="34" charset="0"/>
                  <a:ea typeface="ＭＳ Ｐゴシック" panose="020B0600070205080204" pitchFamily="50" charset="-128"/>
                </a:defRPr>
              </a:lvl2pPr>
              <a:lvl3pPr eaLnBrk="0" hangingPunct="0">
                <a:defRPr kumimoji="1">
                  <a:solidFill>
                    <a:schemeClr val="tx1"/>
                  </a:solidFill>
                  <a:latin typeface="Arial" panose="020B0604020202020204" pitchFamily="34" charset="0"/>
                  <a:ea typeface="ＭＳ Ｐゴシック" panose="020B0600070205080204" pitchFamily="50" charset="-128"/>
                </a:defRPr>
              </a:lvl3pPr>
              <a:lvl4pPr eaLnBrk="0" hangingPunct="0">
                <a:defRPr kumimoji="1">
                  <a:solidFill>
                    <a:schemeClr val="tx1"/>
                  </a:solidFill>
                  <a:latin typeface="Arial" panose="020B0604020202020204" pitchFamily="34" charset="0"/>
                  <a:ea typeface="ＭＳ Ｐゴシック" panose="020B0600070205080204" pitchFamily="50" charset="-128"/>
                </a:defRPr>
              </a:lvl4pPr>
              <a:lvl5pPr eaLnBrk="0" hangingPunct="0">
                <a:defRPr kumimoji="1">
                  <a:solidFill>
                    <a:schemeClr val="tx1"/>
                  </a:solidFill>
                  <a:latin typeface="Arial" panose="020B0604020202020204" pitchFamily="34" charset="0"/>
                  <a:ea typeface="ＭＳ Ｐゴシック" panose="020B0600070205080204" pitchFamily="50" charset="-128"/>
                </a:defRPr>
              </a:lvl5pPr>
              <a:lvl6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6pPr>
              <a:lvl7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7pPr>
              <a:lvl8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8pPr>
              <a:lvl9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9pPr>
            </a:lstStyle>
            <a:p>
              <a:pPr eaLnBrk="1" hangingPunct="1">
                <a:buSzPct val="100000"/>
                <a:defRPr/>
              </a:pPr>
              <a:r>
                <a:rPr lang="ja-JP" altLang="en-US" sz="4000" b="1" dirty="0">
                  <a:solidFill>
                    <a:srgbClr val="FFFFFF"/>
                  </a:solidFill>
                  <a:effectLst>
                    <a:outerShdw blurRad="38100" dist="38100" dir="2700000" algn="tl">
                      <a:srgbClr val="C0C0C0"/>
                    </a:outerShdw>
                  </a:effectLst>
                  <a:latin typeface="ＭＳ Ｐゴシック" panose="020B0600070205080204" pitchFamily="50" charset="-128"/>
                  <a:ea typeface="AR隷書体M" charset="-128"/>
                </a:rPr>
                <a:t>③闇バイト募集を見破るポイント</a:t>
              </a:r>
            </a:p>
          </p:txBody>
        </p:sp>
      </p:grpSp>
      <p:sp>
        <p:nvSpPr>
          <p:cNvPr id="16" name="テキスト ボックス 4"/>
          <p:cNvSpPr>
            <a:spLocks noChangeArrowheads="1"/>
          </p:cNvSpPr>
          <p:nvPr/>
        </p:nvSpPr>
        <p:spPr bwMode="auto">
          <a:xfrm>
            <a:off x="107504" y="855301"/>
            <a:ext cx="5740458" cy="544634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eaLnBrk="0" hangingPunct="0">
              <a:defRPr kumimoji="1">
                <a:solidFill>
                  <a:schemeClr val="tx1"/>
                </a:solidFill>
                <a:latin typeface="Arial" panose="020B0604020202020204" pitchFamily="34" charset="0"/>
                <a:ea typeface="ＭＳ Ｐゴシック" panose="020B0600070205080204" pitchFamily="50" charset="-128"/>
              </a:defRPr>
            </a:lvl2pPr>
            <a:lvl3pPr eaLnBrk="0" hangingPunct="0">
              <a:defRPr kumimoji="1">
                <a:solidFill>
                  <a:schemeClr val="tx1"/>
                </a:solidFill>
                <a:latin typeface="Arial" panose="020B0604020202020204" pitchFamily="34" charset="0"/>
                <a:ea typeface="ＭＳ Ｐゴシック" panose="020B0600070205080204" pitchFamily="50" charset="-128"/>
              </a:defRPr>
            </a:lvl3pPr>
            <a:lvl4pPr eaLnBrk="0" hangingPunct="0">
              <a:defRPr kumimoji="1">
                <a:solidFill>
                  <a:schemeClr val="tx1"/>
                </a:solidFill>
                <a:latin typeface="Arial" panose="020B0604020202020204" pitchFamily="34" charset="0"/>
                <a:ea typeface="ＭＳ Ｐゴシック" panose="020B0600070205080204" pitchFamily="50" charset="-128"/>
              </a:defRPr>
            </a:lvl4pPr>
            <a:lvl5pPr eaLnBrk="0" hangingPunct="0">
              <a:defRPr kumimoji="1">
                <a:solidFill>
                  <a:schemeClr val="tx1"/>
                </a:solidFill>
                <a:latin typeface="Arial" panose="020B0604020202020204" pitchFamily="34" charset="0"/>
                <a:ea typeface="ＭＳ Ｐゴシック" panose="020B0600070205080204" pitchFamily="50" charset="-128"/>
              </a:defRPr>
            </a:lvl5pPr>
            <a:lvl6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6pPr>
            <a:lvl7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7pPr>
            <a:lvl8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8pPr>
            <a:lvl9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9pPr>
          </a:lstStyle>
          <a:p>
            <a:pPr eaLnBrk="1" hangingPunct="1">
              <a:spcBef>
                <a:spcPts val="600"/>
              </a:spcBef>
              <a:spcAft>
                <a:spcPts val="0"/>
              </a:spcAft>
              <a:buSzPct val="100000"/>
              <a:defRPr/>
            </a:pPr>
            <a:r>
              <a:rPr lang="ja-JP" altLang="en-US" sz="2800" b="1" dirty="0">
                <a:solidFill>
                  <a:schemeClr val="accent2">
                    <a:lumMod val="50000"/>
                  </a:schemeClr>
                </a:solidFill>
                <a:effectLst>
                  <a:outerShdw blurRad="38100" dist="38100" dir="2700000" algn="tl">
                    <a:srgbClr val="C0C0C0"/>
                  </a:outerShdw>
                </a:effectLst>
                <a:latin typeface="ＭＳ ゴシック" panose="020B0609070205080204" pitchFamily="49" charset="-128"/>
                <a:ea typeface="ＭＳ ゴシック" panose="020B0609070205080204" pitchFamily="49" charset="-128"/>
              </a:rPr>
              <a:t>１　説明があいまい</a:t>
            </a:r>
            <a:endParaRPr lang="en-US" altLang="ja-JP" sz="2800" b="1" dirty="0">
              <a:solidFill>
                <a:schemeClr val="accent2">
                  <a:lumMod val="50000"/>
                </a:schemeClr>
              </a:solidFill>
              <a:effectLst>
                <a:outerShdw blurRad="38100" dist="38100" dir="2700000" algn="tl">
                  <a:srgbClr val="C0C0C0"/>
                </a:outerShdw>
              </a:effectLst>
              <a:latin typeface="ＭＳ ゴシック" panose="020B0609070205080204" pitchFamily="49" charset="-128"/>
              <a:ea typeface="ＭＳ ゴシック" panose="020B0609070205080204" pitchFamily="49" charset="-128"/>
            </a:endParaRPr>
          </a:p>
          <a:p>
            <a:pPr eaLnBrk="1" hangingPunct="1">
              <a:spcBef>
                <a:spcPts val="600"/>
              </a:spcBef>
              <a:spcAft>
                <a:spcPts val="0"/>
              </a:spcAft>
              <a:buSzPct val="100000"/>
              <a:defRPr/>
            </a:pPr>
            <a:r>
              <a:rPr lang="ja-JP" altLang="en-US" sz="2800" b="1" dirty="0">
                <a:solidFill>
                  <a:srgbClr val="FF0000"/>
                </a:solidFill>
                <a:effectLst>
                  <a:outerShdw blurRad="38100" dist="38100" dir="2700000" algn="tl">
                    <a:srgbClr val="C0C0C0"/>
                  </a:outerShdw>
                </a:effectLst>
                <a:latin typeface="ＭＳ ゴシック" panose="020B0609070205080204" pitchFamily="49" charset="-128"/>
                <a:ea typeface="ＭＳ ゴシック" panose="020B0609070205080204" pitchFamily="49" charset="-128"/>
              </a:rPr>
              <a:t>　・仕事内容の説明があいまい</a:t>
            </a:r>
            <a:endParaRPr lang="en-US" altLang="ja-JP" sz="2800" b="1" dirty="0">
              <a:solidFill>
                <a:srgbClr val="FF0000"/>
              </a:solidFill>
              <a:effectLst>
                <a:outerShdw blurRad="38100" dist="38100" dir="2700000" algn="tl">
                  <a:srgbClr val="C0C0C0"/>
                </a:outerShdw>
              </a:effectLst>
              <a:latin typeface="ＭＳ ゴシック" panose="020B0609070205080204" pitchFamily="49" charset="-128"/>
              <a:ea typeface="ＭＳ ゴシック" panose="020B0609070205080204" pitchFamily="49" charset="-128"/>
            </a:endParaRPr>
          </a:p>
          <a:p>
            <a:pPr marL="803275" indent="-803275" eaLnBrk="1" hangingPunct="1">
              <a:spcBef>
                <a:spcPts val="600"/>
              </a:spcBef>
              <a:spcAft>
                <a:spcPts val="0"/>
              </a:spcAft>
              <a:buSzPct val="100000"/>
              <a:defRPr/>
            </a:pPr>
            <a:r>
              <a:rPr lang="ja-JP" altLang="en-US" sz="2000" dirty="0">
                <a:effectLst>
                  <a:outerShdw blurRad="38100" dist="38100" dir="2700000" algn="tl">
                    <a:srgbClr val="C0C0C0"/>
                  </a:outerShdw>
                </a:effectLst>
                <a:latin typeface="ＭＳ ゴシック" panose="020B0609070205080204" pitchFamily="49" charset="-128"/>
                <a:ea typeface="ＭＳ ゴシック" panose="020B0609070205080204" pitchFamily="49" charset="-128"/>
              </a:rPr>
              <a:t>　　　</a:t>
            </a:r>
            <a:r>
              <a:rPr lang="ja-JP" altLang="en-US" dirty="0">
                <a:effectLst>
                  <a:outerShdw blurRad="38100" dist="38100" dir="2700000" algn="tl">
                    <a:srgbClr val="C0C0C0"/>
                  </a:outerShdw>
                </a:effectLst>
                <a:latin typeface="ＭＳ ゴシック" panose="020B0609070205080204" pitchFamily="49" charset="-128"/>
                <a:ea typeface="ＭＳ ゴシック" panose="020B0609070205080204" pitchFamily="49" charset="-128"/>
              </a:rPr>
              <a:t>「荷物を運ぶ（受け取る）だけ」や「簡単な仕事」、「当日説明」といった仕事内容の説明があいまいなものは注意が必要です。</a:t>
            </a:r>
            <a:endParaRPr lang="en-US" altLang="ja-JP" dirty="0">
              <a:effectLst>
                <a:outerShdw blurRad="38100" dist="38100" dir="2700000" algn="tl">
                  <a:srgbClr val="C0C0C0"/>
                </a:outerShdw>
              </a:effectLst>
              <a:latin typeface="ＭＳ ゴシック" panose="020B0609070205080204" pitchFamily="49" charset="-128"/>
              <a:ea typeface="ＭＳ ゴシック" panose="020B0609070205080204" pitchFamily="49" charset="-128"/>
            </a:endParaRPr>
          </a:p>
          <a:p>
            <a:pPr marL="444500" indent="-444500" eaLnBrk="1" hangingPunct="1">
              <a:spcBef>
                <a:spcPts val="600"/>
              </a:spcBef>
              <a:spcAft>
                <a:spcPts val="0"/>
              </a:spcAft>
              <a:buSzPct val="100000"/>
              <a:defRPr/>
            </a:pPr>
            <a:r>
              <a:rPr lang="ja-JP" altLang="en-US" sz="2800" b="1" dirty="0">
                <a:solidFill>
                  <a:srgbClr val="FF0000"/>
                </a:solidFill>
                <a:effectLst>
                  <a:outerShdw blurRad="38100" dist="38100" dir="2700000" algn="tl">
                    <a:srgbClr val="C0C0C0"/>
                  </a:outerShdw>
                </a:effectLst>
                <a:latin typeface="ＭＳ ゴシック" panose="020B0609070205080204" pitchFamily="49" charset="-128"/>
                <a:ea typeface="ＭＳ ゴシック" panose="020B0609070205080204" pitchFamily="49" charset="-128"/>
              </a:rPr>
              <a:t>　・勤務場所、時間が不明</a:t>
            </a:r>
            <a:endParaRPr lang="en-US" altLang="ja-JP" sz="2800" b="1" dirty="0">
              <a:solidFill>
                <a:srgbClr val="FF0000"/>
              </a:solidFill>
              <a:effectLst>
                <a:outerShdw blurRad="38100" dist="38100" dir="2700000" algn="tl">
                  <a:srgbClr val="C0C0C0"/>
                </a:outerShdw>
              </a:effectLst>
              <a:latin typeface="ＭＳ ゴシック" panose="020B0609070205080204" pitchFamily="49" charset="-128"/>
              <a:ea typeface="ＭＳ ゴシック" panose="020B0609070205080204" pitchFamily="49" charset="-128"/>
            </a:endParaRPr>
          </a:p>
          <a:p>
            <a:pPr marL="901700" indent="-901700" eaLnBrk="1" hangingPunct="1">
              <a:spcBef>
                <a:spcPts val="600"/>
              </a:spcBef>
              <a:spcAft>
                <a:spcPts val="0"/>
              </a:spcAft>
              <a:buSzPct val="100000"/>
              <a:defRPr/>
            </a:pPr>
            <a:r>
              <a:rPr lang="ja-JP" altLang="en-US" dirty="0">
                <a:solidFill>
                  <a:srgbClr val="FF0000"/>
                </a:solidFill>
                <a:effectLst>
                  <a:outerShdw blurRad="38100" dist="38100" dir="2700000" algn="tl">
                    <a:srgbClr val="C0C0C0"/>
                  </a:outerShdw>
                </a:effectLst>
                <a:latin typeface="ＭＳ ゴシック" panose="020B0609070205080204" pitchFamily="49" charset="-128"/>
                <a:ea typeface="ＭＳ ゴシック" panose="020B0609070205080204" pitchFamily="49" charset="-128"/>
              </a:rPr>
              <a:t>　　 　</a:t>
            </a:r>
            <a:r>
              <a:rPr lang="ja-JP" altLang="en-US" dirty="0">
                <a:effectLst>
                  <a:outerShdw blurRad="38100" dist="38100" dir="2700000" algn="tl">
                    <a:srgbClr val="C0C0C0"/>
                  </a:outerShdw>
                </a:effectLst>
                <a:latin typeface="ＭＳ ゴシック" panose="020B0609070205080204" pitchFamily="49" charset="-128"/>
                <a:ea typeface="ＭＳ ゴシック" panose="020B0609070205080204" pitchFamily="49" charset="-128"/>
              </a:rPr>
              <a:t>「全国可」や「時間指定可」、勤務場所や勤務時間を後日連絡する、又はそれらが不明な募集にも注意してください。</a:t>
            </a:r>
            <a:endParaRPr lang="en-US" altLang="ja-JP" dirty="0">
              <a:effectLst>
                <a:outerShdw blurRad="38100" dist="38100" dir="2700000" algn="tl">
                  <a:srgbClr val="C0C0C0"/>
                </a:outerShdw>
              </a:effectLst>
              <a:latin typeface="ＭＳ ゴシック" panose="020B0609070205080204" pitchFamily="49" charset="-128"/>
              <a:ea typeface="ＭＳ ゴシック" panose="020B0609070205080204" pitchFamily="49" charset="-128"/>
            </a:endParaRPr>
          </a:p>
          <a:p>
            <a:pPr marL="444500" indent="-444500" eaLnBrk="1" hangingPunct="1">
              <a:spcBef>
                <a:spcPts val="600"/>
              </a:spcBef>
              <a:spcAft>
                <a:spcPts val="0"/>
              </a:spcAft>
              <a:buSzPct val="100000"/>
              <a:defRPr/>
            </a:pPr>
            <a:r>
              <a:rPr lang="ja-JP" altLang="en-US" sz="2800" b="1" dirty="0">
                <a:solidFill>
                  <a:srgbClr val="FF0000"/>
                </a:solidFill>
                <a:effectLst>
                  <a:outerShdw blurRad="38100" dist="38100" dir="2700000" algn="tl">
                    <a:srgbClr val="C0C0C0"/>
                  </a:outerShdw>
                </a:effectLst>
                <a:latin typeface="ＭＳ ゴシック" panose="020B0609070205080204" pitchFamily="49" charset="-128"/>
                <a:ea typeface="ＭＳ ゴシック" panose="020B0609070205080204" pitchFamily="49" charset="-128"/>
              </a:rPr>
              <a:t>　・報酬の基準が示されていない</a:t>
            </a:r>
            <a:endParaRPr lang="en-US" altLang="ja-JP" sz="2800" b="1" dirty="0">
              <a:solidFill>
                <a:srgbClr val="FF0000"/>
              </a:solidFill>
              <a:effectLst>
                <a:outerShdw blurRad="38100" dist="38100" dir="2700000" algn="tl">
                  <a:srgbClr val="C0C0C0"/>
                </a:outerShdw>
              </a:effectLst>
              <a:latin typeface="ＭＳ ゴシック" panose="020B0609070205080204" pitchFamily="49" charset="-128"/>
              <a:ea typeface="ＭＳ ゴシック" panose="020B0609070205080204" pitchFamily="49" charset="-128"/>
            </a:endParaRPr>
          </a:p>
          <a:p>
            <a:pPr marL="901700" indent="-901700" eaLnBrk="1" hangingPunct="1">
              <a:spcBef>
                <a:spcPts val="600"/>
              </a:spcBef>
              <a:spcAft>
                <a:spcPts val="0"/>
              </a:spcAft>
              <a:buSzPct val="100000"/>
              <a:defRPr/>
            </a:pPr>
            <a:r>
              <a:rPr lang="ja-JP" altLang="en-US" dirty="0">
                <a:solidFill>
                  <a:srgbClr val="FF0000"/>
                </a:solidFill>
                <a:effectLst>
                  <a:outerShdw blurRad="38100" dist="38100" dir="2700000" algn="tl">
                    <a:srgbClr val="C0C0C0"/>
                  </a:outerShdw>
                </a:effectLst>
                <a:latin typeface="ＭＳ ゴシック" panose="020B0609070205080204" pitchFamily="49" charset="-128"/>
                <a:ea typeface="ＭＳ ゴシック" panose="020B0609070205080204" pitchFamily="49" charset="-128"/>
              </a:rPr>
              <a:t>　　 　</a:t>
            </a:r>
            <a:r>
              <a:rPr lang="ja-JP" altLang="en-US" dirty="0">
                <a:effectLst>
                  <a:outerShdw blurRad="38100" dist="38100" dir="2700000" algn="tl">
                    <a:srgbClr val="C0C0C0"/>
                  </a:outerShdw>
                </a:effectLst>
                <a:latin typeface="ＭＳ ゴシック" panose="020B0609070205080204" pitchFamily="49" charset="-128"/>
                <a:ea typeface="ＭＳ ゴシック" panose="020B0609070205080204" pitchFamily="49" charset="-128"/>
              </a:rPr>
              <a:t>「最低〇〇円保障」「報酬は〇〇円から」など時給や日給について基準になる報酬が書かれていない募集は、どのような仕事をさせられるか分からない場合が多いため注意しましょう。</a:t>
            </a:r>
            <a:endParaRPr lang="en-US" altLang="ja-JP" dirty="0">
              <a:effectLst>
                <a:outerShdw blurRad="38100" dist="38100" dir="2700000" algn="tl">
                  <a:srgbClr val="C0C0C0"/>
                </a:outerShdw>
              </a:effectLst>
              <a:latin typeface="ＭＳ ゴシック" panose="020B0609070205080204" pitchFamily="49" charset="-128"/>
              <a:ea typeface="ＭＳ ゴシック" panose="020B0609070205080204" pitchFamily="49" charset="-128"/>
            </a:endParaRPr>
          </a:p>
        </p:txBody>
      </p:sp>
      <p:grpSp>
        <p:nvGrpSpPr>
          <p:cNvPr id="2" name="グループ化 1">
            <a:extLst>
              <a:ext uri="{FF2B5EF4-FFF2-40B4-BE49-F238E27FC236}">
                <a16:creationId xmlns:a16="http://schemas.microsoft.com/office/drawing/2014/main" id="{F4A025BD-06B1-6713-5CB7-8B076A2E6DA2}"/>
              </a:ext>
            </a:extLst>
          </p:cNvPr>
          <p:cNvGrpSpPr/>
          <p:nvPr/>
        </p:nvGrpSpPr>
        <p:grpSpPr>
          <a:xfrm>
            <a:off x="5354101" y="838200"/>
            <a:ext cx="4240097" cy="5474758"/>
            <a:chOff x="5354100" y="819145"/>
            <a:chExt cx="4240097" cy="5474758"/>
          </a:xfrm>
        </p:grpSpPr>
        <p:grpSp>
          <p:nvGrpSpPr>
            <p:cNvPr id="3" name="グループ化 2">
              <a:extLst>
                <a:ext uri="{FF2B5EF4-FFF2-40B4-BE49-F238E27FC236}">
                  <a16:creationId xmlns:a16="http://schemas.microsoft.com/office/drawing/2014/main" id="{81AE43E8-2D3C-54CE-7A94-7850D50ED2DE}"/>
                </a:ext>
              </a:extLst>
            </p:cNvPr>
            <p:cNvGrpSpPr/>
            <p:nvPr/>
          </p:nvGrpSpPr>
          <p:grpSpPr>
            <a:xfrm>
              <a:off x="5354100" y="819145"/>
              <a:ext cx="4240097" cy="5474758"/>
              <a:chOff x="5354100" y="819145"/>
              <a:chExt cx="4240097" cy="5474758"/>
            </a:xfrm>
          </p:grpSpPr>
          <p:grpSp>
            <p:nvGrpSpPr>
              <p:cNvPr id="5" name="グループ化 4">
                <a:extLst>
                  <a:ext uri="{FF2B5EF4-FFF2-40B4-BE49-F238E27FC236}">
                    <a16:creationId xmlns:a16="http://schemas.microsoft.com/office/drawing/2014/main" id="{5B226714-CE4C-890B-632F-6BA2A101C50F}"/>
                  </a:ext>
                </a:extLst>
              </p:cNvPr>
              <p:cNvGrpSpPr/>
              <p:nvPr/>
            </p:nvGrpSpPr>
            <p:grpSpPr>
              <a:xfrm>
                <a:off x="5354100" y="819145"/>
                <a:ext cx="4240097" cy="5474758"/>
                <a:chOff x="5320697" y="1139543"/>
                <a:chExt cx="4240097" cy="5474758"/>
              </a:xfrm>
            </p:grpSpPr>
            <p:grpSp>
              <p:nvGrpSpPr>
                <p:cNvPr id="26" name="グループ化 25">
                  <a:extLst>
                    <a:ext uri="{FF2B5EF4-FFF2-40B4-BE49-F238E27FC236}">
                      <a16:creationId xmlns:a16="http://schemas.microsoft.com/office/drawing/2014/main" id="{3F7DCD9B-B95D-836A-1EC6-E97E3E7B3CDB}"/>
                    </a:ext>
                  </a:extLst>
                </p:cNvPr>
                <p:cNvGrpSpPr/>
                <p:nvPr/>
              </p:nvGrpSpPr>
              <p:grpSpPr>
                <a:xfrm>
                  <a:off x="5320697" y="1139543"/>
                  <a:ext cx="4240097" cy="5474758"/>
                  <a:chOff x="5320697" y="868257"/>
                  <a:chExt cx="4240097" cy="5474758"/>
                </a:xfrm>
              </p:grpSpPr>
              <p:pic>
                <p:nvPicPr>
                  <p:cNvPr id="89888" name="図 89887">
                    <a:extLst>
                      <a:ext uri="{FF2B5EF4-FFF2-40B4-BE49-F238E27FC236}">
                        <a16:creationId xmlns:a16="http://schemas.microsoft.com/office/drawing/2014/main" id="{5761F766-DCC2-F0EC-B9DB-98DC10D243E0}"/>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320697" y="868257"/>
                    <a:ext cx="4240097" cy="5474758"/>
                  </a:xfrm>
                  <a:prstGeom prst="rect">
                    <a:avLst/>
                  </a:prstGeom>
                </p:spPr>
              </p:pic>
              <p:sp>
                <p:nvSpPr>
                  <p:cNvPr id="89889" name="正方形/長方形 89888">
                    <a:extLst>
                      <a:ext uri="{FF2B5EF4-FFF2-40B4-BE49-F238E27FC236}">
                        <a16:creationId xmlns:a16="http://schemas.microsoft.com/office/drawing/2014/main" id="{00A1D0C9-C407-5B58-73CF-31C4065477B2}"/>
                      </a:ext>
                    </a:extLst>
                  </p:cNvPr>
                  <p:cNvSpPr/>
                  <p:nvPr/>
                </p:nvSpPr>
                <p:spPr>
                  <a:xfrm>
                    <a:off x="5935372" y="1277359"/>
                    <a:ext cx="3029116" cy="4613597"/>
                  </a:xfrm>
                  <a:prstGeom prst="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t" anchorCtr="0"/>
                  <a:lstStyle/>
                  <a:p>
                    <a:pPr algn="ctr"/>
                    <a:endParaRPr kumimoji="1" lang="en-US" altLang="ja-JP" sz="1000" b="1" dirty="0">
                      <a:solidFill>
                        <a:srgbClr val="FF0000"/>
                      </a:solidFill>
                    </a:endParaRPr>
                  </a:p>
                  <a:p>
                    <a:pPr algn="ctr"/>
                    <a:r>
                      <a:rPr kumimoji="1" lang="ja-JP" altLang="en-US" b="1" dirty="0">
                        <a:solidFill>
                          <a:srgbClr val="FF0000"/>
                        </a:solidFill>
                      </a:rPr>
                      <a:t>　</a:t>
                    </a:r>
                  </a:p>
                  <a:p>
                    <a:pPr algn="ctr"/>
                    <a:endParaRPr kumimoji="1" lang="ja-JP" altLang="en-US" sz="1600" b="1" dirty="0">
                      <a:solidFill>
                        <a:schemeClr val="tx1"/>
                      </a:solidFill>
                    </a:endParaRPr>
                  </a:p>
                </p:txBody>
              </p:sp>
            </p:grpSp>
            <p:sp>
              <p:nvSpPr>
                <p:cNvPr id="27" name="テキスト ボックス 26">
                  <a:extLst>
                    <a:ext uri="{FF2B5EF4-FFF2-40B4-BE49-F238E27FC236}">
                      <a16:creationId xmlns:a16="http://schemas.microsoft.com/office/drawing/2014/main" id="{3A1D88A0-2F80-0396-AC71-561DB6585992}"/>
                    </a:ext>
                  </a:extLst>
                </p:cNvPr>
                <p:cNvSpPr txBox="1"/>
                <p:nvPr/>
              </p:nvSpPr>
              <p:spPr>
                <a:xfrm>
                  <a:off x="6519681" y="1596462"/>
                  <a:ext cx="1654620" cy="553998"/>
                </a:xfrm>
                <a:prstGeom prst="rect">
                  <a:avLst/>
                </a:prstGeom>
                <a:noFill/>
              </p:spPr>
              <p:txBody>
                <a:bodyPr wrap="none" rtlCol="0">
                  <a:spAutoFit/>
                </a:bodyPr>
                <a:lstStyle/>
                <a:p>
                  <a:r>
                    <a:rPr kumimoji="1" lang="ja-JP" altLang="en-US" dirty="0"/>
                    <a:t>アルバイト募集</a:t>
                  </a:r>
                  <a:endParaRPr kumimoji="1" lang="en-US" altLang="ja-JP" dirty="0"/>
                </a:p>
                <a:p>
                  <a:r>
                    <a:rPr kumimoji="1" lang="ja-JP" altLang="en-US" sz="1200" dirty="0"/>
                    <a:t>〇〇〇＠</a:t>
                  </a:r>
                  <a:r>
                    <a:rPr kumimoji="1" lang="en-US" altLang="ja-JP" sz="1200" dirty="0"/>
                    <a:t>××.××</a:t>
                  </a:r>
                  <a:endParaRPr kumimoji="1" lang="ja-JP" altLang="en-US" sz="1200" dirty="0"/>
                </a:p>
              </p:txBody>
            </p:sp>
            <p:sp>
              <p:nvSpPr>
                <p:cNvPr id="28" name="テキスト ボックス 27">
                  <a:extLst>
                    <a:ext uri="{FF2B5EF4-FFF2-40B4-BE49-F238E27FC236}">
                      <a16:creationId xmlns:a16="http://schemas.microsoft.com/office/drawing/2014/main" id="{30CA09FC-23AA-2A4B-906C-FC717D73E2FB}"/>
                    </a:ext>
                  </a:extLst>
                </p:cNvPr>
                <p:cNvSpPr txBox="1"/>
                <p:nvPr/>
              </p:nvSpPr>
              <p:spPr>
                <a:xfrm>
                  <a:off x="5956120" y="2150460"/>
                  <a:ext cx="3085442" cy="3108543"/>
                </a:xfrm>
                <a:prstGeom prst="rect">
                  <a:avLst/>
                </a:prstGeom>
                <a:noFill/>
              </p:spPr>
              <p:txBody>
                <a:bodyPr wrap="square">
                  <a:spAutoFit/>
                </a:bodyPr>
                <a:lstStyle/>
                <a:p>
                  <a:endParaRPr kumimoji="1" lang="en-US" altLang="ja-JP" sz="900" b="1" dirty="0">
                    <a:solidFill>
                      <a:schemeClr val="tx1"/>
                    </a:solidFill>
                  </a:endParaRPr>
                </a:p>
                <a:p>
                  <a:r>
                    <a:rPr kumimoji="1" lang="ja-JP" altLang="en-US" sz="1800" b="1" dirty="0">
                      <a:solidFill>
                        <a:srgbClr val="FF0000"/>
                      </a:solidFill>
                    </a:rPr>
                    <a:t>荷物を受け取って運ぶだけ</a:t>
                  </a:r>
                  <a:r>
                    <a:rPr kumimoji="1" lang="ja-JP" altLang="en-US" sz="1800" b="1" dirty="0">
                      <a:solidFill>
                        <a:schemeClr val="tx1"/>
                      </a:solidFill>
                    </a:rPr>
                    <a:t>♪</a:t>
                  </a:r>
                  <a:endParaRPr kumimoji="1" lang="en-US" altLang="ja-JP" sz="1800" b="1" dirty="0">
                    <a:solidFill>
                      <a:schemeClr val="tx1"/>
                    </a:solidFill>
                  </a:endParaRPr>
                </a:p>
                <a:p>
                  <a:endParaRPr kumimoji="1" lang="en-US" altLang="ja-JP" sz="800" b="1" dirty="0">
                    <a:solidFill>
                      <a:schemeClr val="tx1"/>
                    </a:solidFill>
                  </a:endParaRPr>
                </a:p>
                <a:p>
                  <a:r>
                    <a:rPr kumimoji="1" lang="ja-JP" altLang="en-US" sz="1800" b="1" dirty="0">
                      <a:solidFill>
                        <a:srgbClr val="FF0000"/>
                      </a:solidFill>
                    </a:rPr>
                    <a:t>日時・場所の指定可</a:t>
                  </a:r>
                  <a:r>
                    <a:rPr kumimoji="1" lang="ja-JP" altLang="en-US" sz="1800" b="1" dirty="0"/>
                    <a:t>♪</a:t>
                  </a:r>
                  <a:endParaRPr kumimoji="1" lang="en-US" altLang="ja-JP" sz="1800" b="1" dirty="0"/>
                </a:p>
                <a:p>
                  <a:endParaRPr kumimoji="1" lang="en-US" altLang="ja-JP" sz="800" b="1" dirty="0">
                    <a:solidFill>
                      <a:schemeClr val="tx1"/>
                    </a:solidFill>
                  </a:endParaRPr>
                </a:p>
                <a:p>
                  <a:r>
                    <a:rPr kumimoji="1" lang="ja-JP" altLang="en-US" sz="1800" b="1" dirty="0">
                      <a:solidFill>
                        <a:srgbClr val="FF0000"/>
                      </a:solidFill>
                    </a:rPr>
                    <a:t>短時間で高収入</a:t>
                  </a:r>
                  <a:r>
                    <a:rPr kumimoji="1" lang="ja-JP" altLang="en-US" sz="1800" b="1" dirty="0">
                      <a:solidFill>
                        <a:schemeClr val="tx1"/>
                      </a:solidFill>
                    </a:rPr>
                    <a:t>♪</a:t>
                  </a:r>
                  <a:endParaRPr kumimoji="1" lang="en-US" altLang="ja-JP" sz="1800" b="1" dirty="0">
                    <a:solidFill>
                      <a:schemeClr val="tx1"/>
                    </a:solidFill>
                  </a:endParaRPr>
                </a:p>
                <a:p>
                  <a:endParaRPr kumimoji="1" lang="en-US" altLang="ja-JP" sz="900" b="1" dirty="0">
                    <a:solidFill>
                      <a:schemeClr val="tx1"/>
                    </a:solidFill>
                  </a:endParaRPr>
                </a:p>
                <a:p>
                  <a:r>
                    <a:rPr kumimoji="1" lang="ja-JP" altLang="en-US" sz="1800" b="1" dirty="0">
                      <a:solidFill>
                        <a:srgbClr val="FF0000"/>
                      </a:solidFill>
                    </a:rPr>
                    <a:t>最低５万円支給</a:t>
                  </a:r>
                  <a:r>
                    <a:rPr kumimoji="1" lang="ja-JP" altLang="en-US" sz="1800" b="1" dirty="0">
                      <a:solidFill>
                        <a:schemeClr val="tx1"/>
                      </a:solidFill>
                    </a:rPr>
                    <a:t>♪</a:t>
                  </a:r>
                  <a:endParaRPr kumimoji="1" lang="en-US" altLang="ja-JP" sz="1800" b="1" dirty="0">
                    <a:solidFill>
                      <a:schemeClr val="tx1"/>
                    </a:solidFill>
                  </a:endParaRPr>
                </a:p>
                <a:p>
                  <a:endParaRPr kumimoji="1" lang="en-US" altLang="ja-JP" sz="900" b="1" dirty="0">
                    <a:solidFill>
                      <a:schemeClr val="tx1"/>
                    </a:solidFill>
                  </a:endParaRPr>
                </a:p>
                <a:p>
                  <a:r>
                    <a:rPr kumimoji="1" lang="ja-JP" altLang="en-US" b="1" dirty="0">
                      <a:solidFill>
                        <a:schemeClr val="tx1"/>
                      </a:solidFill>
                    </a:rPr>
                    <a:t>ホワイト案件♪</a:t>
                  </a:r>
                  <a:endParaRPr kumimoji="1" lang="en-US" altLang="ja-JP" b="1" dirty="0">
                    <a:solidFill>
                      <a:schemeClr val="tx1"/>
                    </a:solidFill>
                  </a:endParaRPr>
                </a:p>
                <a:p>
                  <a:endParaRPr kumimoji="1" lang="en-US" altLang="ja-JP" sz="900" b="1" dirty="0">
                    <a:solidFill>
                      <a:schemeClr val="tx1"/>
                    </a:solidFill>
                  </a:endParaRPr>
                </a:p>
                <a:p>
                  <a:r>
                    <a:rPr kumimoji="1" lang="ja-JP" altLang="en-US" sz="1800" b="1" dirty="0">
                      <a:solidFill>
                        <a:schemeClr val="tx1"/>
                      </a:solidFill>
                    </a:rPr>
                    <a:t>希望者多数！早い者勝ち</a:t>
                  </a:r>
                  <a:r>
                    <a:rPr kumimoji="1" lang="en-US" altLang="ja-JP" sz="1800" b="1" dirty="0">
                      <a:solidFill>
                        <a:schemeClr val="tx1"/>
                      </a:solidFill>
                    </a:rPr>
                    <a:t>!!</a:t>
                  </a:r>
                  <a:endParaRPr lang="ja-JP" altLang="en-US" sz="1800" dirty="0">
                    <a:solidFill>
                      <a:prstClr val="white"/>
                    </a:solidFill>
                  </a:endParaRPr>
                </a:p>
                <a:p>
                  <a:endParaRPr kumimoji="1" lang="en-US" altLang="ja-JP" sz="800" b="1" dirty="0">
                    <a:solidFill>
                      <a:schemeClr val="tx1"/>
                    </a:solidFill>
                  </a:endParaRPr>
                </a:p>
                <a:p>
                  <a:r>
                    <a:rPr kumimoji="1" lang="ja-JP" altLang="en-US" sz="1800" b="1" dirty="0">
                      <a:solidFill>
                        <a:schemeClr val="tx1"/>
                      </a:solidFill>
                    </a:rPr>
                    <a:t>連絡はＤＭで♪</a:t>
                  </a:r>
                  <a:endParaRPr kumimoji="1" lang="en-US" altLang="ja-JP" sz="1800" b="1" dirty="0">
                    <a:solidFill>
                      <a:schemeClr val="tx1"/>
                    </a:solidFill>
                  </a:endParaRPr>
                </a:p>
                <a:p>
                  <a:endParaRPr kumimoji="1" lang="en-US" altLang="ja-JP" sz="900" b="1" dirty="0">
                    <a:solidFill>
                      <a:schemeClr val="tx1"/>
                    </a:solidFill>
                  </a:endParaRPr>
                </a:p>
              </p:txBody>
            </p:sp>
            <p:sp>
              <p:nvSpPr>
                <p:cNvPr id="29" name="楕円 28">
                  <a:extLst>
                    <a:ext uri="{FF2B5EF4-FFF2-40B4-BE49-F238E27FC236}">
                      <a16:creationId xmlns:a16="http://schemas.microsoft.com/office/drawing/2014/main" id="{5B9860C1-1E05-672D-5A6B-FBE13D51DAB4}"/>
                    </a:ext>
                  </a:extLst>
                </p:cNvPr>
                <p:cNvSpPr/>
                <p:nvPr/>
              </p:nvSpPr>
              <p:spPr>
                <a:xfrm>
                  <a:off x="6066904" y="1619952"/>
                  <a:ext cx="456727" cy="456727"/>
                </a:xfrm>
                <a:prstGeom prst="ellipse">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0" name="テキスト ボックス 29">
                  <a:extLst>
                    <a:ext uri="{FF2B5EF4-FFF2-40B4-BE49-F238E27FC236}">
                      <a16:creationId xmlns:a16="http://schemas.microsoft.com/office/drawing/2014/main" id="{B8395FDD-B5B8-FC6C-34AF-768AB4ABD379}"/>
                    </a:ext>
                  </a:extLst>
                </p:cNvPr>
                <p:cNvSpPr txBox="1"/>
                <p:nvPr/>
              </p:nvSpPr>
              <p:spPr>
                <a:xfrm>
                  <a:off x="5997351" y="5279220"/>
                  <a:ext cx="2825576" cy="276999"/>
                </a:xfrm>
                <a:prstGeom prst="rect">
                  <a:avLst/>
                </a:prstGeom>
                <a:noFill/>
              </p:spPr>
              <p:txBody>
                <a:bodyPr wrap="square" rtlCol="0">
                  <a:spAutoFit/>
                </a:bodyPr>
                <a:lstStyle/>
                <a:p>
                  <a:r>
                    <a:rPr kumimoji="1" lang="en-US" altLang="ja-JP" sz="1200" dirty="0"/>
                    <a:t>#</a:t>
                  </a:r>
                  <a:r>
                    <a:rPr kumimoji="1" lang="ja-JP" altLang="en-US" sz="1200" dirty="0"/>
                    <a:t>アルバイト　</a:t>
                  </a:r>
                  <a:r>
                    <a:rPr kumimoji="1" lang="en-US" altLang="ja-JP" sz="1200" dirty="0"/>
                    <a:t>#</a:t>
                  </a:r>
                  <a:r>
                    <a:rPr kumimoji="1" lang="ja-JP" altLang="en-US" sz="1200" dirty="0"/>
                    <a:t>高収入　</a:t>
                  </a:r>
                  <a:r>
                    <a:rPr kumimoji="1" lang="en-US" altLang="ja-JP" sz="1200" dirty="0"/>
                    <a:t>#</a:t>
                  </a:r>
                  <a:r>
                    <a:rPr kumimoji="1" lang="ja-JP" altLang="en-US" sz="1200" dirty="0"/>
                    <a:t>お金　</a:t>
                  </a:r>
                  <a:r>
                    <a:rPr kumimoji="1" lang="en-US" altLang="ja-JP" sz="1200" dirty="0"/>
                    <a:t>#</a:t>
                  </a:r>
                  <a:r>
                    <a:rPr kumimoji="1" lang="ja-JP" altLang="en-US" sz="1200" dirty="0"/>
                    <a:t>短時間　</a:t>
                  </a:r>
                </a:p>
              </p:txBody>
            </p:sp>
            <p:sp>
              <p:nvSpPr>
                <p:cNvPr id="31" name="テキスト ボックス 30">
                  <a:extLst>
                    <a:ext uri="{FF2B5EF4-FFF2-40B4-BE49-F238E27FC236}">
                      <a16:creationId xmlns:a16="http://schemas.microsoft.com/office/drawing/2014/main" id="{15C7BE61-738A-9FE6-8636-1F0A577C0CB5}"/>
                    </a:ext>
                  </a:extLst>
                </p:cNvPr>
                <p:cNvSpPr txBox="1"/>
                <p:nvPr/>
              </p:nvSpPr>
              <p:spPr>
                <a:xfrm>
                  <a:off x="5997351" y="5845014"/>
                  <a:ext cx="2825576" cy="261610"/>
                </a:xfrm>
                <a:prstGeom prst="rect">
                  <a:avLst/>
                </a:prstGeom>
                <a:noFill/>
              </p:spPr>
              <p:txBody>
                <a:bodyPr wrap="square" rtlCol="0">
                  <a:spAutoFit/>
                </a:bodyPr>
                <a:lstStyle/>
                <a:p>
                  <a:r>
                    <a:rPr kumimoji="1" lang="ja-JP" altLang="en-US" sz="1100" dirty="0"/>
                    <a:t>午後〇：〇〇　</a:t>
                  </a:r>
                  <a:r>
                    <a:rPr kumimoji="1" lang="en-US" altLang="ja-JP" sz="1100" dirty="0"/>
                    <a:t>××</a:t>
                  </a:r>
                  <a:r>
                    <a:rPr kumimoji="1" lang="ja-JP" altLang="en-US" sz="1100" dirty="0"/>
                    <a:t>年</a:t>
                  </a:r>
                  <a:r>
                    <a:rPr kumimoji="1" lang="en-US" altLang="ja-JP" sz="1100" dirty="0"/>
                    <a:t>×</a:t>
                  </a:r>
                  <a:r>
                    <a:rPr kumimoji="1" lang="ja-JP" altLang="en-US" sz="1100" dirty="0"/>
                    <a:t>月</a:t>
                  </a:r>
                  <a:r>
                    <a:rPr kumimoji="1" lang="en-US" altLang="ja-JP" sz="1100" dirty="0"/>
                    <a:t>×</a:t>
                  </a:r>
                  <a:r>
                    <a:rPr kumimoji="1" lang="ja-JP" altLang="en-US" sz="1100" dirty="0"/>
                    <a:t>日・〇件の表示</a:t>
                  </a:r>
                </a:p>
              </p:txBody>
            </p:sp>
          </p:grpSp>
          <p:sp>
            <p:nvSpPr>
              <p:cNvPr id="6" name="テキスト ボックス 5">
                <a:extLst>
                  <a:ext uri="{FF2B5EF4-FFF2-40B4-BE49-F238E27FC236}">
                    <a16:creationId xmlns:a16="http://schemas.microsoft.com/office/drawing/2014/main" id="{3AE9A095-B519-1B20-15E1-D9D47D79DD03}"/>
                  </a:ext>
                </a:extLst>
              </p:cNvPr>
              <p:cNvSpPr txBox="1"/>
              <p:nvPr/>
            </p:nvSpPr>
            <p:spPr>
              <a:xfrm>
                <a:off x="7575708" y="1193545"/>
                <a:ext cx="670954" cy="215444"/>
              </a:xfrm>
              <a:prstGeom prst="rect">
                <a:avLst/>
              </a:prstGeom>
              <a:noFill/>
            </p:spPr>
            <p:txBody>
              <a:bodyPr wrap="square" rtlCol="0">
                <a:spAutoFit/>
              </a:bodyPr>
              <a:lstStyle/>
              <a:p>
                <a:r>
                  <a:rPr kumimoji="1" lang="ja-JP" altLang="en-US" sz="800" dirty="0"/>
                  <a:t>  ぼ  しゅう</a:t>
                </a:r>
              </a:p>
            </p:txBody>
          </p:sp>
          <p:sp>
            <p:nvSpPr>
              <p:cNvPr id="7" name="テキスト ボックス 6">
                <a:extLst>
                  <a:ext uri="{FF2B5EF4-FFF2-40B4-BE49-F238E27FC236}">
                    <a16:creationId xmlns:a16="http://schemas.microsoft.com/office/drawing/2014/main" id="{E68E96B8-DCA8-5765-A3CF-E409578FCC26}"/>
                  </a:ext>
                </a:extLst>
              </p:cNvPr>
              <p:cNvSpPr txBox="1"/>
              <p:nvPr/>
            </p:nvSpPr>
            <p:spPr>
              <a:xfrm>
                <a:off x="5997176" y="1861629"/>
                <a:ext cx="2249486" cy="215444"/>
              </a:xfrm>
              <a:prstGeom prst="rect">
                <a:avLst/>
              </a:prstGeom>
              <a:noFill/>
            </p:spPr>
            <p:txBody>
              <a:bodyPr wrap="square" rtlCol="0">
                <a:spAutoFit/>
              </a:bodyPr>
              <a:lstStyle/>
              <a:p>
                <a:r>
                  <a:rPr kumimoji="1" lang="ja-JP" altLang="en-US" sz="800" dirty="0">
                    <a:solidFill>
                      <a:srgbClr val="FF0000"/>
                    </a:solidFill>
                  </a:rPr>
                  <a:t>  に    もつ          う　　　　　 と　　　　　　　 はこ</a:t>
                </a:r>
              </a:p>
            </p:txBody>
          </p:sp>
          <p:sp>
            <p:nvSpPr>
              <p:cNvPr id="8" name="テキスト ボックス 7">
                <a:extLst>
                  <a:ext uri="{FF2B5EF4-FFF2-40B4-BE49-F238E27FC236}">
                    <a16:creationId xmlns:a16="http://schemas.microsoft.com/office/drawing/2014/main" id="{131BE2F6-578D-16F5-1E3D-65D4FFE2CCB0}"/>
                  </a:ext>
                </a:extLst>
              </p:cNvPr>
              <p:cNvSpPr txBox="1"/>
              <p:nvPr/>
            </p:nvSpPr>
            <p:spPr>
              <a:xfrm>
                <a:off x="5992620" y="2276338"/>
                <a:ext cx="2249486" cy="215444"/>
              </a:xfrm>
              <a:prstGeom prst="rect">
                <a:avLst/>
              </a:prstGeom>
              <a:noFill/>
            </p:spPr>
            <p:txBody>
              <a:bodyPr wrap="square" rtlCol="0">
                <a:spAutoFit/>
              </a:bodyPr>
              <a:lstStyle/>
              <a:p>
                <a:r>
                  <a:rPr kumimoji="1" lang="ja-JP" altLang="en-US" sz="800" dirty="0">
                    <a:solidFill>
                      <a:srgbClr val="FF0000"/>
                    </a:solidFill>
                  </a:rPr>
                  <a:t>  にち  じ          ば　 しょ　　　　 　し　てい　か</a:t>
                </a:r>
              </a:p>
            </p:txBody>
          </p:sp>
          <p:sp>
            <p:nvSpPr>
              <p:cNvPr id="9" name="テキスト ボックス 8">
                <a:extLst>
                  <a:ext uri="{FF2B5EF4-FFF2-40B4-BE49-F238E27FC236}">
                    <a16:creationId xmlns:a16="http://schemas.microsoft.com/office/drawing/2014/main" id="{21B89816-08AC-3475-E0EF-D80BAFA9D655}"/>
                  </a:ext>
                </a:extLst>
              </p:cNvPr>
              <p:cNvSpPr txBox="1"/>
              <p:nvPr/>
            </p:nvSpPr>
            <p:spPr>
              <a:xfrm>
                <a:off x="5992620" y="2673745"/>
                <a:ext cx="2249486" cy="215444"/>
              </a:xfrm>
              <a:prstGeom prst="rect">
                <a:avLst/>
              </a:prstGeom>
              <a:noFill/>
            </p:spPr>
            <p:txBody>
              <a:bodyPr wrap="square" rtlCol="0">
                <a:spAutoFit/>
              </a:bodyPr>
              <a:lstStyle/>
              <a:p>
                <a:r>
                  <a:rPr kumimoji="1" lang="ja-JP" altLang="en-US" sz="800" dirty="0">
                    <a:solidFill>
                      <a:srgbClr val="FF0000"/>
                    </a:solidFill>
                  </a:rPr>
                  <a:t>  たん　じ　かん         こう  しゅうにゅう</a:t>
                </a:r>
              </a:p>
            </p:txBody>
          </p:sp>
          <p:sp>
            <p:nvSpPr>
              <p:cNvPr id="10" name="テキスト ボックス 9">
                <a:extLst>
                  <a:ext uri="{FF2B5EF4-FFF2-40B4-BE49-F238E27FC236}">
                    <a16:creationId xmlns:a16="http://schemas.microsoft.com/office/drawing/2014/main" id="{1CF588E4-D488-61BD-D4DA-460433B91C42}"/>
                  </a:ext>
                </a:extLst>
              </p:cNvPr>
              <p:cNvSpPr txBox="1"/>
              <p:nvPr/>
            </p:nvSpPr>
            <p:spPr>
              <a:xfrm>
                <a:off x="5970367" y="3079325"/>
                <a:ext cx="2249486" cy="215444"/>
              </a:xfrm>
              <a:prstGeom prst="rect">
                <a:avLst/>
              </a:prstGeom>
              <a:noFill/>
            </p:spPr>
            <p:txBody>
              <a:bodyPr wrap="square" rtlCol="0">
                <a:spAutoFit/>
              </a:bodyPr>
              <a:lstStyle/>
              <a:p>
                <a:r>
                  <a:rPr kumimoji="1" lang="ja-JP" altLang="en-US" sz="800" dirty="0">
                    <a:solidFill>
                      <a:srgbClr val="FF0000"/>
                    </a:solidFill>
                  </a:rPr>
                  <a:t>  さい  てい      まん　えん　し　きゅう</a:t>
                </a:r>
                <a:endParaRPr kumimoji="1" lang="en-US" altLang="ja-JP" sz="800" dirty="0">
                  <a:solidFill>
                    <a:srgbClr val="FF0000"/>
                  </a:solidFill>
                </a:endParaRPr>
              </a:p>
            </p:txBody>
          </p:sp>
          <p:sp>
            <p:nvSpPr>
              <p:cNvPr id="21" name="テキスト ボックス 20">
                <a:extLst>
                  <a:ext uri="{FF2B5EF4-FFF2-40B4-BE49-F238E27FC236}">
                    <a16:creationId xmlns:a16="http://schemas.microsoft.com/office/drawing/2014/main" id="{CF3E4650-BCEE-2DC5-F075-2B9ABE0C1CC6}"/>
                  </a:ext>
                </a:extLst>
              </p:cNvPr>
              <p:cNvSpPr txBox="1"/>
              <p:nvPr/>
            </p:nvSpPr>
            <p:spPr>
              <a:xfrm>
                <a:off x="6737183" y="3500398"/>
                <a:ext cx="715137" cy="215444"/>
              </a:xfrm>
              <a:prstGeom prst="rect">
                <a:avLst/>
              </a:prstGeom>
              <a:noFill/>
            </p:spPr>
            <p:txBody>
              <a:bodyPr wrap="square" rtlCol="0">
                <a:spAutoFit/>
              </a:bodyPr>
              <a:lstStyle/>
              <a:p>
                <a:r>
                  <a:rPr kumimoji="1" lang="ja-JP" altLang="en-US" sz="800" dirty="0"/>
                  <a:t>　あん けん</a:t>
                </a:r>
                <a:endParaRPr kumimoji="1" lang="en-US" altLang="ja-JP" sz="800" dirty="0"/>
              </a:p>
            </p:txBody>
          </p:sp>
          <p:sp>
            <p:nvSpPr>
              <p:cNvPr id="22" name="テキスト ボックス 21">
                <a:extLst>
                  <a:ext uri="{FF2B5EF4-FFF2-40B4-BE49-F238E27FC236}">
                    <a16:creationId xmlns:a16="http://schemas.microsoft.com/office/drawing/2014/main" id="{2EC83E0B-37A2-8866-3962-6BAEC5863691}"/>
                  </a:ext>
                </a:extLst>
              </p:cNvPr>
              <p:cNvSpPr txBox="1"/>
              <p:nvPr/>
            </p:nvSpPr>
            <p:spPr>
              <a:xfrm>
                <a:off x="5963856" y="3885024"/>
                <a:ext cx="1416456" cy="215444"/>
              </a:xfrm>
              <a:prstGeom prst="rect">
                <a:avLst/>
              </a:prstGeom>
              <a:noFill/>
            </p:spPr>
            <p:txBody>
              <a:bodyPr wrap="square" rtlCol="0">
                <a:spAutoFit/>
              </a:bodyPr>
              <a:lstStyle/>
              <a:p>
                <a:r>
                  <a:rPr kumimoji="1" lang="ja-JP" altLang="en-US" sz="800" dirty="0"/>
                  <a:t>    き   ぼう   しゃ   た   すう</a:t>
                </a:r>
                <a:endParaRPr kumimoji="1" lang="en-US" altLang="ja-JP" sz="800" dirty="0"/>
              </a:p>
            </p:txBody>
          </p:sp>
          <p:sp>
            <p:nvSpPr>
              <p:cNvPr id="23" name="テキスト ボックス 22">
                <a:extLst>
                  <a:ext uri="{FF2B5EF4-FFF2-40B4-BE49-F238E27FC236}">
                    <a16:creationId xmlns:a16="http://schemas.microsoft.com/office/drawing/2014/main" id="{C88C76C7-B6CE-B841-AB2E-4CA5738C6BB8}"/>
                  </a:ext>
                </a:extLst>
              </p:cNvPr>
              <p:cNvSpPr txBox="1"/>
              <p:nvPr/>
            </p:nvSpPr>
            <p:spPr>
              <a:xfrm>
                <a:off x="7281840" y="3891441"/>
                <a:ext cx="1416456" cy="215444"/>
              </a:xfrm>
              <a:prstGeom prst="rect">
                <a:avLst/>
              </a:prstGeom>
              <a:noFill/>
            </p:spPr>
            <p:txBody>
              <a:bodyPr wrap="square" rtlCol="0">
                <a:spAutoFit/>
              </a:bodyPr>
              <a:lstStyle/>
              <a:p>
                <a:r>
                  <a:rPr kumimoji="1" lang="ja-JP" altLang="en-US" sz="800" dirty="0"/>
                  <a:t>    はや  　　　もの　が</a:t>
                </a:r>
                <a:endParaRPr kumimoji="1" lang="en-US" altLang="ja-JP" sz="800" dirty="0"/>
              </a:p>
            </p:txBody>
          </p:sp>
          <p:sp>
            <p:nvSpPr>
              <p:cNvPr id="24" name="テキスト ボックス 23">
                <a:extLst>
                  <a:ext uri="{FF2B5EF4-FFF2-40B4-BE49-F238E27FC236}">
                    <a16:creationId xmlns:a16="http://schemas.microsoft.com/office/drawing/2014/main" id="{6790FD1F-5878-F9AA-BE14-4197FB2300BC}"/>
                  </a:ext>
                </a:extLst>
              </p:cNvPr>
              <p:cNvSpPr txBox="1"/>
              <p:nvPr/>
            </p:nvSpPr>
            <p:spPr>
              <a:xfrm>
                <a:off x="6941864" y="4894682"/>
                <a:ext cx="1793198" cy="184666"/>
              </a:xfrm>
              <a:prstGeom prst="rect">
                <a:avLst/>
              </a:prstGeom>
              <a:noFill/>
            </p:spPr>
            <p:txBody>
              <a:bodyPr wrap="square" rtlCol="0">
                <a:spAutoFit/>
              </a:bodyPr>
              <a:lstStyle/>
              <a:p>
                <a:r>
                  <a:rPr kumimoji="1" lang="ja-JP" altLang="en-US" sz="600" dirty="0"/>
                  <a:t>こうしゅうにゅう　　　　　　　かね　　　 たん  じ　かん</a:t>
                </a:r>
                <a:endParaRPr kumimoji="1" lang="en-US" altLang="ja-JP" sz="600" dirty="0"/>
              </a:p>
            </p:txBody>
          </p:sp>
          <p:sp>
            <p:nvSpPr>
              <p:cNvPr id="25" name="テキスト ボックス 24">
                <a:extLst>
                  <a:ext uri="{FF2B5EF4-FFF2-40B4-BE49-F238E27FC236}">
                    <a16:creationId xmlns:a16="http://schemas.microsoft.com/office/drawing/2014/main" id="{7074D0FC-9B4C-6CA3-598C-772F4911375C}"/>
                  </a:ext>
                </a:extLst>
              </p:cNvPr>
              <p:cNvSpPr txBox="1"/>
              <p:nvPr/>
            </p:nvSpPr>
            <p:spPr>
              <a:xfrm>
                <a:off x="5997176" y="4312514"/>
                <a:ext cx="1416456" cy="215444"/>
              </a:xfrm>
              <a:prstGeom prst="rect">
                <a:avLst/>
              </a:prstGeom>
              <a:noFill/>
            </p:spPr>
            <p:txBody>
              <a:bodyPr wrap="square" rtlCol="0">
                <a:spAutoFit/>
              </a:bodyPr>
              <a:lstStyle/>
              <a:p>
                <a:r>
                  <a:rPr kumimoji="1" lang="ja-JP" altLang="en-US" sz="800" dirty="0"/>
                  <a:t>  れん らく</a:t>
                </a:r>
                <a:endParaRPr kumimoji="1" lang="en-US" altLang="ja-JP" sz="800" dirty="0"/>
              </a:p>
            </p:txBody>
          </p:sp>
        </p:grpSp>
        <p:sp>
          <p:nvSpPr>
            <p:cNvPr id="4" name="テキスト ボックス 3">
              <a:extLst>
                <a:ext uri="{FF2B5EF4-FFF2-40B4-BE49-F238E27FC236}">
                  <a16:creationId xmlns:a16="http://schemas.microsoft.com/office/drawing/2014/main" id="{6FA632F3-709D-8275-2A1F-8A8AA39D6300}"/>
                </a:ext>
              </a:extLst>
            </p:cNvPr>
            <p:cNvSpPr txBox="1"/>
            <p:nvPr/>
          </p:nvSpPr>
          <p:spPr>
            <a:xfrm>
              <a:off x="6056659" y="5448969"/>
              <a:ext cx="2861649" cy="184666"/>
            </a:xfrm>
            <a:prstGeom prst="rect">
              <a:avLst/>
            </a:prstGeom>
            <a:noFill/>
          </p:spPr>
          <p:txBody>
            <a:bodyPr wrap="square" rtlCol="0">
              <a:spAutoFit/>
            </a:bodyPr>
            <a:lstStyle/>
            <a:p>
              <a:r>
                <a:rPr kumimoji="1" lang="ja-JP" altLang="en-US" sz="600" dirty="0"/>
                <a:t>ご　 ご　　　　　　　　　　　　　　　　　　ねん　　 がつ       にち　　　　けん　　  ひょうじ　</a:t>
              </a:r>
              <a:endParaRPr kumimoji="1" lang="en-US" altLang="ja-JP" sz="600" dirty="0"/>
            </a:p>
          </p:txBody>
        </p:sp>
      </p:grpSp>
      <p:sp>
        <p:nvSpPr>
          <p:cNvPr id="89890" name="テキスト ボックス 89889">
            <a:extLst>
              <a:ext uri="{FF2B5EF4-FFF2-40B4-BE49-F238E27FC236}">
                <a16:creationId xmlns:a16="http://schemas.microsoft.com/office/drawing/2014/main" id="{F8F5C5AF-5526-D761-874C-199269F22C9B}"/>
              </a:ext>
            </a:extLst>
          </p:cNvPr>
          <p:cNvSpPr txBox="1"/>
          <p:nvPr/>
        </p:nvSpPr>
        <p:spPr>
          <a:xfrm>
            <a:off x="827584" y="781141"/>
            <a:ext cx="1008112" cy="253916"/>
          </a:xfrm>
          <a:prstGeom prst="rect">
            <a:avLst/>
          </a:prstGeom>
          <a:noFill/>
        </p:spPr>
        <p:txBody>
          <a:bodyPr wrap="square" rtlCol="0">
            <a:spAutoFit/>
          </a:bodyPr>
          <a:lstStyle/>
          <a:p>
            <a:r>
              <a:rPr kumimoji="1" lang="ja-JP" altLang="en-US" sz="1050" dirty="0">
                <a:solidFill>
                  <a:srgbClr val="134263"/>
                </a:solidFill>
                <a:effectLst/>
              </a:rPr>
              <a:t> せつ   めい</a:t>
            </a:r>
          </a:p>
        </p:txBody>
      </p:sp>
      <p:sp>
        <p:nvSpPr>
          <p:cNvPr id="89891" name="テキスト ボックス 89890">
            <a:extLst>
              <a:ext uri="{FF2B5EF4-FFF2-40B4-BE49-F238E27FC236}">
                <a16:creationId xmlns:a16="http://schemas.microsoft.com/office/drawing/2014/main" id="{529C2385-CD53-4C95-ED53-2128824397F5}"/>
              </a:ext>
            </a:extLst>
          </p:cNvPr>
          <p:cNvSpPr txBox="1"/>
          <p:nvPr/>
        </p:nvSpPr>
        <p:spPr>
          <a:xfrm>
            <a:off x="863600" y="1282330"/>
            <a:ext cx="2762754" cy="253916"/>
          </a:xfrm>
          <a:prstGeom prst="rect">
            <a:avLst/>
          </a:prstGeom>
          <a:noFill/>
        </p:spPr>
        <p:txBody>
          <a:bodyPr wrap="square" rtlCol="0">
            <a:spAutoFit/>
          </a:bodyPr>
          <a:lstStyle/>
          <a:p>
            <a:r>
              <a:rPr kumimoji="1" lang="ja-JP" altLang="en-US" sz="1050" dirty="0">
                <a:solidFill>
                  <a:srgbClr val="FF0000"/>
                </a:solidFill>
                <a:effectLst/>
              </a:rPr>
              <a:t>  し      ごと　 ない   よう              せつ  めい</a:t>
            </a:r>
          </a:p>
        </p:txBody>
      </p:sp>
      <p:sp>
        <p:nvSpPr>
          <p:cNvPr id="89892" name="テキスト ボックス 89891">
            <a:extLst>
              <a:ext uri="{FF2B5EF4-FFF2-40B4-BE49-F238E27FC236}">
                <a16:creationId xmlns:a16="http://schemas.microsoft.com/office/drawing/2014/main" id="{20EA7445-1991-6958-DF2E-8C2FE383FE20}"/>
              </a:ext>
            </a:extLst>
          </p:cNvPr>
          <p:cNvSpPr txBox="1"/>
          <p:nvPr/>
        </p:nvSpPr>
        <p:spPr>
          <a:xfrm>
            <a:off x="827584" y="2700302"/>
            <a:ext cx="3827008" cy="253916"/>
          </a:xfrm>
          <a:prstGeom prst="rect">
            <a:avLst/>
          </a:prstGeom>
          <a:noFill/>
        </p:spPr>
        <p:txBody>
          <a:bodyPr wrap="square" rtlCol="0">
            <a:spAutoFit/>
          </a:bodyPr>
          <a:lstStyle/>
          <a:p>
            <a:r>
              <a:rPr kumimoji="1" lang="ja-JP" altLang="en-US" sz="1050" dirty="0">
                <a:solidFill>
                  <a:srgbClr val="FF0000"/>
                </a:solidFill>
                <a:effectLst/>
              </a:rPr>
              <a:t> きん     む       ば     しょ                じ     かん             ふ     めい</a:t>
            </a:r>
          </a:p>
        </p:txBody>
      </p:sp>
      <p:sp>
        <p:nvSpPr>
          <p:cNvPr id="89893" name="テキスト ボックス 89892">
            <a:extLst>
              <a:ext uri="{FF2B5EF4-FFF2-40B4-BE49-F238E27FC236}">
                <a16:creationId xmlns:a16="http://schemas.microsoft.com/office/drawing/2014/main" id="{6A377C97-DC95-831B-BCEA-88130B3F62FF}"/>
              </a:ext>
            </a:extLst>
          </p:cNvPr>
          <p:cNvSpPr txBox="1"/>
          <p:nvPr/>
        </p:nvSpPr>
        <p:spPr>
          <a:xfrm>
            <a:off x="848001" y="4109147"/>
            <a:ext cx="2715887" cy="253916"/>
          </a:xfrm>
          <a:prstGeom prst="rect">
            <a:avLst/>
          </a:prstGeom>
          <a:noFill/>
        </p:spPr>
        <p:txBody>
          <a:bodyPr wrap="square" rtlCol="0">
            <a:spAutoFit/>
          </a:bodyPr>
          <a:lstStyle/>
          <a:p>
            <a:r>
              <a:rPr kumimoji="1" lang="ja-JP" altLang="en-US" sz="1050" dirty="0">
                <a:solidFill>
                  <a:srgbClr val="FF0000"/>
                </a:solidFill>
                <a:effectLst/>
              </a:rPr>
              <a:t> ほう   しゅう             き     じゅん          しめ</a:t>
            </a:r>
          </a:p>
        </p:txBody>
      </p:sp>
      <p:sp>
        <p:nvSpPr>
          <p:cNvPr id="89894" name="テキスト ボックス 89893">
            <a:extLst>
              <a:ext uri="{FF2B5EF4-FFF2-40B4-BE49-F238E27FC236}">
                <a16:creationId xmlns:a16="http://schemas.microsoft.com/office/drawing/2014/main" id="{F65BB502-04B8-C734-2F08-B9300326790D}"/>
              </a:ext>
            </a:extLst>
          </p:cNvPr>
          <p:cNvSpPr txBox="1"/>
          <p:nvPr/>
        </p:nvSpPr>
        <p:spPr>
          <a:xfrm>
            <a:off x="1179586" y="1849117"/>
            <a:ext cx="4698399" cy="200055"/>
          </a:xfrm>
          <a:prstGeom prst="rect">
            <a:avLst/>
          </a:prstGeom>
          <a:noFill/>
        </p:spPr>
        <p:txBody>
          <a:bodyPr wrap="square" rtlCol="0">
            <a:spAutoFit/>
          </a:bodyPr>
          <a:lstStyle/>
          <a:p>
            <a:r>
              <a:rPr kumimoji="1" lang="ja-JP" altLang="en-US" sz="700" dirty="0">
                <a:effectLst/>
              </a:rPr>
              <a:t>に    もつ              はこ                    う               と                                                                    かん   たん</a:t>
            </a:r>
          </a:p>
        </p:txBody>
      </p:sp>
      <p:sp>
        <p:nvSpPr>
          <p:cNvPr id="89895" name="テキスト ボックス 89894">
            <a:extLst>
              <a:ext uri="{FF2B5EF4-FFF2-40B4-BE49-F238E27FC236}">
                <a16:creationId xmlns:a16="http://schemas.microsoft.com/office/drawing/2014/main" id="{631079E2-A57A-BF3E-3F30-13FEBDE08BC9}"/>
              </a:ext>
            </a:extLst>
          </p:cNvPr>
          <p:cNvSpPr txBox="1"/>
          <p:nvPr/>
        </p:nvSpPr>
        <p:spPr>
          <a:xfrm>
            <a:off x="996278" y="2124314"/>
            <a:ext cx="4698399" cy="200055"/>
          </a:xfrm>
          <a:prstGeom prst="rect">
            <a:avLst/>
          </a:prstGeom>
          <a:noFill/>
        </p:spPr>
        <p:txBody>
          <a:bodyPr wrap="square" rtlCol="0">
            <a:spAutoFit/>
          </a:bodyPr>
          <a:lstStyle/>
          <a:p>
            <a:r>
              <a:rPr kumimoji="1" lang="ja-JP" altLang="en-US" sz="700" dirty="0">
                <a:effectLst/>
              </a:rPr>
              <a:t>し　　ごと　　　　　　　　　　　　　とう　　じつ　せつ　めい　　　　　　　　　　　　　　　　　　　　　 し    ごと   ない  よう             せつ</a:t>
            </a:r>
          </a:p>
        </p:txBody>
      </p:sp>
      <p:sp>
        <p:nvSpPr>
          <p:cNvPr id="89896" name="テキスト ボックス 89895">
            <a:extLst>
              <a:ext uri="{FF2B5EF4-FFF2-40B4-BE49-F238E27FC236}">
                <a16:creationId xmlns:a16="http://schemas.microsoft.com/office/drawing/2014/main" id="{5DED43E5-E780-F88E-82CA-84873BFA4EBA}"/>
              </a:ext>
            </a:extLst>
          </p:cNvPr>
          <p:cNvSpPr txBox="1"/>
          <p:nvPr/>
        </p:nvSpPr>
        <p:spPr>
          <a:xfrm>
            <a:off x="941371" y="2410826"/>
            <a:ext cx="3558622" cy="200055"/>
          </a:xfrm>
          <a:prstGeom prst="rect">
            <a:avLst/>
          </a:prstGeom>
          <a:noFill/>
        </p:spPr>
        <p:txBody>
          <a:bodyPr wrap="square" rtlCol="0">
            <a:spAutoFit/>
          </a:bodyPr>
          <a:lstStyle/>
          <a:p>
            <a:r>
              <a:rPr kumimoji="1" lang="ja-JP" altLang="en-US" sz="700" dirty="0">
                <a:effectLst/>
              </a:rPr>
              <a:t>めい　　　　　　　　　　　　　　　　　　　　　　　　　　　　　　　　　　　　ちゅう　い　　　　 　ひつ   よう</a:t>
            </a:r>
            <a:endParaRPr kumimoji="1" lang="en-US" altLang="ja-JP" sz="700" dirty="0">
              <a:effectLst/>
            </a:endParaRPr>
          </a:p>
        </p:txBody>
      </p:sp>
      <p:sp>
        <p:nvSpPr>
          <p:cNvPr id="89897" name="テキスト ボックス 89896">
            <a:extLst>
              <a:ext uri="{FF2B5EF4-FFF2-40B4-BE49-F238E27FC236}">
                <a16:creationId xmlns:a16="http://schemas.microsoft.com/office/drawing/2014/main" id="{A3AA4E8A-3E84-80EC-FD7C-54F8BEB70525}"/>
              </a:ext>
            </a:extLst>
          </p:cNvPr>
          <p:cNvSpPr txBox="1"/>
          <p:nvPr/>
        </p:nvSpPr>
        <p:spPr>
          <a:xfrm>
            <a:off x="1164575" y="3230123"/>
            <a:ext cx="4487546" cy="200055"/>
          </a:xfrm>
          <a:prstGeom prst="rect">
            <a:avLst/>
          </a:prstGeom>
          <a:noFill/>
        </p:spPr>
        <p:txBody>
          <a:bodyPr wrap="square" rtlCol="0">
            <a:spAutoFit/>
          </a:bodyPr>
          <a:lstStyle/>
          <a:p>
            <a:r>
              <a:rPr kumimoji="1" lang="ja-JP" altLang="en-US" sz="700" dirty="0">
                <a:effectLst/>
              </a:rPr>
              <a:t>ぜん  こく     か                                  じ    かん     し    てい    か                     きん    む      ば     しょ            きん</a:t>
            </a:r>
          </a:p>
        </p:txBody>
      </p:sp>
      <p:sp>
        <p:nvSpPr>
          <p:cNvPr id="89898" name="テキスト ボックス 89897">
            <a:extLst>
              <a:ext uri="{FF2B5EF4-FFF2-40B4-BE49-F238E27FC236}">
                <a16:creationId xmlns:a16="http://schemas.microsoft.com/office/drawing/2014/main" id="{56B6A67A-3817-BB2B-E6B3-9256670B2C7C}"/>
              </a:ext>
            </a:extLst>
          </p:cNvPr>
          <p:cNvSpPr txBox="1"/>
          <p:nvPr/>
        </p:nvSpPr>
        <p:spPr>
          <a:xfrm>
            <a:off x="1043608" y="3522829"/>
            <a:ext cx="4698399" cy="200055"/>
          </a:xfrm>
          <a:prstGeom prst="rect">
            <a:avLst/>
          </a:prstGeom>
          <a:noFill/>
        </p:spPr>
        <p:txBody>
          <a:bodyPr wrap="square" rtlCol="0">
            <a:spAutoFit/>
          </a:bodyPr>
          <a:lstStyle/>
          <a:p>
            <a:r>
              <a:rPr kumimoji="1" lang="ja-JP" altLang="en-US" sz="700" dirty="0">
                <a:effectLst/>
              </a:rPr>
              <a:t> む      じ     かん             ご    じつ   れん   らく                              また　　　　　　　　　　　　　　　　　　　　　ふ　　めい</a:t>
            </a:r>
          </a:p>
        </p:txBody>
      </p:sp>
      <p:sp>
        <p:nvSpPr>
          <p:cNvPr id="89899" name="テキスト ボックス 89898">
            <a:extLst>
              <a:ext uri="{FF2B5EF4-FFF2-40B4-BE49-F238E27FC236}">
                <a16:creationId xmlns:a16="http://schemas.microsoft.com/office/drawing/2014/main" id="{27E7FF1C-E1CE-81B2-29AB-424B7AA0C6F7}"/>
              </a:ext>
            </a:extLst>
          </p:cNvPr>
          <p:cNvSpPr txBox="1"/>
          <p:nvPr/>
        </p:nvSpPr>
        <p:spPr>
          <a:xfrm>
            <a:off x="1043609" y="3798026"/>
            <a:ext cx="1584176" cy="200055"/>
          </a:xfrm>
          <a:prstGeom prst="rect">
            <a:avLst/>
          </a:prstGeom>
          <a:noFill/>
        </p:spPr>
        <p:txBody>
          <a:bodyPr wrap="square" rtlCol="0">
            <a:spAutoFit/>
          </a:bodyPr>
          <a:lstStyle/>
          <a:p>
            <a:r>
              <a:rPr kumimoji="1" lang="ja-JP" altLang="en-US" sz="700" dirty="0">
                <a:effectLst/>
              </a:rPr>
              <a:t>  ぼ   しゅう                   ちゅう   い</a:t>
            </a:r>
          </a:p>
        </p:txBody>
      </p:sp>
      <p:sp>
        <p:nvSpPr>
          <p:cNvPr id="89900" name="テキスト ボックス 89899">
            <a:extLst>
              <a:ext uri="{FF2B5EF4-FFF2-40B4-BE49-F238E27FC236}">
                <a16:creationId xmlns:a16="http://schemas.microsoft.com/office/drawing/2014/main" id="{29674578-8B5B-E66B-2850-652DE1C389CB}"/>
              </a:ext>
            </a:extLst>
          </p:cNvPr>
          <p:cNvSpPr txBox="1"/>
          <p:nvPr/>
        </p:nvSpPr>
        <p:spPr>
          <a:xfrm>
            <a:off x="1187883" y="4644771"/>
            <a:ext cx="3569912" cy="200055"/>
          </a:xfrm>
          <a:prstGeom prst="rect">
            <a:avLst/>
          </a:prstGeom>
          <a:noFill/>
        </p:spPr>
        <p:txBody>
          <a:bodyPr wrap="square" rtlCol="0">
            <a:spAutoFit/>
          </a:bodyPr>
          <a:lstStyle/>
          <a:p>
            <a:r>
              <a:rPr kumimoji="1" lang="ja-JP" altLang="en-US" sz="700" dirty="0">
                <a:effectLst/>
              </a:rPr>
              <a:t>さい   てい                    えん    ほ   しょう                      ほう しゅう                            えん</a:t>
            </a:r>
          </a:p>
        </p:txBody>
      </p:sp>
      <p:sp>
        <p:nvSpPr>
          <p:cNvPr id="89901" name="テキスト ボックス 89900">
            <a:extLst>
              <a:ext uri="{FF2B5EF4-FFF2-40B4-BE49-F238E27FC236}">
                <a16:creationId xmlns:a16="http://schemas.microsoft.com/office/drawing/2014/main" id="{85525437-D653-74A6-14BE-677BD59879BB}"/>
              </a:ext>
            </a:extLst>
          </p:cNvPr>
          <p:cNvSpPr txBox="1"/>
          <p:nvPr/>
        </p:nvSpPr>
        <p:spPr>
          <a:xfrm>
            <a:off x="1308018" y="4931283"/>
            <a:ext cx="4459907" cy="200055"/>
          </a:xfrm>
          <a:prstGeom prst="rect">
            <a:avLst/>
          </a:prstGeom>
          <a:noFill/>
        </p:spPr>
        <p:txBody>
          <a:bodyPr wrap="square" rtlCol="0">
            <a:spAutoFit/>
          </a:bodyPr>
          <a:lstStyle/>
          <a:p>
            <a:r>
              <a:rPr kumimoji="1" lang="ja-JP" altLang="en-US" sz="700" dirty="0">
                <a:effectLst/>
              </a:rPr>
              <a:t> じ   きゅう           にっ  きゅう                                       き   じゅん                            ほう  しゅう             か</a:t>
            </a:r>
          </a:p>
        </p:txBody>
      </p:sp>
      <p:sp>
        <p:nvSpPr>
          <p:cNvPr id="89902" name="テキスト ボックス 89901">
            <a:extLst>
              <a:ext uri="{FF2B5EF4-FFF2-40B4-BE49-F238E27FC236}">
                <a16:creationId xmlns:a16="http://schemas.microsoft.com/office/drawing/2014/main" id="{2CE9E77E-1717-DDBB-6038-CF8B6A28FAB4}"/>
              </a:ext>
            </a:extLst>
          </p:cNvPr>
          <p:cNvSpPr txBox="1"/>
          <p:nvPr/>
        </p:nvSpPr>
        <p:spPr>
          <a:xfrm>
            <a:off x="2195736" y="5217795"/>
            <a:ext cx="2736304" cy="200055"/>
          </a:xfrm>
          <a:prstGeom prst="rect">
            <a:avLst/>
          </a:prstGeom>
          <a:noFill/>
        </p:spPr>
        <p:txBody>
          <a:bodyPr wrap="square" rtlCol="0">
            <a:spAutoFit/>
          </a:bodyPr>
          <a:lstStyle/>
          <a:p>
            <a:r>
              <a:rPr kumimoji="1" lang="ja-JP" altLang="en-US" sz="700" dirty="0">
                <a:effectLst/>
              </a:rPr>
              <a:t> ぼ    しゅう                                                                   し    ごと</a:t>
            </a:r>
          </a:p>
        </p:txBody>
      </p:sp>
      <p:sp>
        <p:nvSpPr>
          <p:cNvPr id="89903" name="テキスト ボックス 89902">
            <a:extLst>
              <a:ext uri="{FF2B5EF4-FFF2-40B4-BE49-F238E27FC236}">
                <a16:creationId xmlns:a16="http://schemas.microsoft.com/office/drawing/2014/main" id="{7B76B17C-EF29-B824-D686-F85024B35D61}"/>
              </a:ext>
            </a:extLst>
          </p:cNvPr>
          <p:cNvSpPr txBox="1"/>
          <p:nvPr/>
        </p:nvSpPr>
        <p:spPr>
          <a:xfrm>
            <a:off x="1763688" y="5474700"/>
            <a:ext cx="3292260" cy="200055"/>
          </a:xfrm>
          <a:prstGeom prst="rect">
            <a:avLst/>
          </a:prstGeom>
          <a:noFill/>
        </p:spPr>
        <p:txBody>
          <a:bodyPr wrap="square" rtlCol="0">
            <a:spAutoFit/>
          </a:bodyPr>
          <a:lstStyle/>
          <a:p>
            <a:r>
              <a:rPr kumimoji="1" lang="ja-JP" altLang="en-US" sz="700" dirty="0"/>
              <a:t>わ　　　　　　　　　　　　　　　　　　</a:t>
            </a:r>
            <a:r>
              <a:rPr kumimoji="1" lang="ja-JP" altLang="en-US" sz="700" dirty="0">
                <a:effectLst/>
              </a:rPr>
              <a:t> ば　 あい　　　　　おお　　　　　　　　　　　　ちゅう　い</a:t>
            </a:r>
          </a:p>
        </p:txBody>
      </p:sp>
      <p:sp>
        <p:nvSpPr>
          <p:cNvPr id="89904" name="テキスト ボックス 89903">
            <a:extLst>
              <a:ext uri="{FF2B5EF4-FFF2-40B4-BE49-F238E27FC236}">
                <a16:creationId xmlns:a16="http://schemas.microsoft.com/office/drawing/2014/main" id="{2E0A4589-03A9-61D2-A63B-0E211A87BF1B}"/>
              </a:ext>
            </a:extLst>
          </p:cNvPr>
          <p:cNvSpPr txBox="1"/>
          <p:nvPr/>
        </p:nvSpPr>
        <p:spPr>
          <a:xfrm>
            <a:off x="539552" y="-80092"/>
            <a:ext cx="5517108" cy="276999"/>
          </a:xfrm>
          <a:prstGeom prst="rect">
            <a:avLst/>
          </a:prstGeom>
          <a:noFill/>
        </p:spPr>
        <p:txBody>
          <a:bodyPr wrap="square" rtlCol="0">
            <a:spAutoFit/>
          </a:bodyPr>
          <a:lstStyle/>
          <a:p>
            <a:r>
              <a:rPr kumimoji="1" lang="ja-JP" altLang="en-US" sz="1200" dirty="0">
                <a:solidFill>
                  <a:schemeClr val="bg1"/>
                </a:solidFill>
              </a:rPr>
              <a:t> やみ                                           ぼ     しゅう                  み      やぶ</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919" name="フッター プレースホルダー 2"/>
          <p:cNvSpPr>
            <a:spLocks noChangeArrowheads="1"/>
          </p:cNvSpPr>
          <p:nvPr/>
        </p:nvSpPr>
        <p:spPr bwMode="auto">
          <a:xfrm>
            <a:off x="3235325" y="6388100"/>
            <a:ext cx="308610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12813" eaLnBrk="0" hangingPunct="0">
              <a:lnSpc>
                <a:spcPct val="90000"/>
              </a:lnSpc>
              <a:spcBef>
                <a:spcPts val="1200"/>
              </a:spcBef>
              <a:spcAft>
                <a:spcPts val="200"/>
              </a:spcAft>
              <a:buClr>
                <a:schemeClr val="accent1"/>
              </a:buClr>
              <a:buFont typeface="Calibri" panose="020F0502020204030204" pitchFamily="34" charset="0"/>
              <a:buChar char=" "/>
              <a:defRPr kumimoji="1" sz="2000">
                <a:solidFill>
                  <a:srgbClr val="404040"/>
                </a:solidFill>
                <a:latin typeface="Calibri" panose="020F0502020204030204" pitchFamily="34" charset="0"/>
                <a:cs typeface="Arial" panose="020B0604020202020204" pitchFamily="34" charset="0"/>
              </a:defRPr>
            </a:lvl1pPr>
            <a:lvl2pPr marL="38258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a:solidFill>
                  <a:srgbClr val="404040"/>
                </a:solidFill>
                <a:latin typeface="Calibri" panose="020F0502020204030204" pitchFamily="34" charset="0"/>
                <a:cs typeface="Arial" panose="020B0604020202020204" pitchFamily="34" charset="0"/>
              </a:defRPr>
            </a:lvl2pPr>
            <a:lvl3pPr marL="56673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3pPr>
            <a:lvl4pPr marL="749300"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4pPr>
            <a:lvl5pPr marL="931863"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5pPr>
            <a:lvl6pPr marL="13890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6pPr>
            <a:lvl7pPr marL="18462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7pPr>
            <a:lvl8pPr marL="23034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8pPr>
            <a:lvl9pPr marL="27606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9pPr>
          </a:lstStyle>
          <a:p>
            <a:pPr algn="ctr" eaLnBrk="1" hangingPunct="1">
              <a:lnSpc>
                <a:spcPct val="100000"/>
              </a:lnSpc>
              <a:spcBef>
                <a:spcPct val="0"/>
              </a:spcBef>
              <a:spcAft>
                <a:spcPct val="0"/>
              </a:spcAft>
              <a:buClrTx/>
              <a:buSzPct val="100000"/>
              <a:buFontTx/>
              <a:buNone/>
              <a:defRPr/>
            </a:pPr>
            <a:r>
              <a:rPr lang="ja-JP" altLang="en-US" sz="1200">
                <a:solidFill>
                  <a:schemeClr val="bg1"/>
                </a:solidFill>
                <a:effectLst>
                  <a:outerShdw blurRad="38100" dist="38100" dir="2700000" algn="tl">
                    <a:srgbClr val="C0C0C0"/>
                  </a:outerShdw>
                </a:effectLst>
                <a:latin typeface="ＭＳ Ｐゴシック" panose="020B0600070205080204" pitchFamily="50" charset="-128"/>
              </a:rPr>
              <a:t>岐阜県教育委員会　学校安全課</a:t>
            </a:r>
          </a:p>
        </p:txBody>
      </p:sp>
      <p:grpSp>
        <p:nvGrpSpPr>
          <p:cNvPr id="12291" name="正方形/長方形 2"/>
          <p:cNvGrpSpPr>
            <a:grpSpLocks/>
          </p:cNvGrpSpPr>
          <p:nvPr/>
        </p:nvGrpSpPr>
        <p:grpSpPr bwMode="auto">
          <a:xfrm>
            <a:off x="-30163" y="-30163"/>
            <a:ext cx="9240838" cy="868363"/>
            <a:chOff x="-19" y="-19"/>
            <a:chExt cx="5821" cy="914"/>
          </a:xfrm>
        </p:grpSpPr>
        <p:pic>
          <p:nvPicPr>
            <p:cNvPr id="12293" name="正方形/長方形 2"/>
            <p:cNvPicPr preferRelativeResize="0">
              <a:picLocks noChangeArrowheads="1"/>
            </p:cNvPicPr>
            <p:nvPr/>
          </p:nvPicPr>
          <p:blipFill>
            <a:blip r:embed="rId2">
              <a:extLst>
                <a:ext uri="{28A0092B-C50C-407E-A947-70E740481C1C}">
                  <a14:useLocalDpi xmlns:a14="http://schemas.microsoft.com/office/drawing/2010/main"/>
                </a:ext>
              </a:extLst>
            </a:blip>
            <a:srcRect/>
            <a:stretch>
              <a:fillRect/>
            </a:stretch>
          </p:blipFill>
          <p:spPr bwMode="auto">
            <a:xfrm>
              <a:off x="-19" y="-19"/>
              <a:ext cx="5821" cy="91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89922" name="Rectangle 834"/>
            <p:cNvSpPr>
              <a:spLocks noChangeArrowheads="1"/>
            </p:cNvSpPr>
            <p:nvPr/>
          </p:nvSpPr>
          <p:spPr bwMode="auto">
            <a:xfrm>
              <a:off x="0" y="-1"/>
              <a:ext cx="5760" cy="80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eaLnBrk="0" hangingPunct="0">
                <a:defRPr kumimoji="1">
                  <a:solidFill>
                    <a:schemeClr val="tx1"/>
                  </a:solidFill>
                  <a:latin typeface="Arial" panose="020B0604020202020204" pitchFamily="34" charset="0"/>
                  <a:ea typeface="ＭＳ Ｐゴシック" panose="020B0600070205080204" pitchFamily="50" charset="-128"/>
                </a:defRPr>
              </a:lvl2pPr>
              <a:lvl3pPr eaLnBrk="0" hangingPunct="0">
                <a:defRPr kumimoji="1">
                  <a:solidFill>
                    <a:schemeClr val="tx1"/>
                  </a:solidFill>
                  <a:latin typeface="Arial" panose="020B0604020202020204" pitchFamily="34" charset="0"/>
                  <a:ea typeface="ＭＳ Ｐゴシック" panose="020B0600070205080204" pitchFamily="50" charset="-128"/>
                </a:defRPr>
              </a:lvl3pPr>
              <a:lvl4pPr eaLnBrk="0" hangingPunct="0">
                <a:defRPr kumimoji="1">
                  <a:solidFill>
                    <a:schemeClr val="tx1"/>
                  </a:solidFill>
                  <a:latin typeface="Arial" panose="020B0604020202020204" pitchFamily="34" charset="0"/>
                  <a:ea typeface="ＭＳ Ｐゴシック" panose="020B0600070205080204" pitchFamily="50" charset="-128"/>
                </a:defRPr>
              </a:lvl4pPr>
              <a:lvl5pPr eaLnBrk="0" hangingPunct="0">
                <a:defRPr kumimoji="1">
                  <a:solidFill>
                    <a:schemeClr val="tx1"/>
                  </a:solidFill>
                  <a:latin typeface="Arial" panose="020B0604020202020204" pitchFamily="34" charset="0"/>
                  <a:ea typeface="ＭＳ Ｐゴシック" panose="020B0600070205080204" pitchFamily="50" charset="-128"/>
                </a:defRPr>
              </a:lvl5pPr>
              <a:lvl6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6pPr>
              <a:lvl7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7pPr>
              <a:lvl8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8pPr>
              <a:lvl9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9pPr>
            </a:lstStyle>
            <a:p>
              <a:pPr eaLnBrk="1" hangingPunct="1">
                <a:buSzPct val="100000"/>
                <a:defRPr/>
              </a:pPr>
              <a:r>
                <a:rPr lang="ja-JP" altLang="en-US" sz="4000" b="1" dirty="0">
                  <a:solidFill>
                    <a:srgbClr val="FFFFFF"/>
                  </a:solidFill>
                  <a:effectLst>
                    <a:outerShdw blurRad="38100" dist="38100" dir="2700000" algn="tl">
                      <a:srgbClr val="C0C0C0"/>
                    </a:outerShdw>
                  </a:effectLst>
                  <a:latin typeface="ＭＳ Ｐゴシック" panose="020B0600070205080204" pitchFamily="50" charset="-128"/>
                  <a:ea typeface="AR隷書体M" charset="-128"/>
                </a:rPr>
                <a:t>③闇バイト募集を見破るポイント</a:t>
              </a:r>
            </a:p>
          </p:txBody>
        </p:sp>
      </p:grpSp>
      <p:sp>
        <p:nvSpPr>
          <p:cNvPr id="16" name="テキスト ボックス 4"/>
          <p:cNvSpPr>
            <a:spLocks noChangeArrowheads="1"/>
          </p:cNvSpPr>
          <p:nvPr/>
        </p:nvSpPr>
        <p:spPr bwMode="auto">
          <a:xfrm>
            <a:off x="138182" y="920404"/>
            <a:ext cx="5661790" cy="527224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eaLnBrk="0" hangingPunct="0">
              <a:defRPr kumimoji="1">
                <a:solidFill>
                  <a:schemeClr val="tx1"/>
                </a:solidFill>
                <a:latin typeface="Arial" panose="020B0604020202020204" pitchFamily="34" charset="0"/>
                <a:ea typeface="ＭＳ Ｐゴシック" panose="020B0600070205080204" pitchFamily="50" charset="-128"/>
              </a:defRPr>
            </a:lvl2pPr>
            <a:lvl3pPr eaLnBrk="0" hangingPunct="0">
              <a:defRPr kumimoji="1">
                <a:solidFill>
                  <a:schemeClr val="tx1"/>
                </a:solidFill>
                <a:latin typeface="Arial" panose="020B0604020202020204" pitchFamily="34" charset="0"/>
                <a:ea typeface="ＭＳ Ｐゴシック" panose="020B0600070205080204" pitchFamily="50" charset="-128"/>
              </a:defRPr>
            </a:lvl3pPr>
            <a:lvl4pPr eaLnBrk="0" hangingPunct="0">
              <a:defRPr kumimoji="1">
                <a:solidFill>
                  <a:schemeClr val="tx1"/>
                </a:solidFill>
                <a:latin typeface="Arial" panose="020B0604020202020204" pitchFamily="34" charset="0"/>
                <a:ea typeface="ＭＳ Ｐゴシック" panose="020B0600070205080204" pitchFamily="50" charset="-128"/>
              </a:defRPr>
            </a:lvl4pPr>
            <a:lvl5pPr eaLnBrk="0" hangingPunct="0">
              <a:defRPr kumimoji="1">
                <a:solidFill>
                  <a:schemeClr val="tx1"/>
                </a:solidFill>
                <a:latin typeface="Arial" panose="020B0604020202020204" pitchFamily="34" charset="0"/>
                <a:ea typeface="ＭＳ Ｐゴシック" panose="020B0600070205080204" pitchFamily="50" charset="-128"/>
              </a:defRPr>
            </a:lvl5pPr>
            <a:lvl6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6pPr>
            <a:lvl7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7pPr>
            <a:lvl8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8pPr>
            <a:lvl9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9pPr>
          </a:lstStyle>
          <a:p>
            <a:pPr marL="533400" indent="-533400" eaLnBrk="1" hangingPunct="1">
              <a:spcBef>
                <a:spcPts val="600"/>
              </a:spcBef>
              <a:spcAft>
                <a:spcPts val="0"/>
              </a:spcAft>
              <a:buSzPct val="100000"/>
              <a:defRPr/>
            </a:pPr>
            <a:r>
              <a:rPr lang="ja-JP" altLang="en-US" sz="2800" b="1" dirty="0">
                <a:solidFill>
                  <a:schemeClr val="accent2">
                    <a:lumMod val="50000"/>
                  </a:schemeClr>
                </a:solidFill>
                <a:effectLst>
                  <a:outerShdw blurRad="38100" dist="38100" dir="2700000" algn="tl">
                    <a:srgbClr val="C0C0C0"/>
                  </a:outerShdw>
                </a:effectLst>
                <a:latin typeface="ＭＳ ゴシック" panose="020B0609070205080204" pitchFamily="49" charset="-128"/>
                <a:ea typeface="ＭＳ ゴシック" panose="020B0609070205080204" pitchFamily="49" charset="-128"/>
              </a:rPr>
              <a:t>２　安心感や特別感を与える</a:t>
            </a:r>
            <a:endParaRPr lang="en-US" altLang="ja-JP" sz="2800" b="1" dirty="0">
              <a:solidFill>
                <a:schemeClr val="accent2">
                  <a:lumMod val="50000"/>
                </a:schemeClr>
              </a:solidFill>
              <a:effectLst>
                <a:outerShdw blurRad="38100" dist="38100" dir="2700000" algn="tl">
                  <a:srgbClr val="C0C0C0"/>
                </a:outerShdw>
              </a:effectLst>
              <a:latin typeface="ＭＳ ゴシック" panose="020B0609070205080204" pitchFamily="49" charset="-128"/>
              <a:ea typeface="ＭＳ ゴシック" panose="020B0609070205080204" pitchFamily="49" charset="-128"/>
            </a:endParaRPr>
          </a:p>
          <a:p>
            <a:pPr marL="444500" indent="-444500" eaLnBrk="1" hangingPunct="1">
              <a:spcBef>
                <a:spcPts val="600"/>
              </a:spcBef>
              <a:spcAft>
                <a:spcPts val="0"/>
              </a:spcAft>
              <a:buSzPct val="100000"/>
              <a:defRPr/>
            </a:pPr>
            <a:r>
              <a:rPr lang="ja-JP" altLang="en-US" sz="2800" b="1" dirty="0">
                <a:solidFill>
                  <a:srgbClr val="FF0000"/>
                </a:solidFill>
                <a:effectLst>
                  <a:outerShdw blurRad="38100" dist="38100" dir="2700000" algn="tl">
                    <a:srgbClr val="C0C0C0"/>
                  </a:outerShdw>
                </a:effectLst>
                <a:latin typeface="ＭＳ ゴシック" panose="020B0609070205080204" pitchFamily="49" charset="-128"/>
                <a:ea typeface="ＭＳ ゴシック" panose="020B0609070205080204" pitchFamily="49" charset="-128"/>
              </a:rPr>
              <a:t>　・違法ではないことを強調</a:t>
            </a:r>
            <a:endParaRPr lang="en-US" altLang="ja-JP" sz="4000" b="1" dirty="0">
              <a:solidFill>
                <a:srgbClr val="FF0000"/>
              </a:solidFill>
              <a:effectLst>
                <a:outerShdw blurRad="38100" dist="38100" dir="2700000" algn="tl">
                  <a:srgbClr val="C0C0C0"/>
                </a:outerShdw>
              </a:effectLst>
              <a:latin typeface="ＭＳ ゴシック" panose="020B0609070205080204" pitchFamily="49" charset="-128"/>
              <a:ea typeface="ＭＳ ゴシック" panose="020B0609070205080204" pitchFamily="49" charset="-128"/>
            </a:endParaRPr>
          </a:p>
          <a:p>
            <a:pPr marL="896938" indent="-896938" eaLnBrk="1" hangingPunct="1">
              <a:spcBef>
                <a:spcPts val="600"/>
              </a:spcBef>
              <a:spcAft>
                <a:spcPts val="0"/>
              </a:spcAft>
              <a:buSzPct val="100000"/>
              <a:defRPr/>
            </a:pPr>
            <a:r>
              <a:rPr lang="ja-JP" altLang="en-US" dirty="0">
                <a:solidFill>
                  <a:srgbClr val="FF0000"/>
                </a:solidFill>
                <a:effectLst>
                  <a:outerShdw blurRad="38100" dist="38100" dir="2700000" algn="tl">
                    <a:srgbClr val="C0C0C0"/>
                  </a:outerShdw>
                </a:effectLst>
                <a:latin typeface="ＭＳ ゴシック" panose="020B0609070205080204" pitchFamily="49" charset="-128"/>
                <a:ea typeface="ＭＳ ゴシック" panose="020B0609070205080204" pitchFamily="49" charset="-128"/>
              </a:rPr>
              <a:t>　</a:t>
            </a:r>
            <a:r>
              <a:rPr lang="ja-JP" altLang="en-US" dirty="0">
                <a:effectLst>
                  <a:outerShdw blurRad="38100" dist="38100" dir="2700000" algn="tl">
                    <a:srgbClr val="C0C0C0"/>
                  </a:outerShdw>
                </a:effectLst>
                <a:latin typeface="ＭＳ ゴシック" panose="020B0609070205080204" pitchFamily="49" charset="-128"/>
                <a:ea typeface="ＭＳ ゴシック" panose="020B0609070205080204" pitchFamily="49" charset="-128"/>
              </a:rPr>
              <a:t> 　　「ホワイト案件」「ホワイトな仕事」などの「合法である」「犯罪ではない」「安全である」ことを強調する言葉に注意してください。</a:t>
            </a:r>
            <a:endParaRPr lang="en-US" altLang="ja-JP" dirty="0">
              <a:effectLst>
                <a:outerShdw blurRad="38100" dist="38100" dir="2700000" algn="tl">
                  <a:srgbClr val="C0C0C0"/>
                </a:outerShdw>
              </a:effectLst>
              <a:latin typeface="ＭＳ ゴシック" panose="020B0609070205080204" pitchFamily="49" charset="-128"/>
              <a:ea typeface="ＭＳ ゴシック" panose="020B0609070205080204" pitchFamily="49" charset="-128"/>
            </a:endParaRPr>
          </a:p>
          <a:p>
            <a:pPr marL="1168400" indent="-1168400" eaLnBrk="1" hangingPunct="1">
              <a:spcBef>
                <a:spcPts val="600"/>
              </a:spcBef>
              <a:spcAft>
                <a:spcPts val="0"/>
              </a:spcAft>
              <a:buSzPct val="100000"/>
              <a:defRPr/>
            </a:pPr>
            <a:r>
              <a:rPr lang="ja-JP" altLang="en-US" sz="2800" b="1" dirty="0">
                <a:solidFill>
                  <a:srgbClr val="FF0000"/>
                </a:solidFill>
                <a:effectLst>
                  <a:outerShdw blurRad="38100" dist="38100" dir="2700000" algn="tl">
                    <a:srgbClr val="C0C0C0"/>
                  </a:outerShdw>
                </a:effectLst>
                <a:latin typeface="ＭＳ ゴシック" panose="020B0609070205080204" pitchFamily="49" charset="-128"/>
                <a:ea typeface="ＭＳ ゴシック" panose="020B0609070205080204" pitchFamily="49" charset="-128"/>
              </a:rPr>
              <a:t>　・倍率が高い仕事を強調</a:t>
            </a:r>
            <a:endParaRPr lang="en-US" altLang="ja-JP" sz="2800" b="1" dirty="0">
              <a:solidFill>
                <a:srgbClr val="FF0000"/>
              </a:solidFill>
              <a:effectLst>
                <a:outerShdw blurRad="38100" dist="38100" dir="2700000" algn="tl">
                  <a:srgbClr val="C0C0C0"/>
                </a:outerShdw>
              </a:effectLst>
              <a:latin typeface="ＭＳ ゴシック" panose="020B0609070205080204" pitchFamily="49" charset="-128"/>
              <a:ea typeface="ＭＳ ゴシック" panose="020B0609070205080204" pitchFamily="49" charset="-128"/>
            </a:endParaRPr>
          </a:p>
          <a:p>
            <a:pPr marL="803275" indent="-803275" eaLnBrk="1" hangingPunct="1">
              <a:lnSpc>
                <a:spcPts val="2160"/>
              </a:lnSpc>
              <a:spcBef>
                <a:spcPts val="600"/>
              </a:spcBef>
              <a:spcAft>
                <a:spcPts val="0"/>
              </a:spcAft>
              <a:buSzPct val="100000"/>
              <a:defRPr/>
            </a:pPr>
            <a:r>
              <a:rPr lang="ja-JP" altLang="en-US" sz="2800" dirty="0">
                <a:effectLst>
                  <a:outerShdw blurRad="38100" dist="38100" dir="2700000" algn="tl">
                    <a:srgbClr val="C0C0C0"/>
                  </a:outerShdw>
                </a:effectLst>
                <a:latin typeface="ＭＳ ゴシック" panose="020B0609070205080204" pitchFamily="49" charset="-128"/>
                <a:ea typeface="ＭＳ ゴシック" panose="020B0609070205080204" pitchFamily="49" charset="-128"/>
              </a:rPr>
              <a:t>　　</a:t>
            </a:r>
            <a:r>
              <a:rPr lang="ja-JP" altLang="en-US" dirty="0">
                <a:effectLst>
                  <a:outerShdw blurRad="38100" dist="38100" dir="2700000" algn="tl">
                    <a:srgbClr val="C0C0C0"/>
                  </a:outerShdw>
                </a:effectLst>
                <a:latin typeface="ＭＳ ゴシック" panose="020B0609070205080204" pitchFamily="49" charset="-128"/>
                <a:ea typeface="ＭＳ ゴシック" panose="020B0609070205080204" pitchFamily="49" charset="-128"/>
              </a:rPr>
              <a:t>「応募者多数」などすぐに応募しないと定員が埋まってしまうように思わせたり、「人気の仕事」など多くの人がやっているように思わせるような言葉にも注意しましょう。</a:t>
            </a:r>
          </a:p>
          <a:p>
            <a:pPr marL="1168400" indent="-1168400" eaLnBrk="1" hangingPunct="1">
              <a:spcBef>
                <a:spcPts val="600"/>
              </a:spcBef>
              <a:spcAft>
                <a:spcPts val="0"/>
              </a:spcAft>
              <a:buSzPct val="100000"/>
              <a:defRPr/>
            </a:pPr>
            <a:r>
              <a:rPr lang="ja-JP" altLang="en-US" sz="2800" b="1" dirty="0">
                <a:solidFill>
                  <a:srgbClr val="FF0000"/>
                </a:solidFill>
                <a:effectLst>
                  <a:outerShdw blurRad="38100" dist="38100" dir="2700000" algn="tl">
                    <a:srgbClr val="C0C0C0"/>
                  </a:outerShdw>
                </a:effectLst>
                <a:latin typeface="ＭＳ ゴシック" panose="020B0609070205080204" pitchFamily="49" charset="-128"/>
                <a:ea typeface="ＭＳ ゴシック" panose="020B0609070205080204" pitchFamily="49" charset="-128"/>
              </a:rPr>
              <a:t>　・特別な仕事を強調</a:t>
            </a:r>
            <a:endParaRPr lang="en-US" altLang="ja-JP" sz="2800" b="1" dirty="0">
              <a:solidFill>
                <a:srgbClr val="FF0000"/>
              </a:solidFill>
              <a:effectLst>
                <a:outerShdw blurRad="38100" dist="38100" dir="2700000" algn="tl">
                  <a:srgbClr val="C0C0C0"/>
                </a:outerShdw>
              </a:effectLst>
              <a:latin typeface="ＭＳ ゴシック" panose="020B0609070205080204" pitchFamily="49" charset="-128"/>
              <a:ea typeface="ＭＳ ゴシック" panose="020B0609070205080204" pitchFamily="49" charset="-128"/>
            </a:endParaRPr>
          </a:p>
          <a:p>
            <a:pPr marL="896938" indent="-896938" eaLnBrk="1" hangingPunct="1">
              <a:spcBef>
                <a:spcPts val="600"/>
              </a:spcBef>
              <a:spcAft>
                <a:spcPts val="0"/>
              </a:spcAft>
              <a:buSzPct val="100000"/>
              <a:defRPr/>
            </a:pPr>
            <a:r>
              <a:rPr lang="ja-JP" altLang="en-US" dirty="0">
                <a:effectLst>
                  <a:outerShdw blurRad="38100" dist="38100" dir="2700000" algn="tl">
                    <a:srgbClr val="C0C0C0"/>
                  </a:outerShdw>
                </a:effectLst>
                <a:latin typeface="ＭＳ ゴシック" panose="020B0609070205080204" pitchFamily="49" charset="-128"/>
                <a:ea typeface="ＭＳ ゴシック" panose="020B0609070205080204" pitchFamily="49" charset="-128"/>
              </a:rPr>
              <a:t>　　　　「あなたにだけ」「今だけ」など特別な仕事であるかのように装う言葉にも注意が必要です。</a:t>
            </a:r>
          </a:p>
        </p:txBody>
      </p:sp>
      <p:grpSp>
        <p:nvGrpSpPr>
          <p:cNvPr id="2" name="グループ化 1">
            <a:extLst>
              <a:ext uri="{FF2B5EF4-FFF2-40B4-BE49-F238E27FC236}">
                <a16:creationId xmlns:a16="http://schemas.microsoft.com/office/drawing/2014/main" id="{424B881B-796B-5C0C-1620-C7D577A3DAE3}"/>
              </a:ext>
            </a:extLst>
          </p:cNvPr>
          <p:cNvGrpSpPr/>
          <p:nvPr/>
        </p:nvGrpSpPr>
        <p:grpSpPr>
          <a:xfrm>
            <a:off x="5354101" y="838200"/>
            <a:ext cx="4240097" cy="5474758"/>
            <a:chOff x="5354100" y="819145"/>
            <a:chExt cx="4240097" cy="5474758"/>
          </a:xfrm>
        </p:grpSpPr>
        <p:grpSp>
          <p:nvGrpSpPr>
            <p:cNvPr id="3" name="グループ化 2">
              <a:extLst>
                <a:ext uri="{FF2B5EF4-FFF2-40B4-BE49-F238E27FC236}">
                  <a16:creationId xmlns:a16="http://schemas.microsoft.com/office/drawing/2014/main" id="{95F56EED-933D-B151-029B-9F535B156094}"/>
                </a:ext>
              </a:extLst>
            </p:cNvPr>
            <p:cNvGrpSpPr/>
            <p:nvPr/>
          </p:nvGrpSpPr>
          <p:grpSpPr>
            <a:xfrm>
              <a:off x="5354100" y="819145"/>
              <a:ext cx="4240097" cy="5474758"/>
              <a:chOff x="5354100" y="819145"/>
              <a:chExt cx="4240097" cy="5474758"/>
            </a:xfrm>
          </p:grpSpPr>
          <p:grpSp>
            <p:nvGrpSpPr>
              <p:cNvPr id="5" name="グループ化 4">
                <a:extLst>
                  <a:ext uri="{FF2B5EF4-FFF2-40B4-BE49-F238E27FC236}">
                    <a16:creationId xmlns:a16="http://schemas.microsoft.com/office/drawing/2014/main" id="{70726263-6B5E-1A48-DC60-7CF547B7B887}"/>
                  </a:ext>
                </a:extLst>
              </p:cNvPr>
              <p:cNvGrpSpPr/>
              <p:nvPr/>
            </p:nvGrpSpPr>
            <p:grpSpPr>
              <a:xfrm>
                <a:off x="5354100" y="819145"/>
                <a:ext cx="4240097" cy="5474758"/>
                <a:chOff x="5320697" y="1139543"/>
                <a:chExt cx="4240097" cy="5474758"/>
              </a:xfrm>
            </p:grpSpPr>
            <p:grpSp>
              <p:nvGrpSpPr>
                <p:cNvPr id="26" name="グループ化 25">
                  <a:extLst>
                    <a:ext uri="{FF2B5EF4-FFF2-40B4-BE49-F238E27FC236}">
                      <a16:creationId xmlns:a16="http://schemas.microsoft.com/office/drawing/2014/main" id="{AD06ACE4-416E-5263-C388-0DD610C658EF}"/>
                    </a:ext>
                  </a:extLst>
                </p:cNvPr>
                <p:cNvGrpSpPr/>
                <p:nvPr/>
              </p:nvGrpSpPr>
              <p:grpSpPr>
                <a:xfrm>
                  <a:off x="5320697" y="1139543"/>
                  <a:ext cx="4240097" cy="5474758"/>
                  <a:chOff x="5320697" y="868257"/>
                  <a:chExt cx="4240097" cy="5474758"/>
                </a:xfrm>
              </p:grpSpPr>
              <p:pic>
                <p:nvPicPr>
                  <p:cNvPr id="89888" name="図 89887">
                    <a:extLst>
                      <a:ext uri="{FF2B5EF4-FFF2-40B4-BE49-F238E27FC236}">
                        <a16:creationId xmlns:a16="http://schemas.microsoft.com/office/drawing/2014/main" id="{E8199094-145E-4AE9-9D1B-3E3ADC2C97A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320697" y="868257"/>
                    <a:ext cx="4240097" cy="5474758"/>
                  </a:xfrm>
                  <a:prstGeom prst="rect">
                    <a:avLst/>
                  </a:prstGeom>
                </p:spPr>
              </p:pic>
              <p:sp>
                <p:nvSpPr>
                  <p:cNvPr id="89889" name="正方形/長方形 89888">
                    <a:extLst>
                      <a:ext uri="{FF2B5EF4-FFF2-40B4-BE49-F238E27FC236}">
                        <a16:creationId xmlns:a16="http://schemas.microsoft.com/office/drawing/2014/main" id="{60455061-E868-8E19-8B7D-EBAA1434227B}"/>
                      </a:ext>
                    </a:extLst>
                  </p:cNvPr>
                  <p:cNvSpPr/>
                  <p:nvPr/>
                </p:nvSpPr>
                <p:spPr>
                  <a:xfrm>
                    <a:off x="5935372" y="1277359"/>
                    <a:ext cx="3029116" cy="4613597"/>
                  </a:xfrm>
                  <a:prstGeom prst="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t" anchorCtr="0"/>
                  <a:lstStyle/>
                  <a:p>
                    <a:pPr algn="ctr"/>
                    <a:endParaRPr kumimoji="1" lang="en-US" altLang="ja-JP" sz="1000" b="1" dirty="0">
                      <a:solidFill>
                        <a:srgbClr val="FF0000"/>
                      </a:solidFill>
                    </a:endParaRPr>
                  </a:p>
                  <a:p>
                    <a:pPr algn="ctr"/>
                    <a:r>
                      <a:rPr kumimoji="1" lang="ja-JP" altLang="en-US" b="1" dirty="0">
                        <a:solidFill>
                          <a:srgbClr val="FF0000"/>
                        </a:solidFill>
                      </a:rPr>
                      <a:t>　</a:t>
                    </a:r>
                  </a:p>
                  <a:p>
                    <a:pPr algn="ctr"/>
                    <a:endParaRPr kumimoji="1" lang="ja-JP" altLang="en-US" sz="1600" b="1" dirty="0">
                      <a:solidFill>
                        <a:schemeClr val="tx1"/>
                      </a:solidFill>
                    </a:endParaRPr>
                  </a:p>
                </p:txBody>
              </p:sp>
            </p:grpSp>
            <p:sp>
              <p:nvSpPr>
                <p:cNvPr id="27" name="テキスト ボックス 26">
                  <a:extLst>
                    <a:ext uri="{FF2B5EF4-FFF2-40B4-BE49-F238E27FC236}">
                      <a16:creationId xmlns:a16="http://schemas.microsoft.com/office/drawing/2014/main" id="{68F545F0-6F21-CE96-EBF7-4530A88E7F18}"/>
                    </a:ext>
                  </a:extLst>
                </p:cNvPr>
                <p:cNvSpPr txBox="1"/>
                <p:nvPr/>
              </p:nvSpPr>
              <p:spPr>
                <a:xfrm>
                  <a:off x="6519681" y="1596462"/>
                  <a:ext cx="1654620" cy="553998"/>
                </a:xfrm>
                <a:prstGeom prst="rect">
                  <a:avLst/>
                </a:prstGeom>
                <a:noFill/>
              </p:spPr>
              <p:txBody>
                <a:bodyPr wrap="none" rtlCol="0">
                  <a:spAutoFit/>
                </a:bodyPr>
                <a:lstStyle/>
                <a:p>
                  <a:r>
                    <a:rPr kumimoji="1" lang="ja-JP" altLang="en-US" dirty="0"/>
                    <a:t>アルバイト募集</a:t>
                  </a:r>
                  <a:endParaRPr kumimoji="1" lang="en-US" altLang="ja-JP" dirty="0"/>
                </a:p>
                <a:p>
                  <a:r>
                    <a:rPr kumimoji="1" lang="ja-JP" altLang="en-US" sz="1200" dirty="0"/>
                    <a:t>〇〇〇＠</a:t>
                  </a:r>
                  <a:r>
                    <a:rPr kumimoji="1" lang="en-US" altLang="ja-JP" sz="1200" dirty="0"/>
                    <a:t>××.××</a:t>
                  </a:r>
                  <a:endParaRPr kumimoji="1" lang="ja-JP" altLang="en-US" sz="1200" dirty="0"/>
                </a:p>
              </p:txBody>
            </p:sp>
            <p:sp>
              <p:nvSpPr>
                <p:cNvPr id="28" name="テキスト ボックス 27">
                  <a:extLst>
                    <a:ext uri="{FF2B5EF4-FFF2-40B4-BE49-F238E27FC236}">
                      <a16:creationId xmlns:a16="http://schemas.microsoft.com/office/drawing/2014/main" id="{A8D6408A-932D-CF88-1780-A121A6B7C7A4}"/>
                    </a:ext>
                  </a:extLst>
                </p:cNvPr>
                <p:cNvSpPr txBox="1"/>
                <p:nvPr/>
              </p:nvSpPr>
              <p:spPr>
                <a:xfrm>
                  <a:off x="5956120" y="2150460"/>
                  <a:ext cx="3085442" cy="3108543"/>
                </a:xfrm>
                <a:prstGeom prst="rect">
                  <a:avLst/>
                </a:prstGeom>
                <a:noFill/>
              </p:spPr>
              <p:txBody>
                <a:bodyPr wrap="square">
                  <a:spAutoFit/>
                </a:bodyPr>
                <a:lstStyle/>
                <a:p>
                  <a:endParaRPr kumimoji="1" lang="en-US" altLang="ja-JP" sz="900" b="1" dirty="0">
                    <a:solidFill>
                      <a:schemeClr val="tx1"/>
                    </a:solidFill>
                  </a:endParaRPr>
                </a:p>
                <a:p>
                  <a:r>
                    <a:rPr kumimoji="1" lang="ja-JP" altLang="en-US" sz="1800" b="1" dirty="0">
                      <a:solidFill>
                        <a:schemeClr val="tx1"/>
                      </a:solidFill>
                    </a:rPr>
                    <a:t>荷物を受け取って運ぶだけ♪</a:t>
                  </a:r>
                  <a:endParaRPr kumimoji="1" lang="en-US" altLang="ja-JP" sz="1800" b="1" dirty="0">
                    <a:solidFill>
                      <a:schemeClr val="tx1"/>
                    </a:solidFill>
                  </a:endParaRPr>
                </a:p>
                <a:p>
                  <a:endParaRPr kumimoji="1" lang="en-US" altLang="ja-JP" sz="800" b="1" dirty="0">
                    <a:solidFill>
                      <a:schemeClr val="tx1"/>
                    </a:solidFill>
                  </a:endParaRPr>
                </a:p>
                <a:p>
                  <a:r>
                    <a:rPr kumimoji="1" lang="ja-JP" altLang="en-US" sz="1800" b="1" dirty="0">
                      <a:solidFill>
                        <a:schemeClr val="tx1"/>
                      </a:solidFill>
                    </a:rPr>
                    <a:t>日時・場所の指定可♪</a:t>
                  </a:r>
                  <a:endParaRPr kumimoji="1" lang="en-US" altLang="ja-JP" sz="1800" b="1" dirty="0">
                    <a:solidFill>
                      <a:schemeClr val="tx1"/>
                    </a:solidFill>
                  </a:endParaRPr>
                </a:p>
                <a:p>
                  <a:endParaRPr kumimoji="1" lang="en-US" altLang="ja-JP" sz="800" b="1" dirty="0">
                    <a:solidFill>
                      <a:schemeClr val="tx1"/>
                    </a:solidFill>
                  </a:endParaRPr>
                </a:p>
                <a:p>
                  <a:r>
                    <a:rPr kumimoji="1" lang="ja-JP" altLang="en-US" sz="1800" b="1" dirty="0">
                      <a:solidFill>
                        <a:schemeClr val="tx1"/>
                      </a:solidFill>
                    </a:rPr>
                    <a:t>短時間で高収入♪</a:t>
                  </a:r>
                  <a:endParaRPr kumimoji="1" lang="en-US" altLang="ja-JP" sz="1800" b="1" dirty="0">
                    <a:solidFill>
                      <a:schemeClr val="tx1"/>
                    </a:solidFill>
                  </a:endParaRPr>
                </a:p>
                <a:p>
                  <a:endParaRPr kumimoji="1" lang="en-US" altLang="ja-JP" sz="900" b="1" dirty="0">
                    <a:solidFill>
                      <a:schemeClr val="tx1"/>
                    </a:solidFill>
                  </a:endParaRPr>
                </a:p>
                <a:p>
                  <a:r>
                    <a:rPr kumimoji="1" lang="ja-JP" altLang="en-US" sz="1800" b="1" dirty="0">
                      <a:solidFill>
                        <a:schemeClr val="tx1"/>
                      </a:solidFill>
                    </a:rPr>
                    <a:t>最低５万円支給♪</a:t>
                  </a:r>
                  <a:endParaRPr kumimoji="1" lang="en-US" altLang="ja-JP" sz="1800" b="1" dirty="0">
                    <a:solidFill>
                      <a:schemeClr val="tx1"/>
                    </a:solidFill>
                  </a:endParaRPr>
                </a:p>
                <a:p>
                  <a:endParaRPr kumimoji="1" lang="en-US" altLang="ja-JP" sz="900" b="1" dirty="0">
                    <a:solidFill>
                      <a:schemeClr val="tx1"/>
                    </a:solidFill>
                  </a:endParaRPr>
                </a:p>
                <a:p>
                  <a:r>
                    <a:rPr kumimoji="1" lang="ja-JP" altLang="en-US" b="1" dirty="0">
                      <a:solidFill>
                        <a:srgbClr val="FF0000"/>
                      </a:solidFill>
                    </a:rPr>
                    <a:t>ホワイト案件</a:t>
                  </a:r>
                  <a:r>
                    <a:rPr kumimoji="1" lang="ja-JP" altLang="en-US" b="1" dirty="0">
                      <a:solidFill>
                        <a:schemeClr val="tx1"/>
                      </a:solidFill>
                    </a:rPr>
                    <a:t>♪</a:t>
                  </a:r>
                  <a:endParaRPr kumimoji="1" lang="en-US" altLang="ja-JP" b="1" dirty="0">
                    <a:solidFill>
                      <a:schemeClr val="tx1"/>
                    </a:solidFill>
                  </a:endParaRPr>
                </a:p>
                <a:p>
                  <a:endParaRPr kumimoji="1" lang="en-US" altLang="ja-JP" sz="900" b="1" dirty="0">
                    <a:solidFill>
                      <a:schemeClr val="tx1"/>
                    </a:solidFill>
                  </a:endParaRPr>
                </a:p>
                <a:p>
                  <a:r>
                    <a:rPr kumimoji="1" lang="ja-JP" altLang="en-US" sz="1800" b="1" dirty="0">
                      <a:solidFill>
                        <a:srgbClr val="FF0000"/>
                      </a:solidFill>
                    </a:rPr>
                    <a:t>希望者多数</a:t>
                  </a:r>
                  <a:r>
                    <a:rPr kumimoji="1" lang="ja-JP" altLang="en-US" sz="1800" b="1" dirty="0">
                      <a:solidFill>
                        <a:schemeClr val="tx1"/>
                      </a:solidFill>
                    </a:rPr>
                    <a:t>！</a:t>
                  </a:r>
                  <a:r>
                    <a:rPr kumimoji="1" lang="ja-JP" altLang="en-US" sz="1800" b="1" dirty="0">
                      <a:solidFill>
                        <a:srgbClr val="FF0000"/>
                      </a:solidFill>
                    </a:rPr>
                    <a:t>早い者勝ち</a:t>
                  </a:r>
                  <a:r>
                    <a:rPr kumimoji="1" lang="en-US" altLang="ja-JP" sz="1800" b="1" dirty="0">
                      <a:solidFill>
                        <a:schemeClr val="tx1"/>
                      </a:solidFill>
                    </a:rPr>
                    <a:t>!!</a:t>
                  </a:r>
                  <a:endParaRPr lang="ja-JP" altLang="en-US" sz="1800" dirty="0">
                    <a:solidFill>
                      <a:prstClr val="white"/>
                    </a:solidFill>
                  </a:endParaRPr>
                </a:p>
                <a:p>
                  <a:endParaRPr kumimoji="1" lang="en-US" altLang="ja-JP" sz="800" b="1" dirty="0">
                    <a:solidFill>
                      <a:schemeClr val="tx1"/>
                    </a:solidFill>
                  </a:endParaRPr>
                </a:p>
                <a:p>
                  <a:r>
                    <a:rPr kumimoji="1" lang="ja-JP" altLang="en-US" sz="1800" b="1" dirty="0">
                      <a:solidFill>
                        <a:schemeClr val="tx1"/>
                      </a:solidFill>
                    </a:rPr>
                    <a:t>連絡はＤＭで♪</a:t>
                  </a:r>
                  <a:endParaRPr kumimoji="1" lang="en-US" altLang="ja-JP" sz="1800" b="1" dirty="0">
                    <a:solidFill>
                      <a:schemeClr val="tx1"/>
                    </a:solidFill>
                  </a:endParaRPr>
                </a:p>
                <a:p>
                  <a:endParaRPr kumimoji="1" lang="en-US" altLang="ja-JP" sz="900" b="1" dirty="0">
                    <a:solidFill>
                      <a:schemeClr val="tx1"/>
                    </a:solidFill>
                  </a:endParaRPr>
                </a:p>
              </p:txBody>
            </p:sp>
            <p:sp>
              <p:nvSpPr>
                <p:cNvPr id="29" name="楕円 28">
                  <a:extLst>
                    <a:ext uri="{FF2B5EF4-FFF2-40B4-BE49-F238E27FC236}">
                      <a16:creationId xmlns:a16="http://schemas.microsoft.com/office/drawing/2014/main" id="{BE74263E-CE10-B2DD-4A1A-CE71C962ED91}"/>
                    </a:ext>
                  </a:extLst>
                </p:cNvPr>
                <p:cNvSpPr/>
                <p:nvPr/>
              </p:nvSpPr>
              <p:spPr>
                <a:xfrm>
                  <a:off x="6066904" y="1619952"/>
                  <a:ext cx="456727" cy="456727"/>
                </a:xfrm>
                <a:prstGeom prst="ellipse">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0" name="テキスト ボックス 29">
                  <a:extLst>
                    <a:ext uri="{FF2B5EF4-FFF2-40B4-BE49-F238E27FC236}">
                      <a16:creationId xmlns:a16="http://schemas.microsoft.com/office/drawing/2014/main" id="{B2A4AEF8-FD45-26A9-6EC8-2C15F8506DFE}"/>
                    </a:ext>
                  </a:extLst>
                </p:cNvPr>
                <p:cNvSpPr txBox="1"/>
                <p:nvPr/>
              </p:nvSpPr>
              <p:spPr>
                <a:xfrm>
                  <a:off x="5997351" y="5279220"/>
                  <a:ext cx="2825576" cy="276999"/>
                </a:xfrm>
                <a:prstGeom prst="rect">
                  <a:avLst/>
                </a:prstGeom>
                <a:noFill/>
              </p:spPr>
              <p:txBody>
                <a:bodyPr wrap="square" rtlCol="0">
                  <a:spAutoFit/>
                </a:bodyPr>
                <a:lstStyle/>
                <a:p>
                  <a:r>
                    <a:rPr kumimoji="1" lang="en-US" altLang="ja-JP" sz="1200" dirty="0"/>
                    <a:t>#</a:t>
                  </a:r>
                  <a:r>
                    <a:rPr kumimoji="1" lang="ja-JP" altLang="en-US" sz="1200" dirty="0"/>
                    <a:t>アルバイト　</a:t>
                  </a:r>
                  <a:r>
                    <a:rPr kumimoji="1" lang="en-US" altLang="ja-JP" sz="1200" dirty="0"/>
                    <a:t>#</a:t>
                  </a:r>
                  <a:r>
                    <a:rPr kumimoji="1" lang="ja-JP" altLang="en-US" sz="1200" dirty="0"/>
                    <a:t>高収入　</a:t>
                  </a:r>
                  <a:r>
                    <a:rPr kumimoji="1" lang="en-US" altLang="ja-JP" sz="1200" dirty="0"/>
                    <a:t>#</a:t>
                  </a:r>
                  <a:r>
                    <a:rPr kumimoji="1" lang="ja-JP" altLang="en-US" sz="1200" dirty="0"/>
                    <a:t>お金　</a:t>
                  </a:r>
                  <a:r>
                    <a:rPr kumimoji="1" lang="en-US" altLang="ja-JP" sz="1200" dirty="0"/>
                    <a:t>#</a:t>
                  </a:r>
                  <a:r>
                    <a:rPr kumimoji="1" lang="ja-JP" altLang="en-US" sz="1200" dirty="0"/>
                    <a:t>短時間　</a:t>
                  </a:r>
                </a:p>
              </p:txBody>
            </p:sp>
            <p:sp>
              <p:nvSpPr>
                <p:cNvPr id="31" name="テキスト ボックス 30">
                  <a:extLst>
                    <a:ext uri="{FF2B5EF4-FFF2-40B4-BE49-F238E27FC236}">
                      <a16:creationId xmlns:a16="http://schemas.microsoft.com/office/drawing/2014/main" id="{D39786E3-3955-A7A0-5481-789E595BD254}"/>
                    </a:ext>
                  </a:extLst>
                </p:cNvPr>
                <p:cNvSpPr txBox="1"/>
                <p:nvPr/>
              </p:nvSpPr>
              <p:spPr>
                <a:xfrm>
                  <a:off x="5997351" y="5845014"/>
                  <a:ext cx="2825576" cy="261610"/>
                </a:xfrm>
                <a:prstGeom prst="rect">
                  <a:avLst/>
                </a:prstGeom>
                <a:noFill/>
              </p:spPr>
              <p:txBody>
                <a:bodyPr wrap="square" rtlCol="0">
                  <a:spAutoFit/>
                </a:bodyPr>
                <a:lstStyle/>
                <a:p>
                  <a:r>
                    <a:rPr kumimoji="1" lang="ja-JP" altLang="en-US" sz="1100" dirty="0"/>
                    <a:t>午後〇：〇〇　</a:t>
                  </a:r>
                  <a:r>
                    <a:rPr kumimoji="1" lang="en-US" altLang="ja-JP" sz="1100" dirty="0"/>
                    <a:t>××</a:t>
                  </a:r>
                  <a:r>
                    <a:rPr kumimoji="1" lang="ja-JP" altLang="en-US" sz="1100" dirty="0"/>
                    <a:t>年</a:t>
                  </a:r>
                  <a:r>
                    <a:rPr kumimoji="1" lang="en-US" altLang="ja-JP" sz="1100" dirty="0"/>
                    <a:t>×</a:t>
                  </a:r>
                  <a:r>
                    <a:rPr kumimoji="1" lang="ja-JP" altLang="en-US" sz="1100" dirty="0"/>
                    <a:t>月</a:t>
                  </a:r>
                  <a:r>
                    <a:rPr kumimoji="1" lang="en-US" altLang="ja-JP" sz="1100" dirty="0"/>
                    <a:t>×</a:t>
                  </a:r>
                  <a:r>
                    <a:rPr kumimoji="1" lang="ja-JP" altLang="en-US" sz="1100" dirty="0"/>
                    <a:t>日・〇件の表示</a:t>
                  </a:r>
                </a:p>
              </p:txBody>
            </p:sp>
          </p:grpSp>
          <p:sp>
            <p:nvSpPr>
              <p:cNvPr id="6" name="テキスト ボックス 5">
                <a:extLst>
                  <a:ext uri="{FF2B5EF4-FFF2-40B4-BE49-F238E27FC236}">
                    <a16:creationId xmlns:a16="http://schemas.microsoft.com/office/drawing/2014/main" id="{9D73785E-5597-51DE-52A2-AAD555E42A6F}"/>
                  </a:ext>
                </a:extLst>
              </p:cNvPr>
              <p:cNvSpPr txBox="1"/>
              <p:nvPr/>
            </p:nvSpPr>
            <p:spPr>
              <a:xfrm>
                <a:off x="7575708" y="1193545"/>
                <a:ext cx="670954" cy="215444"/>
              </a:xfrm>
              <a:prstGeom prst="rect">
                <a:avLst/>
              </a:prstGeom>
              <a:noFill/>
            </p:spPr>
            <p:txBody>
              <a:bodyPr wrap="square" rtlCol="0">
                <a:spAutoFit/>
              </a:bodyPr>
              <a:lstStyle/>
              <a:p>
                <a:r>
                  <a:rPr kumimoji="1" lang="ja-JP" altLang="en-US" sz="800" dirty="0"/>
                  <a:t>  ぼ  しゅう</a:t>
                </a:r>
              </a:p>
            </p:txBody>
          </p:sp>
          <p:sp>
            <p:nvSpPr>
              <p:cNvPr id="7" name="テキスト ボックス 6">
                <a:extLst>
                  <a:ext uri="{FF2B5EF4-FFF2-40B4-BE49-F238E27FC236}">
                    <a16:creationId xmlns:a16="http://schemas.microsoft.com/office/drawing/2014/main" id="{9108D877-13C7-DA8B-FEDD-B174388FA518}"/>
                  </a:ext>
                </a:extLst>
              </p:cNvPr>
              <p:cNvSpPr txBox="1"/>
              <p:nvPr/>
            </p:nvSpPr>
            <p:spPr>
              <a:xfrm>
                <a:off x="5997176" y="1861629"/>
                <a:ext cx="2249486" cy="215444"/>
              </a:xfrm>
              <a:prstGeom prst="rect">
                <a:avLst/>
              </a:prstGeom>
              <a:noFill/>
            </p:spPr>
            <p:txBody>
              <a:bodyPr wrap="square" rtlCol="0">
                <a:spAutoFit/>
              </a:bodyPr>
              <a:lstStyle/>
              <a:p>
                <a:r>
                  <a:rPr kumimoji="1" lang="ja-JP" altLang="en-US" sz="800" dirty="0"/>
                  <a:t>  に    もつ          う　　　　　 と　　　　　　　 はこ</a:t>
                </a:r>
              </a:p>
            </p:txBody>
          </p:sp>
          <p:sp>
            <p:nvSpPr>
              <p:cNvPr id="8" name="テキスト ボックス 7">
                <a:extLst>
                  <a:ext uri="{FF2B5EF4-FFF2-40B4-BE49-F238E27FC236}">
                    <a16:creationId xmlns:a16="http://schemas.microsoft.com/office/drawing/2014/main" id="{46880AFD-DC45-86D7-6605-BEECC76D8E2F}"/>
                  </a:ext>
                </a:extLst>
              </p:cNvPr>
              <p:cNvSpPr txBox="1"/>
              <p:nvPr/>
            </p:nvSpPr>
            <p:spPr>
              <a:xfrm>
                <a:off x="5992620" y="2276338"/>
                <a:ext cx="2249486" cy="215444"/>
              </a:xfrm>
              <a:prstGeom prst="rect">
                <a:avLst/>
              </a:prstGeom>
              <a:noFill/>
            </p:spPr>
            <p:txBody>
              <a:bodyPr wrap="square" rtlCol="0">
                <a:spAutoFit/>
              </a:bodyPr>
              <a:lstStyle/>
              <a:p>
                <a:r>
                  <a:rPr kumimoji="1" lang="ja-JP" altLang="en-US" sz="800" dirty="0"/>
                  <a:t>  にち  じ          ば　 しょ　　　　 　し　てい　か</a:t>
                </a:r>
              </a:p>
            </p:txBody>
          </p:sp>
          <p:sp>
            <p:nvSpPr>
              <p:cNvPr id="9" name="テキスト ボックス 8">
                <a:extLst>
                  <a:ext uri="{FF2B5EF4-FFF2-40B4-BE49-F238E27FC236}">
                    <a16:creationId xmlns:a16="http://schemas.microsoft.com/office/drawing/2014/main" id="{5792606C-5E75-58E2-E7DB-BCBFADA96CCC}"/>
                  </a:ext>
                </a:extLst>
              </p:cNvPr>
              <p:cNvSpPr txBox="1"/>
              <p:nvPr/>
            </p:nvSpPr>
            <p:spPr>
              <a:xfrm>
                <a:off x="5992620" y="2673745"/>
                <a:ext cx="2249486" cy="215444"/>
              </a:xfrm>
              <a:prstGeom prst="rect">
                <a:avLst/>
              </a:prstGeom>
              <a:noFill/>
            </p:spPr>
            <p:txBody>
              <a:bodyPr wrap="square" rtlCol="0">
                <a:spAutoFit/>
              </a:bodyPr>
              <a:lstStyle/>
              <a:p>
                <a:r>
                  <a:rPr kumimoji="1" lang="ja-JP" altLang="en-US" sz="800" dirty="0"/>
                  <a:t>  たん　じ　かん         こう  しゅうにゅう</a:t>
                </a:r>
              </a:p>
            </p:txBody>
          </p:sp>
          <p:sp>
            <p:nvSpPr>
              <p:cNvPr id="10" name="テキスト ボックス 9">
                <a:extLst>
                  <a:ext uri="{FF2B5EF4-FFF2-40B4-BE49-F238E27FC236}">
                    <a16:creationId xmlns:a16="http://schemas.microsoft.com/office/drawing/2014/main" id="{A665AD20-FA51-386E-683B-845E489B580E}"/>
                  </a:ext>
                </a:extLst>
              </p:cNvPr>
              <p:cNvSpPr txBox="1"/>
              <p:nvPr/>
            </p:nvSpPr>
            <p:spPr>
              <a:xfrm>
                <a:off x="5970367" y="3079325"/>
                <a:ext cx="2249486" cy="215444"/>
              </a:xfrm>
              <a:prstGeom prst="rect">
                <a:avLst/>
              </a:prstGeom>
              <a:noFill/>
            </p:spPr>
            <p:txBody>
              <a:bodyPr wrap="square" rtlCol="0">
                <a:spAutoFit/>
              </a:bodyPr>
              <a:lstStyle/>
              <a:p>
                <a:r>
                  <a:rPr kumimoji="1" lang="ja-JP" altLang="en-US" sz="800" dirty="0"/>
                  <a:t>  さい  てい      まん　えん　し　きゅう</a:t>
                </a:r>
                <a:endParaRPr kumimoji="1" lang="en-US" altLang="ja-JP" sz="800" dirty="0"/>
              </a:p>
            </p:txBody>
          </p:sp>
          <p:sp>
            <p:nvSpPr>
              <p:cNvPr id="21" name="テキスト ボックス 20">
                <a:extLst>
                  <a:ext uri="{FF2B5EF4-FFF2-40B4-BE49-F238E27FC236}">
                    <a16:creationId xmlns:a16="http://schemas.microsoft.com/office/drawing/2014/main" id="{346224ED-B854-ACEE-BAD8-E9ED4F011824}"/>
                  </a:ext>
                </a:extLst>
              </p:cNvPr>
              <p:cNvSpPr txBox="1"/>
              <p:nvPr/>
            </p:nvSpPr>
            <p:spPr>
              <a:xfrm>
                <a:off x="6737183" y="3500398"/>
                <a:ext cx="715137" cy="215444"/>
              </a:xfrm>
              <a:prstGeom prst="rect">
                <a:avLst/>
              </a:prstGeom>
              <a:noFill/>
            </p:spPr>
            <p:txBody>
              <a:bodyPr wrap="square" rtlCol="0">
                <a:spAutoFit/>
              </a:bodyPr>
              <a:lstStyle/>
              <a:p>
                <a:r>
                  <a:rPr kumimoji="1" lang="ja-JP" altLang="en-US" sz="800" dirty="0">
                    <a:solidFill>
                      <a:srgbClr val="FF0000"/>
                    </a:solidFill>
                  </a:rPr>
                  <a:t>　あん けん</a:t>
                </a:r>
                <a:endParaRPr kumimoji="1" lang="en-US" altLang="ja-JP" sz="800" dirty="0">
                  <a:solidFill>
                    <a:srgbClr val="FF0000"/>
                  </a:solidFill>
                </a:endParaRPr>
              </a:p>
            </p:txBody>
          </p:sp>
          <p:sp>
            <p:nvSpPr>
              <p:cNvPr id="22" name="テキスト ボックス 21">
                <a:extLst>
                  <a:ext uri="{FF2B5EF4-FFF2-40B4-BE49-F238E27FC236}">
                    <a16:creationId xmlns:a16="http://schemas.microsoft.com/office/drawing/2014/main" id="{311CFC60-CF50-B2F8-78F9-2990A3AF4C0A}"/>
                  </a:ext>
                </a:extLst>
              </p:cNvPr>
              <p:cNvSpPr txBox="1"/>
              <p:nvPr/>
            </p:nvSpPr>
            <p:spPr>
              <a:xfrm>
                <a:off x="5963856" y="3885024"/>
                <a:ext cx="1416456" cy="215444"/>
              </a:xfrm>
              <a:prstGeom prst="rect">
                <a:avLst/>
              </a:prstGeom>
              <a:noFill/>
            </p:spPr>
            <p:txBody>
              <a:bodyPr wrap="square" rtlCol="0">
                <a:spAutoFit/>
              </a:bodyPr>
              <a:lstStyle/>
              <a:p>
                <a:r>
                  <a:rPr kumimoji="1" lang="ja-JP" altLang="en-US" sz="800" dirty="0">
                    <a:solidFill>
                      <a:srgbClr val="FF0000"/>
                    </a:solidFill>
                  </a:rPr>
                  <a:t>    き   ぼう   しゃ   た   すう</a:t>
                </a:r>
                <a:endParaRPr kumimoji="1" lang="en-US" altLang="ja-JP" sz="800" dirty="0">
                  <a:solidFill>
                    <a:srgbClr val="FF0000"/>
                  </a:solidFill>
                </a:endParaRPr>
              </a:p>
            </p:txBody>
          </p:sp>
          <p:sp>
            <p:nvSpPr>
              <p:cNvPr id="23" name="テキスト ボックス 22">
                <a:extLst>
                  <a:ext uri="{FF2B5EF4-FFF2-40B4-BE49-F238E27FC236}">
                    <a16:creationId xmlns:a16="http://schemas.microsoft.com/office/drawing/2014/main" id="{4AE723E0-8977-3B51-ED31-4190A66EFBF9}"/>
                  </a:ext>
                </a:extLst>
              </p:cNvPr>
              <p:cNvSpPr txBox="1"/>
              <p:nvPr/>
            </p:nvSpPr>
            <p:spPr>
              <a:xfrm>
                <a:off x="7281840" y="3891441"/>
                <a:ext cx="1416456" cy="215444"/>
              </a:xfrm>
              <a:prstGeom prst="rect">
                <a:avLst/>
              </a:prstGeom>
              <a:noFill/>
            </p:spPr>
            <p:txBody>
              <a:bodyPr wrap="square" rtlCol="0">
                <a:spAutoFit/>
              </a:bodyPr>
              <a:lstStyle/>
              <a:p>
                <a:r>
                  <a:rPr kumimoji="1" lang="ja-JP" altLang="en-US" sz="800" dirty="0">
                    <a:solidFill>
                      <a:srgbClr val="FF0000"/>
                    </a:solidFill>
                  </a:rPr>
                  <a:t>    はや  　　　もの　が</a:t>
                </a:r>
                <a:endParaRPr kumimoji="1" lang="en-US" altLang="ja-JP" sz="800" dirty="0">
                  <a:solidFill>
                    <a:srgbClr val="FF0000"/>
                  </a:solidFill>
                </a:endParaRPr>
              </a:p>
            </p:txBody>
          </p:sp>
          <p:sp>
            <p:nvSpPr>
              <p:cNvPr id="24" name="テキスト ボックス 23">
                <a:extLst>
                  <a:ext uri="{FF2B5EF4-FFF2-40B4-BE49-F238E27FC236}">
                    <a16:creationId xmlns:a16="http://schemas.microsoft.com/office/drawing/2014/main" id="{5BED6A5B-CADB-E357-EB6C-C33EB56223FB}"/>
                  </a:ext>
                </a:extLst>
              </p:cNvPr>
              <p:cNvSpPr txBox="1"/>
              <p:nvPr/>
            </p:nvSpPr>
            <p:spPr>
              <a:xfrm>
                <a:off x="6941864" y="4894682"/>
                <a:ext cx="1793198" cy="184666"/>
              </a:xfrm>
              <a:prstGeom prst="rect">
                <a:avLst/>
              </a:prstGeom>
              <a:noFill/>
            </p:spPr>
            <p:txBody>
              <a:bodyPr wrap="square" rtlCol="0">
                <a:spAutoFit/>
              </a:bodyPr>
              <a:lstStyle/>
              <a:p>
                <a:r>
                  <a:rPr kumimoji="1" lang="ja-JP" altLang="en-US" sz="600" dirty="0"/>
                  <a:t>こうしゅうにゅう　　　　　　　かね　　　 たん  じ　かん</a:t>
                </a:r>
                <a:endParaRPr kumimoji="1" lang="en-US" altLang="ja-JP" sz="600" dirty="0"/>
              </a:p>
            </p:txBody>
          </p:sp>
          <p:sp>
            <p:nvSpPr>
              <p:cNvPr id="25" name="テキスト ボックス 24">
                <a:extLst>
                  <a:ext uri="{FF2B5EF4-FFF2-40B4-BE49-F238E27FC236}">
                    <a16:creationId xmlns:a16="http://schemas.microsoft.com/office/drawing/2014/main" id="{A7F56617-AE66-1147-1A26-D78B7BC18ED0}"/>
                  </a:ext>
                </a:extLst>
              </p:cNvPr>
              <p:cNvSpPr txBox="1"/>
              <p:nvPr/>
            </p:nvSpPr>
            <p:spPr>
              <a:xfrm>
                <a:off x="5997176" y="4312514"/>
                <a:ext cx="1416456" cy="215444"/>
              </a:xfrm>
              <a:prstGeom prst="rect">
                <a:avLst/>
              </a:prstGeom>
              <a:noFill/>
            </p:spPr>
            <p:txBody>
              <a:bodyPr wrap="square" rtlCol="0">
                <a:spAutoFit/>
              </a:bodyPr>
              <a:lstStyle/>
              <a:p>
                <a:r>
                  <a:rPr kumimoji="1" lang="ja-JP" altLang="en-US" sz="800" dirty="0"/>
                  <a:t>  れん らく</a:t>
                </a:r>
                <a:endParaRPr kumimoji="1" lang="en-US" altLang="ja-JP" sz="800" dirty="0"/>
              </a:p>
            </p:txBody>
          </p:sp>
        </p:grpSp>
        <p:sp>
          <p:nvSpPr>
            <p:cNvPr id="4" name="テキスト ボックス 3">
              <a:extLst>
                <a:ext uri="{FF2B5EF4-FFF2-40B4-BE49-F238E27FC236}">
                  <a16:creationId xmlns:a16="http://schemas.microsoft.com/office/drawing/2014/main" id="{7690FAD7-C5E9-9913-40F7-76B5ECB9DD7E}"/>
                </a:ext>
              </a:extLst>
            </p:cNvPr>
            <p:cNvSpPr txBox="1"/>
            <p:nvPr/>
          </p:nvSpPr>
          <p:spPr>
            <a:xfrm>
              <a:off x="6056659" y="5448969"/>
              <a:ext cx="2861649" cy="184666"/>
            </a:xfrm>
            <a:prstGeom prst="rect">
              <a:avLst/>
            </a:prstGeom>
            <a:noFill/>
          </p:spPr>
          <p:txBody>
            <a:bodyPr wrap="square" rtlCol="0">
              <a:spAutoFit/>
            </a:bodyPr>
            <a:lstStyle/>
            <a:p>
              <a:r>
                <a:rPr kumimoji="1" lang="ja-JP" altLang="en-US" sz="600" dirty="0"/>
                <a:t>ご　 ご　　　　　　　　　　　　　　　　　　ねん　　 がつ       にち　　　　けん　　  ひょうじ　</a:t>
              </a:r>
              <a:endParaRPr kumimoji="1" lang="en-US" altLang="ja-JP" sz="600" dirty="0"/>
            </a:p>
          </p:txBody>
        </p:sp>
      </p:grpSp>
      <p:sp>
        <p:nvSpPr>
          <p:cNvPr id="89890" name="テキスト ボックス 89889">
            <a:extLst>
              <a:ext uri="{FF2B5EF4-FFF2-40B4-BE49-F238E27FC236}">
                <a16:creationId xmlns:a16="http://schemas.microsoft.com/office/drawing/2014/main" id="{51E01FD3-52BE-7396-3F19-E654588372FF}"/>
              </a:ext>
            </a:extLst>
          </p:cNvPr>
          <p:cNvSpPr txBox="1"/>
          <p:nvPr/>
        </p:nvSpPr>
        <p:spPr>
          <a:xfrm>
            <a:off x="827584" y="824998"/>
            <a:ext cx="3528392" cy="253916"/>
          </a:xfrm>
          <a:prstGeom prst="rect">
            <a:avLst/>
          </a:prstGeom>
          <a:noFill/>
        </p:spPr>
        <p:txBody>
          <a:bodyPr wrap="square" rtlCol="0">
            <a:spAutoFit/>
          </a:bodyPr>
          <a:lstStyle/>
          <a:p>
            <a:r>
              <a:rPr kumimoji="1" lang="ja-JP" altLang="en-US" sz="1050" dirty="0">
                <a:solidFill>
                  <a:srgbClr val="134263"/>
                </a:solidFill>
                <a:effectLst/>
              </a:rPr>
              <a:t>  あん   しん   かん              とく   べつ   かん            あた</a:t>
            </a:r>
          </a:p>
        </p:txBody>
      </p:sp>
      <p:sp>
        <p:nvSpPr>
          <p:cNvPr id="89891" name="テキスト ボックス 89890">
            <a:extLst>
              <a:ext uri="{FF2B5EF4-FFF2-40B4-BE49-F238E27FC236}">
                <a16:creationId xmlns:a16="http://schemas.microsoft.com/office/drawing/2014/main" id="{A83A0229-3F47-C535-DB91-DFBA0C4F5E6F}"/>
              </a:ext>
            </a:extLst>
          </p:cNvPr>
          <p:cNvSpPr txBox="1"/>
          <p:nvPr/>
        </p:nvSpPr>
        <p:spPr>
          <a:xfrm>
            <a:off x="827584" y="1318609"/>
            <a:ext cx="4240097" cy="253916"/>
          </a:xfrm>
          <a:prstGeom prst="rect">
            <a:avLst/>
          </a:prstGeom>
          <a:noFill/>
        </p:spPr>
        <p:txBody>
          <a:bodyPr wrap="square" rtlCol="0">
            <a:spAutoFit/>
          </a:bodyPr>
          <a:lstStyle/>
          <a:p>
            <a:r>
              <a:rPr kumimoji="1" lang="ja-JP" altLang="en-US" sz="1050" dirty="0">
                <a:solidFill>
                  <a:srgbClr val="FF0000"/>
                </a:solidFill>
                <a:effectLst/>
              </a:rPr>
              <a:t>     い    ほう                                                                       きょう ちょう</a:t>
            </a:r>
          </a:p>
        </p:txBody>
      </p:sp>
      <p:sp>
        <p:nvSpPr>
          <p:cNvPr id="89892" name="テキスト ボックス 89891">
            <a:extLst>
              <a:ext uri="{FF2B5EF4-FFF2-40B4-BE49-F238E27FC236}">
                <a16:creationId xmlns:a16="http://schemas.microsoft.com/office/drawing/2014/main" id="{CB92A1C6-566A-65CB-405C-F4A7917A255C}"/>
              </a:ext>
            </a:extLst>
          </p:cNvPr>
          <p:cNvSpPr txBox="1"/>
          <p:nvPr/>
        </p:nvSpPr>
        <p:spPr>
          <a:xfrm>
            <a:off x="755576" y="2746106"/>
            <a:ext cx="4240097" cy="253916"/>
          </a:xfrm>
          <a:prstGeom prst="rect">
            <a:avLst/>
          </a:prstGeom>
          <a:noFill/>
        </p:spPr>
        <p:txBody>
          <a:bodyPr wrap="square" rtlCol="0">
            <a:spAutoFit/>
          </a:bodyPr>
          <a:lstStyle/>
          <a:p>
            <a:r>
              <a:rPr kumimoji="1" lang="ja-JP" altLang="en-US" sz="1050" dirty="0">
                <a:solidFill>
                  <a:srgbClr val="FF0000"/>
                </a:solidFill>
                <a:effectLst/>
              </a:rPr>
              <a:t>    ばい   りつ             たか               し　　ごと　　　　　きょう  ちょう</a:t>
            </a:r>
          </a:p>
        </p:txBody>
      </p:sp>
      <p:sp>
        <p:nvSpPr>
          <p:cNvPr id="89893" name="テキスト ボックス 89892">
            <a:extLst>
              <a:ext uri="{FF2B5EF4-FFF2-40B4-BE49-F238E27FC236}">
                <a16:creationId xmlns:a16="http://schemas.microsoft.com/office/drawing/2014/main" id="{90585C83-F1A5-D4D3-7C31-32252506DF8C}"/>
              </a:ext>
            </a:extLst>
          </p:cNvPr>
          <p:cNvSpPr txBox="1"/>
          <p:nvPr/>
        </p:nvSpPr>
        <p:spPr>
          <a:xfrm>
            <a:off x="970794" y="4437843"/>
            <a:ext cx="3169157" cy="253916"/>
          </a:xfrm>
          <a:prstGeom prst="rect">
            <a:avLst/>
          </a:prstGeom>
          <a:noFill/>
        </p:spPr>
        <p:txBody>
          <a:bodyPr wrap="square" rtlCol="0">
            <a:spAutoFit/>
          </a:bodyPr>
          <a:lstStyle/>
          <a:p>
            <a:r>
              <a:rPr kumimoji="1" lang="ja-JP" altLang="en-US" sz="1050" dirty="0">
                <a:solidFill>
                  <a:srgbClr val="FF0000"/>
                </a:solidFill>
                <a:effectLst/>
              </a:rPr>
              <a:t>とく　べつ　　　　　　し　　ごと　　　　　　きょうちょう</a:t>
            </a:r>
          </a:p>
        </p:txBody>
      </p:sp>
      <p:sp>
        <p:nvSpPr>
          <p:cNvPr id="89894" name="テキスト ボックス 89893">
            <a:extLst>
              <a:ext uri="{FF2B5EF4-FFF2-40B4-BE49-F238E27FC236}">
                <a16:creationId xmlns:a16="http://schemas.microsoft.com/office/drawing/2014/main" id="{B569D46A-AB67-8052-C260-5333A8CB16E9}"/>
              </a:ext>
            </a:extLst>
          </p:cNvPr>
          <p:cNvSpPr txBox="1"/>
          <p:nvPr/>
        </p:nvSpPr>
        <p:spPr>
          <a:xfrm>
            <a:off x="2121221" y="1882879"/>
            <a:ext cx="2713648" cy="184666"/>
          </a:xfrm>
          <a:prstGeom prst="rect">
            <a:avLst/>
          </a:prstGeom>
          <a:noFill/>
        </p:spPr>
        <p:txBody>
          <a:bodyPr wrap="square" rtlCol="0">
            <a:spAutoFit/>
          </a:bodyPr>
          <a:lstStyle/>
          <a:p>
            <a:r>
              <a:rPr kumimoji="1" lang="ja-JP" altLang="en-US" sz="600" dirty="0">
                <a:effectLst/>
              </a:rPr>
              <a:t>あん 　 けん                                                       　　　　　　             し    　 ごと</a:t>
            </a:r>
          </a:p>
        </p:txBody>
      </p:sp>
      <p:sp>
        <p:nvSpPr>
          <p:cNvPr id="89895" name="テキスト ボックス 89894">
            <a:extLst>
              <a:ext uri="{FF2B5EF4-FFF2-40B4-BE49-F238E27FC236}">
                <a16:creationId xmlns:a16="http://schemas.microsoft.com/office/drawing/2014/main" id="{3C8096F2-B305-39C6-ADFD-5777E18CF9BA}"/>
              </a:ext>
            </a:extLst>
          </p:cNvPr>
          <p:cNvSpPr txBox="1"/>
          <p:nvPr/>
        </p:nvSpPr>
        <p:spPr>
          <a:xfrm>
            <a:off x="1316673" y="2160395"/>
            <a:ext cx="4055797" cy="184666"/>
          </a:xfrm>
          <a:prstGeom prst="rect">
            <a:avLst/>
          </a:prstGeom>
          <a:noFill/>
        </p:spPr>
        <p:txBody>
          <a:bodyPr wrap="square" rtlCol="0">
            <a:spAutoFit/>
          </a:bodyPr>
          <a:lstStyle/>
          <a:p>
            <a:r>
              <a:rPr kumimoji="1" lang="ja-JP" altLang="en-US" sz="600" dirty="0">
                <a:effectLst/>
              </a:rPr>
              <a:t>ごう 　  ほう                                             　　　　    はん    ざい                                                                       あん    ぜん</a:t>
            </a:r>
          </a:p>
        </p:txBody>
      </p:sp>
      <p:sp>
        <p:nvSpPr>
          <p:cNvPr id="89896" name="テキスト ボックス 89895">
            <a:extLst>
              <a:ext uri="{FF2B5EF4-FFF2-40B4-BE49-F238E27FC236}">
                <a16:creationId xmlns:a16="http://schemas.microsoft.com/office/drawing/2014/main" id="{22E13CA2-DB3A-C035-A1FC-40F49778F51D}"/>
              </a:ext>
            </a:extLst>
          </p:cNvPr>
          <p:cNvSpPr txBox="1"/>
          <p:nvPr/>
        </p:nvSpPr>
        <p:spPr>
          <a:xfrm>
            <a:off x="2196166" y="2448323"/>
            <a:ext cx="2360213" cy="184666"/>
          </a:xfrm>
          <a:prstGeom prst="rect">
            <a:avLst/>
          </a:prstGeom>
          <a:noFill/>
        </p:spPr>
        <p:txBody>
          <a:bodyPr wrap="square" rtlCol="0">
            <a:spAutoFit/>
          </a:bodyPr>
          <a:lstStyle/>
          <a:p>
            <a:r>
              <a:rPr kumimoji="1" lang="ja-JP" altLang="en-US" sz="600" dirty="0">
                <a:effectLst/>
              </a:rPr>
              <a:t>きょう   ちょう                          こと       ば                ちゅう    い</a:t>
            </a:r>
          </a:p>
        </p:txBody>
      </p:sp>
      <p:sp>
        <p:nvSpPr>
          <p:cNvPr id="89897" name="テキスト ボックス 89896">
            <a:extLst>
              <a:ext uri="{FF2B5EF4-FFF2-40B4-BE49-F238E27FC236}">
                <a16:creationId xmlns:a16="http://schemas.microsoft.com/office/drawing/2014/main" id="{568B3957-B822-1A42-47C3-EBA38F7DA171}"/>
              </a:ext>
            </a:extLst>
          </p:cNvPr>
          <p:cNvSpPr txBox="1"/>
          <p:nvPr/>
        </p:nvSpPr>
        <p:spPr>
          <a:xfrm>
            <a:off x="1115616" y="3268133"/>
            <a:ext cx="4511701" cy="184666"/>
          </a:xfrm>
          <a:prstGeom prst="rect">
            <a:avLst/>
          </a:prstGeom>
          <a:noFill/>
        </p:spPr>
        <p:txBody>
          <a:bodyPr wrap="square" rtlCol="0">
            <a:spAutoFit/>
          </a:bodyPr>
          <a:lstStyle/>
          <a:p>
            <a:r>
              <a:rPr kumimoji="1" lang="ja-JP" altLang="en-US" sz="600" dirty="0">
                <a:effectLst/>
              </a:rPr>
              <a:t>おう     ぼ       しゃ      た      すう                                                                        おう       ぼ                                                  てい    いん</a:t>
            </a:r>
          </a:p>
        </p:txBody>
      </p:sp>
      <p:sp>
        <p:nvSpPr>
          <p:cNvPr id="89898" name="テキスト ボックス 89897">
            <a:extLst>
              <a:ext uri="{FF2B5EF4-FFF2-40B4-BE49-F238E27FC236}">
                <a16:creationId xmlns:a16="http://schemas.microsoft.com/office/drawing/2014/main" id="{CC432F4D-742F-43EF-0C25-B4FF68A1CFB9}"/>
              </a:ext>
            </a:extLst>
          </p:cNvPr>
          <p:cNvSpPr txBox="1"/>
          <p:nvPr/>
        </p:nvSpPr>
        <p:spPr>
          <a:xfrm>
            <a:off x="1277861" y="3550071"/>
            <a:ext cx="4511701" cy="184666"/>
          </a:xfrm>
          <a:prstGeom prst="rect">
            <a:avLst/>
          </a:prstGeom>
          <a:noFill/>
        </p:spPr>
        <p:txBody>
          <a:bodyPr wrap="square" rtlCol="0">
            <a:spAutoFit/>
          </a:bodyPr>
          <a:lstStyle/>
          <a:p>
            <a:r>
              <a:rPr kumimoji="1" lang="ja-JP" altLang="en-US" sz="600" dirty="0">
                <a:effectLst/>
              </a:rPr>
              <a:t>う　　　　　　　　　　　　　　　　　　　　　　　　　　　　　　　　　　　　　　　　　　  おも　　　　　　　　　　　　　　　　　　　　　　　　　　　　 にん       き</a:t>
            </a:r>
          </a:p>
        </p:txBody>
      </p:sp>
      <p:sp>
        <p:nvSpPr>
          <p:cNvPr id="89899" name="テキスト ボックス 89898">
            <a:extLst>
              <a:ext uri="{FF2B5EF4-FFF2-40B4-BE49-F238E27FC236}">
                <a16:creationId xmlns:a16="http://schemas.microsoft.com/office/drawing/2014/main" id="{3614CD2A-F8D3-6366-1C51-2FF2BEBE441E}"/>
              </a:ext>
            </a:extLst>
          </p:cNvPr>
          <p:cNvSpPr txBox="1"/>
          <p:nvPr/>
        </p:nvSpPr>
        <p:spPr>
          <a:xfrm>
            <a:off x="1271754" y="3820398"/>
            <a:ext cx="4511701" cy="184666"/>
          </a:xfrm>
          <a:prstGeom prst="rect">
            <a:avLst/>
          </a:prstGeom>
          <a:noFill/>
        </p:spPr>
        <p:txBody>
          <a:bodyPr wrap="square" rtlCol="0">
            <a:spAutoFit/>
          </a:bodyPr>
          <a:lstStyle/>
          <a:p>
            <a:r>
              <a:rPr kumimoji="1" lang="ja-JP" altLang="en-US" sz="600" dirty="0">
                <a:effectLst/>
              </a:rPr>
              <a:t>し      ごと                                     おお　　　　　　　　　　　ひと                                                                                                        おも</a:t>
            </a:r>
          </a:p>
        </p:txBody>
      </p:sp>
      <p:sp>
        <p:nvSpPr>
          <p:cNvPr id="89900" name="テキスト ボックス 89899">
            <a:extLst>
              <a:ext uri="{FF2B5EF4-FFF2-40B4-BE49-F238E27FC236}">
                <a16:creationId xmlns:a16="http://schemas.microsoft.com/office/drawing/2014/main" id="{9F7C5D5F-D941-BCB6-2ADA-3F42994D6053}"/>
              </a:ext>
            </a:extLst>
          </p:cNvPr>
          <p:cNvSpPr txBox="1"/>
          <p:nvPr/>
        </p:nvSpPr>
        <p:spPr>
          <a:xfrm>
            <a:off x="2339753" y="4113011"/>
            <a:ext cx="1512168" cy="184666"/>
          </a:xfrm>
          <a:prstGeom prst="rect">
            <a:avLst/>
          </a:prstGeom>
          <a:noFill/>
        </p:spPr>
        <p:txBody>
          <a:bodyPr wrap="square" rtlCol="0">
            <a:spAutoFit/>
          </a:bodyPr>
          <a:lstStyle/>
          <a:p>
            <a:r>
              <a:rPr kumimoji="1" lang="ja-JP" altLang="en-US" sz="600" dirty="0">
                <a:effectLst/>
              </a:rPr>
              <a:t> こと       ば                           ちゅう    い</a:t>
            </a:r>
          </a:p>
        </p:txBody>
      </p:sp>
      <p:sp>
        <p:nvSpPr>
          <p:cNvPr id="89901" name="テキスト ボックス 89900">
            <a:extLst>
              <a:ext uri="{FF2B5EF4-FFF2-40B4-BE49-F238E27FC236}">
                <a16:creationId xmlns:a16="http://schemas.microsoft.com/office/drawing/2014/main" id="{E1522880-A122-C7DC-85A0-07A34C2A0539}"/>
              </a:ext>
            </a:extLst>
          </p:cNvPr>
          <p:cNvSpPr txBox="1"/>
          <p:nvPr/>
        </p:nvSpPr>
        <p:spPr>
          <a:xfrm>
            <a:off x="3129201" y="4981903"/>
            <a:ext cx="2576746" cy="184666"/>
          </a:xfrm>
          <a:prstGeom prst="rect">
            <a:avLst/>
          </a:prstGeom>
          <a:noFill/>
        </p:spPr>
        <p:txBody>
          <a:bodyPr wrap="square" rtlCol="0">
            <a:spAutoFit/>
          </a:bodyPr>
          <a:lstStyle/>
          <a:p>
            <a:r>
              <a:rPr kumimoji="1" lang="ja-JP" altLang="en-US" sz="600" dirty="0">
                <a:effectLst/>
              </a:rPr>
              <a:t>  いま　　　　　　　　　　　　　　　　　　　　　　　　とく       べつ                し</a:t>
            </a:r>
          </a:p>
        </p:txBody>
      </p:sp>
      <p:sp>
        <p:nvSpPr>
          <p:cNvPr id="89902" name="テキスト ボックス 89901">
            <a:extLst>
              <a:ext uri="{FF2B5EF4-FFF2-40B4-BE49-F238E27FC236}">
                <a16:creationId xmlns:a16="http://schemas.microsoft.com/office/drawing/2014/main" id="{A73A2636-08DA-B553-8830-14808436C9EE}"/>
              </a:ext>
            </a:extLst>
          </p:cNvPr>
          <p:cNvSpPr txBox="1"/>
          <p:nvPr/>
        </p:nvSpPr>
        <p:spPr>
          <a:xfrm>
            <a:off x="1090121" y="5253550"/>
            <a:ext cx="4693334" cy="184666"/>
          </a:xfrm>
          <a:prstGeom prst="rect">
            <a:avLst/>
          </a:prstGeom>
          <a:noFill/>
        </p:spPr>
        <p:txBody>
          <a:bodyPr wrap="square" rtlCol="0">
            <a:spAutoFit/>
          </a:bodyPr>
          <a:lstStyle/>
          <a:p>
            <a:r>
              <a:rPr kumimoji="1" lang="ja-JP" altLang="en-US" sz="600" dirty="0">
                <a:effectLst/>
              </a:rPr>
              <a:t>ごと　　　　　　　　　　　　　　　　　　　　　　　　　　　　　　　　　　　　　よそお　　　　　　こと　　 ば　　　　　　　　　　　ちゅう     い                 ひつ    よう　</a:t>
            </a:r>
          </a:p>
        </p:txBody>
      </p:sp>
      <p:sp>
        <p:nvSpPr>
          <p:cNvPr id="89903" name="テキスト ボックス 89902">
            <a:extLst>
              <a:ext uri="{FF2B5EF4-FFF2-40B4-BE49-F238E27FC236}">
                <a16:creationId xmlns:a16="http://schemas.microsoft.com/office/drawing/2014/main" id="{830BAFF0-51DB-DD92-BDC0-F98D45D29DB9}"/>
              </a:ext>
            </a:extLst>
          </p:cNvPr>
          <p:cNvSpPr txBox="1"/>
          <p:nvPr/>
        </p:nvSpPr>
        <p:spPr>
          <a:xfrm>
            <a:off x="539552" y="-80092"/>
            <a:ext cx="5517108" cy="276999"/>
          </a:xfrm>
          <a:prstGeom prst="rect">
            <a:avLst/>
          </a:prstGeom>
          <a:noFill/>
        </p:spPr>
        <p:txBody>
          <a:bodyPr wrap="square" rtlCol="0">
            <a:spAutoFit/>
          </a:bodyPr>
          <a:lstStyle/>
          <a:p>
            <a:r>
              <a:rPr kumimoji="1" lang="ja-JP" altLang="en-US" sz="1200" dirty="0">
                <a:solidFill>
                  <a:schemeClr val="bg1"/>
                </a:solidFill>
              </a:rPr>
              <a:t> やみ                                           ぼ     しゅう                  み      やぶ</a:t>
            </a:r>
          </a:p>
        </p:txBody>
      </p:sp>
    </p:spTree>
    <p:extLst>
      <p:ext uri="{BB962C8B-B14F-4D97-AF65-F5344CB8AC3E}">
        <p14:creationId xmlns:p14="http://schemas.microsoft.com/office/powerpoint/2010/main" val="2013029887"/>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S_NET" val="4.0.30319.42000"/>
  <p:tag name="AS_OS" val="Microsoft Windows NT 6.2.9200.0"/>
  <p:tag name="AS_RELEASE_DATE" val="2017.10.11"/>
  <p:tag name="AS_TITLE" val="Aspose.Slides for .NET 3.5"/>
  <p:tag name="AS_VERSION" val="17.9.1"/>
</p:tagLst>
</file>

<file path=ppt/theme/theme1.xml><?xml version="1.0" encoding="utf-8"?>
<a:theme xmlns:a="http://schemas.openxmlformats.org/drawingml/2006/main" name="レトロスペクト">
  <a:themeElements>
    <a:clrScheme name="レトロスペクト">
      <a:dk1>
        <a:sysClr val="windowText" lastClr="000000"/>
      </a:dk1>
      <a:lt1>
        <a:sysClr val="window" lastClr="FFFFFF"/>
      </a:lt1>
      <a:dk2>
        <a:srgbClr val="344068"/>
      </a:dk2>
      <a:lt2>
        <a:srgbClr val="D9E0E6"/>
      </a:lt2>
      <a:accent1>
        <a:srgbClr val="1CADE4"/>
      </a:accent1>
      <a:accent2>
        <a:srgbClr val="2683C6"/>
      </a:accent2>
      <a:accent3>
        <a:srgbClr val="28C4CC"/>
      </a:accent3>
      <a:accent4>
        <a:srgbClr val="42BA97"/>
      </a:accent4>
      <a:accent5>
        <a:srgbClr val="3E8853"/>
      </a:accent5>
      <a:accent6>
        <a:srgbClr val="62A39F"/>
      </a:accent6>
      <a:hlink>
        <a:srgbClr val="6EAC1C"/>
      </a:hlink>
      <a:folHlink>
        <a:srgbClr val="B26B02"/>
      </a:folHlink>
    </a:clrScheme>
    <a:fontScheme name="レトロスペクト">
      <a:majorFont>
        <a:latin typeface="Calibri Light"/>
        <a:ea typeface="Arial"/>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Arial"/>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レトロスペクト">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9CC26709-368C-4D72-9060-94E5B3FF3CD6}"/>
    </a:ext>
  </a:extLst>
</a:theme>
</file>

<file path=ppt/theme/theme2.xml><?xml version="1.0" encoding="utf-8"?>
<a:theme xmlns:a="http://schemas.openxmlformats.org/drawingml/2006/main" name="2_レトロスペクト">
  <a:themeElements>
    <a:clrScheme name="レトロスペクト">
      <a:dk1>
        <a:sysClr val="windowText" lastClr="000000"/>
      </a:dk1>
      <a:lt1>
        <a:sysClr val="window" lastClr="FFFFFF"/>
      </a:lt1>
      <a:dk2>
        <a:srgbClr val="344068"/>
      </a:dk2>
      <a:lt2>
        <a:srgbClr val="D9E0E6"/>
      </a:lt2>
      <a:accent1>
        <a:srgbClr val="1CADE4"/>
      </a:accent1>
      <a:accent2>
        <a:srgbClr val="2683C6"/>
      </a:accent2>
      <a:accent3>
        <a:srgbClr val="28C4CC"/>
      </a:accent3>
      <a:accent4>
        <a:srgbClr val="42BA97"/>
      </a:accent4>
      <a:accent5>
        <a:srgbClr val="3E8853"/>
      </a:accent5>
      <a:accent6>
        <a:srgbClr val="62A39F"/>
      </a:accent6>
      <a:hlink>
        <a:srgbClr val="6EAC1C"/>
      </a:hlink>
      <a:folHlink>
        <a:srgbClr val="B26B02"/>
      </a:folHlink>
    </a:clrScheme>
    <a:fontScheme name="レトロスペクト">
      <a:majorFont>
        <a:latin typeface="Calibri Light"/>
        <a:ea typeface="Arial"/>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Arial"/>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レトロスペクト">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9CC26709-368C-4D72-9060-94E5B3FF3CD6}"/>
    </a:ext>
  </a:extLst>
</a:theme>
</file>

<file path=ppt/theme/theme3.xml><?xml version="1.0" encoding="utf-8"?>
<a:theme xmlns:a="http://schemas.openxmlformats.org/drawingml/2006/main" name="3_レトロスペクト">
  <a:themeElements>
    <a:clrScheme name="レトロスペクト">
      <a:dk1>
        <a:sysClr val="windowText" lastClr="000000"/>
      </a:dk1>
      <a:lt1>
        <a:sysClr val="window" lastClr="FFFFFF"/>
      </a:lt1>
      <a:dk2>
        <a:srgbClr val="344068"/>
      </a:dk2>
      <a:lt2>
        <a:srgbClr val="D9E0E6"/>
      </a:lt2>
      <a:accent1>
        <a:srgbClr val="1CADE4"/>
      </a:accent1>
      <a:accent2>
        <a:srgbClr val="2683C6"/>
      </a:accent2>
      <a:accent3>
        <a:srgbClr val="28C4CC"/>
      </a:accent3>
      <a:accent4>
        <a:srgbClr val="42BA97"/>
      </a:accent4>
      <a:accent5>
        <a:srgbClr val="3E8853"/>
      </a:accent5>
      <a:accent6>
        <a:srgbClr val="62A39F"/>
      </a:accent6>
      <a:hlink>
        <a:srgbClr val="6EAC1C"/>
      </a:hlink>
      <a:folHlink>
        <a:srgbClr val="B26B02"/>
      </a:folHlink>
    </a:clrScheme>
    <a:fontScheme name="レトロスペクト">
      <a:majorFont>
        <a:latin typeface="Calibri Light"/>
        <a:ea typeface="Arial"/>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Arial"/>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レトロスペクト">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9CC26709-368C-4D72-9060-94E5B3FF3CD6}"/>
    </a:ext>
  </a:extLst>
</a:theme>
</file>

<file path=ppt/theme/theme4.xml><?xml version="1.0" encoding="utf-8"?>
<a:theme xmlns:a="http://schemas.openxmlformats.org/drawingml/2006/main" name="4_レトロスペクト">
  <a:themeElements>
    <a:clrScheme name="レトロスペクト">
      <a:dk1>
        <a:sysClr val="windowText" lastClr="000000"/>
      </a:dk1>
      <a:lt1>
        <a:sysClr val="window" lastClr="FFFFFF"/>
      </a:lt1>
      <a:dk2>
        <a:srgbClr val="344068"/>
      </a:dk2>
      <a:lt2>
        <a:srgbClr val="D9E0E6"/>
      </a:lt2>
      <a:accent1>
        <a:srgbClr val="1CADE4"/>
      </a:accent1>
      <a:accent2>
        <a:srgbClr val="2683C6"/>
      </a:accent2>
      <a:accent3>
        <a:srgbClr val="28C4CC"/>
      </a:accent3>
      <a:accent4>
        <a:srgbClr val="42BA97"/>
      </a:accent4>
      <a:accent5>
        <a:srgbClr val="3E8853"/>
      </a:accent5>
      <a:accent6>
        <a:srgbClr val="62A39F"/>
      </a:accent6>
      <a:hlink>
        <a:srgbClr val="6EAC1C"/>
      </a:hlink>
      <a:folHlink>
        <a:srgbClr val="B26B02"/>
      </a:folHlink>
    </a:clrScheme>
    <a:fontScheme name="レトロスペクト">
      <a:majorFont>
        <a:latin typeface="Calibri Light"/>
        <a:ea typeface="Arial"/>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Arial"/>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レトロスペクト">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9CC26709-368C-4D72-9060-94E5B3FF3CD6}"/>
    </a:ext>
  </a:extLst>
</a:theme>
</file>

<file path=ppt/theme/theme5.xml><?xml version="1.0" encoding="utf-8"?>
<a:theme xmlns:a="http://schemas.openxmlformats.org/drawingml/2006/main" name="5_レトロスペクト">
  <a:themeElements>
    <a:clrScheme name="レトロスペクト">
      <a:dk1>
        <a:sysClr val="windowText" lastClr="000000"/>
      </a:dk1>
      <a:lt1>
        <a:sysClr val="window" lastClr="FFFFFF"/>
      </a:lt1>
      <a:dk2>
        <a:srgbClr val="344068"/>
      </a:dk2>
      <a:lt2>
        <a:srgbClr val="D9E0E6"/>
      </a:lt2>
      <a:accent1>
        <a:srgbClr val="1CADE4"/>
      </a:accent1>
      <a:accent2>
        <a:srgbClr val="2683C6"/>
      </a:accent2>
      <a:accent3>
        <a:srgbClr val="28C4CC"/>
      </a:accent3>
      <a:accent4>
        <a:srgbClr val="42BA97"/>
      </a:accent4>
      <a:accent5>
        <a:srgbClr val="3E8853"/>
      </a:accent5>
      <a:accent6>
        <a:srgbClr val="62A39F"/>
      </a:accent6>
      <a:hlink>
        <a:srgbClr val="6EAC1C"/>
      </a:hlink>
      <a:folHlink>
        <a:srgbClr val="B26B02"/>
      </a:folHlink>
    </a:clrScheme>
    <a:fontScheme name="レトロスペクト">
      <a:majorFont>
        <a:latin typeface="Calibri Light"/>
        <a:ea typeface="Arial"/>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Arial"/>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レトロスペクト">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9CC26709-368C-4D72-9060-94E5B3FF3CD6}"/>
    </a:ext>
  </a:extLst>
</a:theme>
</file>

<file path=ppt/theme/theme6.xml><?xml version="1.0" encoding="utf-8"?>
<a:theme xmlns:a="http://schemas.openxmlformats.org/drawingml/2006/main" name="6_レトロスペクト">
  <a:themeElements>
    <a:clrScheme name="レトロスペクト">
      <a:dk1>
        <a:sysClr val="windowText" lastClr="000000"/>
      </a:dk1>
      <a:lt1>
        <a:sysClr val="window" lastClr="FFFFFF"/>
      </a:lt1>
      <a:dk2>
        <a:srgbClr val="344068"/>
      </a:dk2>
      <a:lt2>
        <a:srgbClr val="D9E0E6"/>
      </a:lt2>
      <a:accent1>
        <a:srgbClr val="1CADE4"/>
      </a:accent1>
      <a:accent2>
        <a:srgbClr val="2683C6"/>
      </a:accent2>
      <a:accent3>
        <a:srgbClr val="28C4CC"/>
      </a:accent3>
      <a:accent4>
        <a:srgbClr val="42BA97"/>
      </a:accent4>
      <a:accent5>
        <a:srgbClr val="3E8853"/>
      </a:accent5>
      <a:accent6>
        <a:srgbClr val="62A39F"/>
      </a:accent6>
      <a:hlink>
        <a:srgbClr val="6EAC1C"/>
      </a:hlink>
      <a:folHlink>
        <a:srgbClr val="B26B02"/>
      </a:folHlink>
    </a:clrScheme>
    <a:fontScheme name="レトロスペクト">
      <a:majorFont>
        <a:latin typeface="Calibri Light"/>
        <a:ea typeface="Arial"/>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Arial"/>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レトロスペクト">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9CC26709-368C-4D72-9060-94E5B3FF3CD6}"/>
    </a:ext>
  </a:extLst>
</a:theme>
</file>

<file path=ppt/theme/theme7.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Arial"/>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Arial"/>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8.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1727</TotalTime>
  <Words>2796</Words>
  <Application>Microsoft Office PowerPoint</Application>
  <PresentationFormat>画面に合わせる (4:3)</PresentationFormat>
  <Paragraphs>501</Paragraphs>
  <Slides>17</Slides>
  <Notes>0</Notes>
  <HiddenSlides>0</HiddenSlides>
  <MMClips>0</MMClips>
  <ScaleCrop>false</ScaleCrop>
  <HeadingPairs>
    <vt:vector size="6" baseType="variant">
      <vt:variant>
        <vt:lpstr>使用されているフォント</vt:lpstr>
      </vt:variant>
      <vt:variant>
        <vt:i4>7</vt:i4>
      </vt:variant>
      <vt:variant>
        <vt:lpstr>テーマ</vt:lpstr>
      </vt:variant>
      <vt:variant>
        <vt:i4>6</vt:i4>
      </vt:variant>
      <vt:variant>
        <vt:lpstr>スライド タイトル</vt:lpstr>
      </vt:variant>
      <vt:variant>
        <vt:i4>17</vt:i4>
      </vt:variant>
    </vt:vector>
  </HeadingPairs>
  <TitlesOfParts>
    <vt:vector size="30" baseType="lpstr">
      <vt:lpstr>HGP創英角ｺﾞｼｯｸUB</vt:lpstr>
      <vt:lpstr>HGP創英角ﾎﾟｯﾌﾟ体</vt:lpstr>
      <vt:lpstr>ＭＳ Ｐゴシック</vt:lpstr>
      <vt:lpstr>ＭＳ ゴシック</vt:lpstr>
      <vt:lpstr>Arial</vt:lpstr>
      <vt:lpstr>Calibri</vt:lpstr>
      <vt:lpstr>Calibri Light</vt:lpstr>
      <vt:lpstr>レトロスペクト</vt:lpstr>
      <vt:lpstr>2_レトロスペクト</vt:lpstr>
      <vt:lpstr>3_レトロスペクト</vt:lpstr>
      <vt:lpstr>4_レトロスペクト</vt:lpstr>
      <vt:lpstr>5_レトロスペクト</vt:lpstr>
      <vt:lpstr>6_レトロスペクト</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Manager/>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subject/>
  <dc:creator>豊吉 利之</dc:creator>
  <cp:keywords/>
  <dc:description/>
  <cp:lastModifiedBy>出川 尚之</cp:lastModifiedBy>
  <cp:revision>131</cp:revision>
  <cp:lastPrinted>2024-11-15T04:48:53Z</cp:lastPrinted>
  <dcterms:created xsi:type="dcterms:W3CDTF">1601-01-01T00:00:00Z</dcterms:created>
  <dcterms:modified xsi:type="dcterms:W3CDTF">2024-11-29T05:05:18Z</dcterms:modified>
  <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TC024770329991</vt:lpwstr>
  </property>
  <property fmtid="{D5CDD505-2E9C-101B-9397-08002B2CF9AE}" pid="3" name="MSIP_Label_defa4170-0d19-0005-0004-bc88714345d2_Enabled">
    <vt:lpwstr>true</vt:lpwstr>
  </property>
  <property fmtid="{D5CDD505-2E9C-101B-9397-08002B2CF9AE}" pid="4" name="MSIP_Label_defa4170-0d19-0005-0004-bc88714345d2_SetDate">
    <vt:lpwstr>2024-11-12T08:32:31Z</vt:lpwstr>
  </property>
  <property fmtid="{D5CDD505-2E9C-101B-9397-08002B2CF9AE}" pid="5" name="MSIP_Label_defa4170-0d19-0005-0004-bc88714345d2_Method">
    <vt:lpwstr>Standard</vt:lpwstr>
  </property>
  <property fmtid="{D5CDD505-2E9C-101B-9397-08002B2CF9AE}" pid="6" name="MSIP_Label_defa4170-0d19-0005-0004-bc88714345d2_Name">
    <vt:lpwstr>defa4170-0d19-0005-0004-bc88714345d2</vt:lpwstr>
  </property>
  <property fmtid="{D5CDD505-2E9C-101B-9397-08002B2CF9AE}" pid="7" name="MSIP_Label_defa4170-0d19-0005-0004-bc88714345d2_SiteId">
    <vt:lpwstr>b3aceacd-ceff-4204-ad98-1574a3312f69</vt:lpwstr>
  </property>
  <property fmtid="{D5CDD505-2E9C-101B-9397-08002B2CF9AE}" pid="8" name="MSIP_Label_defa4170-0d19-0005-0004-bc88714345d2_ActionId">
    <vt:lpwstr>b92146af-f0e6-4e01-a225-17ac37a43a51</vt:lpwstr>
  </property>
  <property fmtid="{D5CDD505-2E9C-101B-9397-08002B2CF9AE}" pid="9" name="MSIP_Label_defa4170-0d19-0005-0004-bc88714345d2_ContentBits">
    <vt:lpwstr>0</vt:lpwstr>
  </property>
</Properties>
</file>