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 id="2147483888" r:id="rId2"/>
    <p:sldMasterId id="2147483889" r:id="rId3"/>
    <p:sldMasterId id="2147483890" r:id="rId4"/>
    <p:sldMasterId id="2147483891" r:id="rId5"/>
    <p:sldMasterId id="2147483892" r:id="rId6"/>
  </p:sldMasterIdLst>
  <p:notesMasterIdLst>
    <p:notesMasterId r:id="rId14"/>
  </p:notesMasterIdLst>
  <p:handoutMasterIdLst>
    <p:handoutMasterId r:id="rId15"/>
  </p:handoutMasterIdLst>
  <p:sldIdLst>
    <p:sldId id="511" r:id="rId7"/>
    <p:sldId id="450" r:id="rId8"/>
    <p:sldId id="508" r:id="rId9"/>
    <p:sldId id="510" r:id="rId10"/>
    <p:sldId id="498" r:id="rId11"/>
    <p:sldId id="506" r:id="rId12"/>
    <p:sldId id="500" r:id="rId13"/>
  </p:sldIdLst>
  <p:sldSz cx="9144000" cy="6858000" type="screen4x3"/>
  <p:notesSz cx="6807200" cy="9939338"/>
  <p:custDataLst>
    <p:tags r:id="rId16"/>
  </p:custDataLst>
  <p:defaultTex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48" userDrawn="1">
          <p15:clr>
            <a:srgbClr val="A4A3A4"/>
          </p15:clr>
        </p15:guide>
        <p15:guide id="2" pos="285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C9AA"/>
    <a:srgbClr val="6EFB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434" autoAdjust="0"/>
  </p:normalViewPr>
  <p:slideViewPr>
    <p:cSldViewPr>
      <p:cViewPr>
        <p:scale>
          <a:sx n="150" d="100"/>
          <a:sy n="150" d="100"/>
        </p:scale>
        <p:origin x="2016" y="426"/>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958" y="96"/>
      </p:cViewPr>
      <p:guideLst>
        <p:guide orient="horz" pos="2348"/>
        <p:guide pos="285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3"/>
          </p:nvPr>
        </p:nvSpPr>
        <p:spPr>
          <a:xfrm>
            <a:off x="3855082" y="9441814"/>
            <a:ext cx="2950529" cy="497524"/>
          </a:xfrm>
          <a:prstGeom prst="rect">
            <a:avLst/>
          </a:prstGeom>
        </p:spPr>
        <p:txBody>
          <a:bodyPr vert="horz" lIns="91559" tIns="45779" rIns="91559" bIns="45779" rtlCol="0" anchor="b"/>
          <a:lstStyle>
            <a:lvl1pPr algn="r">
              <a:defRPr sz="1200"/>
            </a:lvl1pPr>
          </a:lstStyle>
          <a:p>
            <a:fld id="{9B0F4BE5-1597-48A3-AD34-2A9D911A3A7A}" type="slidenum">
              <a:rPr kumimoji="1" lang="ja-JP" altLang="en-US" smtClean="0"/>
              <a:t>‹#›</a:t>
            </a:fld>
            <a:endParaRPr kumimoji="1" lang="ja-JP" altLang="en-US"/>
          </a:p>
        </p:txBody>
      </p:sp>
      <p:sp>
        <p:nvSpPr>
          <p:cNvPr id="7" name="ヘッダー プレースホルダー 6"/>
          <p:cNvSpPr>
            <a:spLocks noGrp="1"/>
          </p:cNvSpPr>
          <p:nvPr>
            <p:ph type="hdr" sz="quarter"/>
          </p:nvPr>
        </p:nvSpPr>
        <p:spPr>
          <a:xfrm>
            <a:off x="0" y="0"/>
            <a:ext cx="2950529" cy="497524"/>
          </a:xfrm>
          <a:prstGeom prst="rect">
            <a:avLst/>
          </a:prstGeom>
        </p:spPr>
        <p:txBody>
          <a:bodyPr vert="horz" lIns="91559" tIns="45779" rIns="91559" bIns="45779" rtlCol="0"/>
          <a:lstStyle>
            <a:lvl1pPr algn="l">
              <a:defRPr sz="1200"/>
            </a:lvl1pPr>
          </a:lstStyle>
          <a:p>
            <a:endParaRPr kumimoji="1" lang="ja-JP" altLang="en-US"/>
          </a:p>
        </p:txBody>
      </p:sp>
      <p:sp>
        <p:nvSpPr>
          <p:cNvPr id="8" name="フッター プレースホルダー 7"/>
          <p:cNvSpPr>
            <a:spLocks noGrp="1"/>
          </p:cNvSpPr>
          <p:nvPr>
            <p:ph type="ftr" sz="quarter" idx="2"/>
          </p:nvPr>
        </p:nvSpPr>
        <p:spPr>
          <a:xfrm>
            <a:off x="0" y="9441814"/>
            <a:ext cx="2950529" cy="497524"/>
          </a:xfrm>
          <a:prstGeom prst="rect">
            <a:avLst/>
          </a:prstGeom>
        </p:spPr>
        <p:txBody>
          <a:bodyPr vert="horz" lIns="91559" tIns="45779" rIns="91559" bIns="45779" rtlCol="0" anchor="b"/>
          <a:lstStyle>
            <a:lvl1pPr algn="l">
              <a:defRPr sz="1200"/>
            </a:lvl1pPr>
          </a:lstStyle>
          <a:p>
            <a:endParaRPr kumimoji="1" lang="ja-JP" altLang="en-US"/>
          </a:p>
        </p:txBody>
      </p:sp>
    </p:spTree>
    <p:extLst>
      <p:ext uri="{BB962C8B-B14F-4D97-AF65-F5344CB8AC3E}">
        <p14:creationId xmlns:p14="http://schemas.microsoft.com/office/powerpoint/2010/main" val="1700578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574" name="ヘッダー プレースホルダ 1"/>
          <p:cNvSpPr>
            <a:spLocks noGrp="1" noChangeArrowheads="1"/>
          </p:cNvSpPr>
          <p:nvPr>
            <p:ph type="hdr" sz="quarter"/>
          </p:nvPr>
        </p:nvSpPr>
        <p:spPr bwMode="auto">
          <a:xfrm>
            <a:off x="2" y="0"/>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5" name="日付プレースホルダ 2"/>
          <p:cNvSpPr>
            <a:spLocks noGrp="1" noChangeArrowheads="1"/>
          </p:cNvSpPr>
          <p:nvPr>
            <p:ph type="dt" idx="1"/>
          </p:nvPr>
        </p:nvSpPr>
        <p:spPr bwMode="auto">
          <a:xfrm>
            <a:off x="3855840" y="0"/>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1211280A-4A07-4BE8-93C1-CCAE02A0F1A9}" type="datetime1">
              <a:rPr lang="ja-JP" altLang="en-US"/>
              <a:pPr>
                <a:defRPr/>
              </a:pPr>
              <a:t>2024/9/27</a:t>
            </a:fld>
            <a:endParaRPr lang="ja-JP" altLang="en-US"/>
          </a:p>
        </p:txBody>
      </p:sp>
      <p:sp>
        <p:nvSpPr>
          <p:cNvPr id="7172" name="スライド イメージ プレースホルダ 3"/>
          <p:cNvSpPr>
            <a:spLocks noGrp="1" noRot="1" noChangeAspect="1" noChangeArrowheads="1"/>
          </p:cNvSpPr>
          <p:nvPr>
            <p:ph type="sldImg" idx="2"/>
          </p:nvPr>
        </p:nvSpPr>
        <p:spPr bwMode="auto">
          <a:xfrm>
            <a:off x="919163" y="746125"/>
            <a:ext cx="4968875" cy="3727450"/>
          </a:xfrm>
          <a:prstGeom prst="rect">
            <a:avLst/>
          </a:prstGeom>
          <a:noFill/>
          <a:ln w="12700" algn="ctr">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47577" name="ノート プレースホルダ 4"/>
          <p:cNvSpPr>
            <a:spLocks noGrp="1" noChangeArrowheads="1"/>
          </p:cNvSpPr>
          <p:nvPr>
            <p:ph type="body" sz="quarter" idx="3"/>
          </p:nvPr>
        </p:nvSpPr>
        <p:spPr bwMode="auto">
          <a:xfrm>
            <a:off x="680721" y="4721187"/>
            <a:ext cx="5445760" cy="44727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p>
            <a:pPr lvl="0"/>
            <a:r>
              <a:rPr lang="ja-JP" altLang="ja-JP" noProof="0"/>
              <a:t>マスタ テキストの書式設定</a:t>
            </a:r>
          </a:p>
          <a:p>
            <a:pPr lvl="1"/>
            <a:r>
              <a:rPr lang="ja-JP" altLang="ja-JP" noProof="0"/>
              <a:t>第 2 レベル</a:t>
            </a:r>
          </a:p>
          <a:p>
            <a:pPr lvl="2"/>
            <a:r>
              <a:rPr lang="ja-JP" altLang="ja-JP" noProof="0"/>
              <a:t>第 3 レベル</a:t>
            </a:r>
          </a:p>
          <a:p>
            <a:pPr lvl="3"/>
            <a:r>
              <a:rPr lang="ja-JP" altLang="ja-JP" noProof="0"/>
              <a:t>第 4 レベル</a:t>
            </a:r>
          </a:p>
          <a:p>
            <a:pPr lvl="4"/>
            <a:r>
              <a:rPr lang="ja-JP" altLang="ja-JP" noProof="0"/>
              <a:t>第 5 レベル</a:t>
            </a:r>
          </a:p>
        </p:txBody>
      </p:sp>
      <p:sp>
        <p:nvSpPr>
          <p:cNvPr id="147578" name="フッター プレースホルダ 5"/>
          <p:cNvSpPr>
            <a:spLocks noGrp="1" noChangeArrowheads="1"/>
          </p:cNvSpPr>
          <p:nvPr>
            <p:ph type="ftr" sz="quarter" idx="4"/>
          </p:nvPr>
        </p:nvSpPr>
        <p:spPr bwMode="auto">
          <a:xfrm>
            <a:off x="2" y="9440646"/>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9" name="スライド番号プレースホルダ 6"/>
          <p:cNvSpPr>
            <a:spLocks noGrp="1" noChangeArrowheads="1"/>
          </p:cNvSpPr>
          <p:nvPr>
            <p:ph type="sldNum" sz="quarter" idx="5"/>
          </p:nvPr>
        </p:nvSpPr>
        <p:spPr bwMode="auto">
          <a:xfrm>
            <a:off x="3855840" y="9440646"/>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EAA0A606-7D5C-4E46-AF83-68985A4FDA6D}" type="slidenum">
              <a:rPr lang="ja-JP" altLang="en-US"/>
              <a:pPr>
                <a:defRPr/>
              </a:pPr>
              <a:t>‹#›</a:t>
            </a:fld>
            <a:endParaRPr lang="ja-JP" altLang="en-US"/>
          </a:p>
        </p:txBody>
      </p:sp>
    </p:spTree>
    <p:extLst>
      <p:ext uri="{BB962C8B-B14F-4D97-AF65-F5344CB8AC3E}">
        <p14:creationId xmlns:p14="http://schemas.microsoft.com/office/powerpoint/2010/main" val="15844646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SzPct val="100000"/>
      <a:defRPr kumimoji="1" sz="1200" kern="1200">
        <a:solidFill>
          <a:schemeClr val="tx1"/>
        </a:solidFill>
        <a:latin typeface="+mn-lt"/>
        <a:ea typeface="+mn-ea"/>
        <a:cs typeface="+mn-cs"/>
      </a:defRPr>
    </a:lvl1pPr>
    <a:lvl2pPr marL="457200" algn="l" rtl="0" eaLnBrk="0" fontAlgn="base" hangingPunct="0">
      <a:spcBef>
        <a:spcPct val="30000"/>
      </a:spcBef>
      <a:spcAft>
        <a:spcPct val="0"/>
      </a:spcAft>
      <a:buSzPct val="100000"/>
      <a:defRPr kumimoji="1" sz="1200" kern="1200">
        <a:solidFill>
          <a:schemeClr val="tx1"/>
        </a:solidFill>
        <a:latin typeface="+mn-lt"/>
        <a:ea typeface="+mn-ea"/>
        <a:cs typeface="+mn-cs"/>
      </a:defRPr>
    </a:lvl2pPr>
    <a:lvl3pPr marL="914400" algn="l" rtl="0" eaLnBrk="0" fontAlgn="base" hangingPunct="0">
      <a:spcBef>
        <a:spcPct val="30000"/>
      </a:spcBef>
      <a:spcAft>
        <a:spcPct val="0"/>
      </a:spcAft>
      <a:buSzPct val="100000"/>
      <a:defRPr kumimoji="1" sz="1200" kern="1200">
        <a:solidFill>
          <a:schemeClr val="tx1"/>
        </a:solidFill>
        <a:latin typeface="+mn-lt"/>
        <a:ea typeface="+mn-ea"/>
        <a:cs typeface="+mn-cs"/>
      </a:defRPr>
    </a:lvl3pPr>
    <a:lvl4pPr marL="1371600" algn="l" rtl="0" eaLnBrk="0" fontAlgn="base" hangingPunct="0">
      <a:spcBef>
        <a:spcPct val="30000"/>
      </a:spcBef>
      <a:spcAft>
        <a:spcPct val="0"/>
      </a:spcAft>
      <a:buSzPct val="100000"/>
      <a:defRPr kumimoji="1" sz="1200" kern="1200">
        <a:solidFill>
          <a:schemeClr val="tx1"/>
        </a:solidFill>
        <a:latin typeface="+mn-lt"/>
        <a:ea typeface="+mn-ea"/>
        <a:cs typeface="+mn-cs"/>
      </a:defRPr>
    </a:lvl4pPr>
    <a:lvl5pPr marL="1828800" algn="l" rtl="0" eaLnBrk="0" fontAlgn="base" hangingPunct="0">
      <a:spcBef>
        <a:spcPct val="30000"/>
      </a:spcBef>
      <a:spcAft>
        <a:spcPct val="0"/>
      </a:spcAft>
      <a:buSzPct val="100000"/>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EAA0A606-7D5C-4E46-AF83-68985A4FDA6D}" type="slidenum">
              <a:rPr lang="ja-JP" altLang="en-US" smtClean="0"/>
              <a:pPr>
                <a:defRPr/>
              </a:pPr>
              <a:t>3</a:t>
            </a:fld>
            <a:endParaRPr lang="ja-JP" altLang="en-US"/>
          </a:p>
        </p:txBody>
      </p:sp>
    </p:spTree>
    <p:extLst>
      <p:ext uri="{BB962C8B-B14F-4D97-AF65-F5344CB8AC3E}">
        <p14:creationId xmlns:p14="http://schemas.microsoft.com/office/powerpoint/2010/main" val="2593769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762F86E3-EFB5-43C2-B37E-AE23E2C77805}"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D90937E3-13B0-4ADB-9D23-293E42244A41}" type="slidenum">
              <a:rPr lang="ja-JP" altLang="en-US"/>
              <a:pPr>
                <a:defRPr/>
              </a:pPr>
              <a:t>‹#›</a:t>
            </a:fld>
            <a:endParaRPr lang="ja-JP" altLang="en-US"/>
          </a:p>
        </p:txBody>
      </p:sp>
    </p:spTree>
    <p:extLst>
      <p:ext uri="{BB962C8B-B14F-4D97-AF65-F5344CB8AC3E}">
        <p14:creationId xmlns:p14="http://schemas.microsoft.com/office/powerpoint/2010/main" val="474044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2AA98C8D-F849-4205-BB71-72C1FEA8E272}"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501EDAD3-5840-4ADD-A712-2BB8E8FBC965}" type="slidenum">
              <a:rPr lang="ja-JP" altLang="en-US"/>
              <a:pPr>
                <a:defRPr/>
              </a:pPr>
              <a:t>‹#›</a:t>
            </a:fld>
            <a:endParaRPr lang="ja-JP" altLang="en-US"/>
          </a:p>
        </p:txBody>
      </p:sp>
    </p:spTree>
    <p:extLst>
      <p:ext uri="{BB962C8B-B14F-4D97-AF65-F5344CB8AC3E}">
        <p14:creationId xmlns:p14="http://schemas.microsoft.com/office/powerpoint/2010/main" val="522215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4015E74-8350-4182-94B7-8676BACDDC14}"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7645779D-415C-4692-B790-9BFE7A730E09}" type="slidenum">
              <a:rPr lang="ja-JP" altLang="en-US"/>
              <a:pPr>
                <a:defRPr/>
              </a:pPr>
              <a:t>‹#›</a:t>
            </a:fld>
            <a:endParaRPr lang="ja-JP" altLang="en-US"/>
          </a:p>
        </p:txBody>
      </p:sp>
    </p:spTree>
    <p:extLst>
      <p:ext uri="{BB962C8B-B14F-4D97-AF65-F5344CB8AC3E}">
        <p14:creationId xmlns:p14="http://schemas.microsoft.com/office/powerpoint/2010/main" val="2265025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9A3A099A-C2DD-4AAB-AB41-F80BBBA1650A}"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0BB024E7-0C8E-4F87-95EF-616698D9D867}" type="slidenum">
              <a:rPr lang="ja-JP" altLang="en-US"/>
              <a:pPr>
                <a:defRPr/>
              </a:pPr>
              <a:t>‹#›</a:t>
            </a:fld>
            <a:endParaRPr lang="ja-JP" altLang="en-US"/>
          </a:p>
        </p:txBody>
      </p:sp>
    </p:spTree>
    <p:extLst>
      <p:ext uri="{BB962C8B-B14F-4D97-AF65-F5344CB8AC3E}">
        <p14:creationId xmlns:p14="http://schemas.microsoft.com/office/powerpoint/2010/main" val="4049076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EA09C65-F07E-45FC-B88A-FFD07E39124C}"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5810B58-2179-475C-8CD4-408362E2C633}" type="slidenum">
              <a:rPr lang="ja-JP" altLang="en-US"/>
              <a:pPr>
                <a:defRPr/>
              </a:pPr>
              <a:t>‹#›</a:t>
            </a:fld>
            <a:endParaRPr lang="ja-JP" altLang="en-US"/>
          </a:p>
        </p:txBody>
      </p:sp>
    </p:spTree>
    <p:extLst>
      <p:ext uri="{BB962C8B-B14F-4D97-AF65-F5344CB8AC3E}">
        <p14:creationId xmlns:p14="http://schemas.microsoft.com/office/powerpoint/2010/main" val="2559927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06CF8384-F2B4-485D-BE9C-A8EAC6DDC7CD}"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9149E289-7CF9-4D04-93A8-6AC078CCEBBA}" type="slidenum">
              <a:rPr lang="ja-JP" altLang="en-US"/>
              <a:pPr>
                <a:defRPr/>
              </a:pPr>
              <a:t>‹#›</a:t>
            </a:fld>
            <a:endParaRPr lang="ja-JP" altLang="en-US"/>
          </a:p>
        </p:txBody>
      </p:sp>
    </p:spTree>
    <p:extLst>
      <p:ext uri="{BB962C8B-B14F-4D97-AF65-F5344CB8AC3E}">
        <p14:creationId xmlns:p14="http://schemas.microsoft.com/office/powerpoint/2010/main" val="15907974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C71E70A-EAC7-409C-B645-48FC99E82850}"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80865308-4287-4D1B-A430-290F4931E6EE}" type="slidenum">
              <a:rPr lang="ja-JP" altLang="en-US"/>
              <a:pPr>
                <a:defRPr/>
              </a:pPr>
              <a:t>‹#›</a:t>
            </a:fld>
            <a:endParaRPr lang="ja-JP" altLang="en-US"/>
          </a:p>
        </p:txBody>
      </p:sp>
    </p:spTree>
    <p:extLst>
      <p:ext uri="{BB962C8B-B14F-4D97-AF65-F5344CB8AC3E}">
        <p14:creationId xmlns:p14="http://schemas.microsoft.com/office/powerpoint/2010/main" val="22330545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BCE4B3AB-2E83-48C3-824C-F31EFF806842}" type="datetime1">
              <a:rPr lang="ja-JP" altLang="en-US"/>
              <a:pPr>
                <a:defRPr/>
              </a:pPr>
              <a:t>2024/9/27</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E80BCC02-7416-46C6-A6F5-E0C471111DA7}" type="slidenum">
              <a:rPr lang="ja-JP" altLang="en-US"/>
              <a:pPr>
                <a:defRPr/>
              </a:pPr>
              <a:t>‹#›</a:t>
            </a:fld>
            <a:endParaRPr lang="ja-JP" altLang="en-US"/>
          </a:p>
        </p:txBody>
      </p:sp>
    </p:spTree>
    <p:extLst>
      <p:ext uri="{BB962C8B-B14F-4D97-AF65-F5344CB8AC3E}">
        <p14:creationId xmlns:p14="http://schemas.microsoft.com/office/powerpoint/2010/main" val="26547745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50940FC9-223A-487C-9B59-7D5ECAE284C9}" type="datetime1">
              <a:rPr lang="ja-JP" altLang="en-US"/>
              <a:pPr>
                <a:defRPr/>
              </a:pPr>
              <a:t>2024/9/27</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9CF2373E-A77A-4159-973D-443F8E1DD1B4}" type="slidenum">
              <a:rPr lang="ja-JP" altLang="en-US"/>
              <a:pPr>
                <a:defRPr/>
              </a:pPr>
              <a:t>‹#›</a:t>
            </a:fld>
            <a:endParaRPr lang="ja-JP" altLang="en-US"/>
          </a:p>
        </p:txBody>
      </p:sp>
    </p:spTree>
    <p:extLst>
      <p:ext uri="{BB962C8B-B14F-4D97-AF65-F5344CB8AC3E}">
        <p14:creationId xmlns:p14="http://schemas.microsoft.com/office/powerpoint/2010/main" val="21922220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E5016D44-2B76-4780-889D-19E764E5A9DA}" type="datetime1">
              <a:rPr lang="ja-JP" altLang="en-US"/>
              <a:pPr>
                <a:defRPr/>
              </a:pPr>
              <a:t>2024/9/27</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6D173B81-DA19-4202-B437-E073B70523D0}" type="slidenum">
              <a:rPr lang="ja-JP" altLang="en-US"/>
              <a:pPr>
                <a:defRPr/>
              </a:pPr>
              <a:t>‹#›</a:t>
            </a:fld>
            <a:endParaRPr lang="ja-JP" altLang="en-US"/>
          </a:p>
        </p:txBody>
      </p:sp>
    </p:spTree>
    <p:extLst>
      <p:ext uri="{BB962C8B-B14F-4D97-AF65-F5344CB8AC3E}">
        <p14:creationId xmlns:p14="http://schemas.microsoft.com/office/powerpoint/2010/main" val="40790090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C54D32F5-44D9-418F-B672-074222A65487}"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45EB21AE-6BB7-4B00-85B3-2D9DA0666DED}" type="slidenum">
              <a:rPr lang="ja-JP" altLang="en-US"/>
              <a:pPr>
                <a:defRPr/>
              </a:pPr>
              <a:t>‹#›</a:t>
            </a:fld>
            <a:endParaRPr lang="ja-JP" altLang="en-US"/>
          </a:p>
        </p:txBody>
      </p:sp>
    </p:spTree>
    <p:extLst>
      <p:ext uri="{BB962C8B-B14F-4D97-AF65-F5344CB8AC3E}">
        <p14:creationId xmlns:p14="http://schemas.microsoft.com/office/powerpoint/2010/main" val="3351530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C81536EF-41F0-43CE-B2F4-9EE4554206C1}"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B25D1985-AD3F-4ADB-9CD4-A199CE23569D}" type="slidenum">
              <a:rPr lang="ja-JP" altLang="en-US"/>
              <a:pPr>
                <a:defRPr/>
              </a:pPr>
              <a:t>‹#›</a:t>
            </a:fld>
            <a:endParaRPr lang="ja-JP" altLang="en-US"/>
          </a:p>
        </p:txBody>
      </p:sp>
    </p:spTree>
    <p:extLst>
      <p:ext uri="{BB962C8B-B14F-4D97-AF65-F5344CB8AC3E}">
        <p14:creationId xmlns:p14="http://schemas.microsoft.com/office/powerpoint/2010/main" val="22840437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625BE312-1B6B-4F10-A265-63164F343DCA}"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EAD23A35-DA9F-4146-AD36-8F1C2AD45F90}" type="slidenum">
              <a:rPr lang="ja-JP" altLang="en-US"/>
              <a:pPr>
                <a:defRPr/>
              </a:pPr>
              <a:t>‹#›</a:t>
            </a:fld>
            <a:endParaRPr lang="ja-JP" altLang="en-US"/>
          </a:p>
        </p:txBody>
      </p:sp>
    </p:spTree>
    <p:extLst>
      <p:ext uri="{BB962C8B-B14F-4D97-AF65-F5344CB8AC3E}">
        <p14:creationId xmlns:p14="http://schemas.microsoft.com/office/powerpoint/2010/main" val="33999205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E19E7AD9-7C82-4168-928E-14D36586AB63}"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F6F77C1-85A3-413C-A921-F70B00398EB2}" type="slidenum">
              <a:rPr lang="ja-JP" altLang="en-US"/>
              <a:pPr>
                <a:defRPr/>
              </a:pPr>
              <a:t>‹#›</a:t>
            </a:fld>
            <a:endParaRPr lang="ja-JP" altLang="en-US"/>
          </a:p>
        </p:txBody>
      </p:sp>
    </p:spTree>
    <p:extLst>
      <p:ext uri="{BB962C8B-B14F-4D97-AF65-F5344CB8AC3E}">
        <p14:creationId xmlns:p14="http://schemas.microsoft.com/office/powerpoint/2010/main" val="7086410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98A036F-A359-46A7-976C-E741C85BC217}"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364099D-6D40-4DF1-9E0D-3EB773B281DF}" type="slidenum">
              <a:rPr lang="ja-JP" altLang="en-US"/>
              <a:pPr>
                <a:defRPr/>
              </a:pPr>
              <a:t>‹#›</a:t>
            </a:fld>
            <a:endParaRPr lang="ja-JP" altLang="en-US"/>
          </a:p>
        </p:txBody>
      </p:sp>
    </p:spTree>
    <p:extLst>
      <p:ext uri="{BB962C8B-B14F-4D97-AF65-F5344CB8AC3E}">
        <p14:creationId xmlns:p14="http://schemas.microsoft.com/office/powerpoint/2010/main" val="35970461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04B52834-57B1-4195-A4BC-1F8FEF5A5EAF}"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14600ACB-045E-4196-8538-6E1CE1AE9AE0}" type="slidenum">
              <a:rPr lang="ja-JP" altLang="en-US"/>
              <a:pPr>
                <a:defRPr/>
              </a:pPr>
              <a:t>‹#›</a:t>
            </a:fld>
            <a:endParaRPr lang="ja-JP" altLang="en-US"/>
          </a:p>
        </p:txBody>
      </p:sp>
    </p:spTree>
    <p:extLst>
      <p:ext uri="{BB962C8B-B14F-4D97-AF65-F5344CB8AC3E}">
        <p14:creationId xmlns:p14="http://schemas.microsoft.com/office/powerpoint/2010/main" val="6900759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1C05620A-84EA-42CE-8A4A-1D8D75A18FEC}"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81E03F4-B81F-4B83-AB7C-009FDC720849}" type="slidenum">
              <a:rPr lang="ja-JP" altLang="en-US"/>
              <a:pPr>
                <a:defRPr/>
              </a:pPr>
              <a:t>‹#›</a:t>
            </a:fld>
            <a:endParaRPr lang="ja-JP" altLang="en-US"/>
          </a:p>
        </p:txBody>
      </p:sp>
    </p:spTree>
    <p:extLst>
      <p:ext uri="{BB962C8B-B14F-4D97-AF65-F5344CB8AC3E}">
        <p14:creationId xmlns:p14="http://schemas.microsoft.com/office/powerpoint/2010/main" val="27181447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B2D9966F-5B02-4314-927D-576B7355D9B8}"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65DCC456-1D1F-40B8-BFB4-BE19B39DE360}" type="slidenum">
              <a:rPr lang="ja-JP" altLang="en-US"/>
              <a:pPr>
                <a:defRPr/>
              </a:pPr>
              <a:t>‹#›</a:t>
            </a:fld>
            <a:endParaRPr lang="ja-JP" altLang="en-US"/>
          </a:p>
        </p:txBody>
      </p:sp>
    </p:spTree>
    <p:extLst>
      <p:ext uri="{BB962C8B-B14F-4D97-AF65-F5344CB8AC3E}">
        <p14:creationId xmlns:p14="http://schemas.microsoft.com/office/powerpoint/2010/main" val="28187469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6"/>
          <p:cNvSpPr>
            <a:spLocks noGrp="1" noChangeArrowheads="1"/>
          </p:cNvSpPr>
          <p:nvPr>
            <p:ph type="dt" sz="half" idx="10"/>
          </p:nvPr>
        </p:nvSpPr>
        <p:spPr>
          <a:ln/>
        </p:spPr>
        <p:txBody>
          <a:bodyPr/>
          <a:lstStyle>
            <a:lvl1pPr>
              <a:defRPr/>
            </a:lvl1pPr>
          </a:lstStyle>
          <a:p>
            <a:pPr>
              <a:defRPr/>
            </a:pPr>
            <a:fld id="{AD7AC82D-A0BD-4A52-A3C0-87C049F0C6E0}" type="datetime1">
              <a:rPr lang="ja-JP" altLang="en-US"/>
              <a:pPr>
                <a:defRPr/>
              </a:pPr>
              <a:t>2024/9/27</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80FB8027-7363-4C7D-9667-197D8F7A8DBB}" type="slidenum">
              <a:rPr lang="ja-JP" altLang="en-US"/>
              <a:pPr>
                <a:defRPr/>
              </a:pPr>
              <a:t>‹#›</a:t>
            </a:fld>
            <a:endParaRPr lang="ja-JP" altLang="en-US"/>
          </a:p>
        </p:txBody>
      </p:sp>
    </p:spTree>
    <p:extLst>
      <p:ext uri="{BB962C8B-B14F-4D97-AF65-F5344CB8AC3E}">
        <p14:creationId xmlns:p14="http://schemas.microsoft.com/office/powerpoint/2010/main" val="22569902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6"/>
          <p:cNvSpPr>
            <a:spLocks noGrp="1" noChangeArrowheads="1"/>
          </p:cNvSpPr>
          <p:nvPr>
            <p:ph type="dt" sz="half" idx="10"/>
          </p:nvPr>
        </p:nvSpPr>
        <p:spPr>
          <a:ln/>
        </p:spPr>
        <p:txBody>
          <a:bodyPr/>
          <a:lstStyle>
            <a:lvl1pPr>
              <a:defRPr/>
            </a:lvl1pPr>
          </a:lstStyle>
          <a:p>
            <a:pPr>
              <a:defRPr/>
            </a:pPr>
            <a:fld id="{1C672731-A902-4322-A4D7-342CD4EAEB71}" type="datetime1">
              <a:rPr lang="ja-JP" altLang="en-US"/>
              <a:pPr>
                <a:defRPr/>
              </a:pPr>
              <a:t>2024/9/27</a:t>
            </a:fld>
            <a:endParaRPr lang="ja-JP" altLang="en-US"/>
          </a:p>
        </p:txBody>
      </p:sp>
      <p:sp>
        <p:nvSpPr>
          <p:cNvPr id="8"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8"/>
          <p:cNvSpPr>
            <a:spLocks noGrp="1" noChangeArrowheads="1"/>
          </p:cNvSpPr>
          <p:nvPr>
            <p:ph type="sldNum" sz="quarter" idx="12"/>
          </p:nvPr>
        </p:nvSpPr>
        <p:spPr>
          <a:ln/>
        </p:spPr>
        <p:txBody>
          <a:bodyPr/>
          <a:lstStyle>
            <a:lvl1pPr>
              <a:defRPr/>
            </a:lvl1pPr>
          </a:lstStyle>
          <a:p>
            <a:pPr>
              <a:defRPr/>
            </a:pPr>
            <a:fld id="{8FE7962D-0468-41E2-A1CB-EC49EA9BB385}" type="slidenum">
              <a:rPr lang="ja-JP" altLang="en-US"/>
              <a:pPr>
                <a:defRPr/>
              </a:pPr>
              <a:t>‹#›</a:t>
            </a:fld>
            <a:endParaRPr lang="ja-JP" altLang="en-US"/>
          </a:p>
        </p:txBody>
      </p:sp>
    </p:spTree>
    <p:extLst>
      <p:ext uri="{BB962C8B-B14F-4D97-AF65-F5344CB8AC3E}">
        <p14:creationId xmlns:p14="http://schemas.microsoft.com/office/powerpoint/2010/main" val="41781417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6"/>
          <p:cNvSpPr>
            <a:spLocks noGrp="1" noChangeArrowheads="1"/>
          </p:cNvSpPr>
          <p:nvPr>
            <p:ph type="dt" sz="half" idx="10"/>
          </p:nvPr>
        </p:nvSpPr>
        <p:spPr>
          <a:ln/>
        </p:spPr>
        <p:txBody>
          <a:bodyPr/>
          <a:lstStyle>
            <a:lvl1pPr>
              <a:defRPr/>
            </a:lvl1pPr>
          </a:lstStyle>
          <a:p>
            <a:pPr>
              <a:defRPr/>
            </a:pPr>
            <a:fld id="{6B824D6E-4408-4A9B-858F-D7355A4CFDFA}" type="datetime1">
              <a:rPr lang="ja-JP" altLang="en-US"/>
              <a:pPr>
                <a:defRPr/>
              </a:pPr>
              <a:t>2024/9/27</a:t>
            </a:fld>
            <a:endParaRPr lang="ja-JP" altLang="en-US"/>
          </a:p>
        </p:txBody>
      </p:sp>
      <p:sp>
        <p:nvSpPr>
          <p:cNvPr id="4"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8"/>
          <p:cNvSpPr>
            <a:spLocks noGrp="1" noChangeArrowheads="1"/>
          </p:cNvSpPr>
          <p:nvPr>
            <p:ph type="sldNum" sz="quarter" idx="12"/>
          </p:nvPr>
        </p:nvSpPr>
        <p:spPr>
          <a:ln/>
        </p:spPr>
        <p:txBody>
          <a:bodyPr/>
          <a:lstStyle>
            <a:lvl1pPr>
              <a:defRPr/>
            </a:lvl1pPr>
          </a:lstStyle>
          <a:p>
            <a:pPr>
              <a:defRPr/>
            </a:pPr>
            <a:fld id="{4332C3FA-7A4E-4743-80CE-491D099B4DC6}" type="slidenum">
              <a:rPr lang="ja-JP" altLang="en-US"/>
              <a:pPr>
                <a:defRPr/>
              </a:pPr>
              <a:t>‹#›</a:t>
            </a:fld>
            <a:endParaRPr lang="ja-JP" altLang="en-US"/>
          </a:p>
        </p:txBody>
      </p:sp>
    </p:spTree>
    <p:extLst>
      <p:ext uri="{BB962C8B-B14F-4D97-AF65-F5344CB8AC3E}">
        <p14:creationId xmlns:p14="http://schemas.microsoft.com/office/powerpoint/2010/main" val="30652433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6"/>
          <p:cNvSpPr>
            <a:spLocks noGrp="1" noChangeArrowheads="1"/>
          </p:cNvSpPr>
          <p:nvPr>
            <p:ph type="dt" sz="half" idx="10"/>
          </p:nvPr>
        </p:nvSpPr>
        <p:spPr>
          <a:ln/>
        </p:spPr>
        <p:txBody>
          <a:bodyPr/>
          <a:lstStyle>
            <a:lvl1pPr>
              <a:defRPr/>
            </a:lvl1pPr>
          </a:lstStyle>
          <a:p>
            <a:pPr>
              <a:defRPr/>
            </a:pPr>
            <a:fld id="{98755DB5-1E8F-4704-A6CA-C13A3025A5C3}" type="datetime1">
              <a:rPr lang="ja-JP" altLang="en-US"/>
              <a:pPr>
                <a:defRPr/>
              </a:pPr>
              <a:t>2024/9/27</a:t>
            </a:fld>
            <a:endParaRPr lang="ja-JP" altLang="en-US"/>
          </a:p>
        </p:txBody>
      </p:sp>
      <p:sp>
        <p:nvSpPr>
          <p:cNvPr id="3"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8"/>
          <p:cNvSpPr>
            <a:spLocks noGrp="1" noChangeArrowheads="1"/>
          </p:cNvSpPr>
          <p:nvPr>
            <p:ph type="sldNum" sz="quarter" idx="12"/>
          </p:nvPr>
        </p:nvSpPr>
        <p:spPr>
          <a:ln/>
        </p:spPr>
        <p:txBody>
          <a:bodyPr/>
          <a:lstStyle>
            <a:lvl1pPr>
              <a:defRPr/>
            </a:lvl1pPr>
          </a:lstStyle>
          <a:p>
            <a:pPr>
              <a:defRPr/>
            </a:pPr>
            <a:fld id="{39D4705B-DDC7-415A-861D-AF82405A095F}" type="slidenum">
              <a:rPr lang="ja-JP" altLang="en-US"/>
              <a:pPr>
                <a:defRPr/>
              </a:pPr>
              <a:t>‹#›</a:t>
            </a:fld>
            <a:endParaRPr lang="ja-JP" altLang="en-US"/>
          </a:p>
        </p:txBody>
      </p:sp>
    </p:spTree>
    <p:extLst>
      <p:ext uri="{BB962C8B-B14F-4D97-AF65-F5344CB8AC3E}">
        <p14:creationId xmlns:p14="http://schemas.microsoft.com/office/powerpoint/2010/main" val="4065641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641A8FA2-ADDB-4C44-90E5-8CF7CF35EC50}"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4FEF37F0-2D67-44A9-85CC-6C13358E0092}" type="slidenum">
              <a:rPr lang="ja-JP" altLang="en-US"/>
              <a:pPr>
                <a:defRPr/>
              </a:pPr>
              <a:t>‹#›</a:t>
            </a:fld>
            <a:endParaRPr lang="ja-JP" altLang="en-US"/>
          </a:p>
        </p:txBody>
      </p:sp>
    </p:spTree>
    <p:extLst>
      <p:ext uri="{BB962C8B-B14F-4D97-AF65-F5344CB8AC3E}">
        <p14:creationId xmlns:p14="http://schemas.microsoft.com/office/powerpoint/2010/main" val="24813057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A149921D-9F7E-474E-B58F-EC422DE88E8F}" type="datetime1">
              <a:rPr lang="ja-JP" altLang="en-US"/>
              <a:pPr>
                <a:defRPr/>
              </a:pPr>
              <a:t>2024/9/27</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0FF4F32E-5D25-4330-BA2E-4764F3B739ED}" type="slidenum">
              <a:rPr lang="ja-JP" altLang="en-US"/>
              <a:pPr>
                <a:defRPr/>
              </a:pPr>
              <a:t>‹#›</a:t>
            </a:fld>
            <a:endParaRPr lang="ja-JP" altLang="en-US"/>
          </a:p>
        </p:txBody>
      </p:sp>
    </p:spTree>
    <p:extLst>
      <p:ext uri="{BB962C8B-B14F-4D97-AF65-F5344CB8AC3E}">
        <p14:creationId xmlns:p14="http://schemas.microsoft.com/office/powerpoint/2010/main" val="11594597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801BBFA4-EC99-4B26-928A-B6760FD30046}" type="datetime1">
              <a:rPr lang="ja-JP" altLang="en-US"/>
              <a:pPr>
                <a:defRPr/>
              </a:pPr>
              <a:t>2024/9/27</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6A5AF1B6-1652-439F-933D-9A2284FC1F99}" type="slidenum">
              <a:rPr lang="ja-JP" altLang="en-US"/>
              <a:pPr>
                <a:defRPr/>
              </a:pPr>
              <a:t>‹#›</a:t>
            </a:fld>
            <a:endParaRPr lang="ja-JP" altLang="en-US"/>
          </a:p>
        </p:txBody>
      </p:sp>
    </p:spTree>
    <p:extLst>
      <p:ext uri="{BB962C8B-B14F-4D97-AF65-F5344CB8AC3E}">
        <p14:creationId xmlns:p14="http://schemas.microsoft.com/office/powerpoint/2010/main" val="22676170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554B9F70-5F09-4163-B845-C315B144734E}"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D37564B-41EB-4E8C-92EC-DAFD88A0D535}" type="slidenum">
              <a:rPr lang="ja-JP" altLang="en-US"/>
              <a:pPr>
                <a:defRPr/>
              </a:pPr>
              <a:t>‹#›</a:t>
            </a:fld>
            <a:endParaRPr lang="ja-JP" altLang="en-US"/>
          </a:p>
        </p:txBody>
      </p:sp>
    </p:spTree>
    <p:extLst>
      <p:ext uri="{BB962C8B-B14F-4D97-AF65-F5344CB8AC3E}">
        <p14:creationId xmlns:p14="http://schemas.microsoft.com/office/powerpoint/2010/main" val="5030138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74738ADF-D3A9-4906-A7B0-0258403AA7DD}"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D08C5987-9D24-40F9-BC6C-5EA62DB721BD}" type="slidenum">
              <a:rPr lang="ja-JP" altLang="en-US"/>
              <a:pPr>
                <a:defRPr/>
              </a:pPr>
              <a:t>‹#›</a:t>
            </a:fld>
            <a:endParaRPr lang="ja-JP" altLang="en-US"/>
          </a:p>
        </p:txBody>
      </p:sp>
    </p:spTree>
    <p:extLst>
      <p:ext uri="{BB962C8B-B14F-4D97-AF65-F5344CB8AC3E}">
        <p14:creationId xmlns:p14="http://schemas.microsoft.com/office/powerpoint/2010/main" val="23770967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76C47ED-E7E3-4AE4-84AD-C6CDFED7F121}"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F9FB9D22-19B5-4B8B-8D15-E16444314496}" type="slidenum">
              <a:rPr lang="ja-JP" altLang="en-US"/>
              <a:pPr>
                <a:defRPr/>
              </a:pPr>
              <a:t>‹#›</a:t>
            </a:fld>
            <a:endParaRPr lang="ja-JP" altLang="en-US"/>
          </a:p>
        </p:txBody>
      </p:sp>
    </p:spTree>
    <p:extLst>
      <p:ext uri="{BB962C8B-B14F-4D97-AF65-F5344CB8AC3E}">
        <p14:creationId xmlns:p14="http://schemas.microsoft.com/office/powerpoint/2010/main" val="42234466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E8385534-086E-4C35-976E-BBC6B013993B}"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06AC8DBB-3512-4A7F-B6D4-66FA938C2B3A}" type="slidenum">
              <a:rPr lang="ja-JP" altLang="en-US"/>
              <a:pPr>
                <a:defRPr/>
              </a:pPr>
              <a:t>‹#›</a:t>
            </a:fld>
            <a:endParaRPr lang="ja-JP" altLang="en-US"/>
          </a:p>
        </p:txBody>
      </p:sp>
    </p:spTree>
    <p:extLst>
      <p:ext uri="{BB962C8B-B14F-4D97-AF65-F5344CB8AC3E}">
        <p14:creationId xmlns:p14="http://schemas.microsoft.com/office/powerpoint/2010/main" val="26773397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B8644B3B-95C7-45FE-9E17-3595142319D4}"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999FBC3-8C46-4AB3-BF16-5C82D7310E63}" type="slidenum">
              <a:rPr lang="ja-JP" altLang="en-US"/>
              <a:pPr>
                <a:defRPr/>
              </a:pPr>
              <a:t>‹#›</a:t>
            </a:fld>
            <a:endParaRPr lang="ja-JP" altLang="en-US"/>
          </a:p>
        </p:txBody>
      </p:sp>
    </p:spTree>
    <p:extLst>
      <p:ext uri="{BB962C8B-B14F-4D97-AF65-F5344CB8AC3E}">
        <p14:creationId xmlns:p14="http://schemas.microsoft.com/office/powerpoint/2010/main" val="80505534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50EBD1A5-7AB0-4D6C-B736-8516D7B47053}"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94EE0DF9-B19E-483E-B8D0-BA2124F93C2F}" type="slidenum">
              <a:rPr lang="ja-JP" altLang="en-US"/>
              <a:pPr>
                <a:defRPr/>
              </a:pPr>
              <a:t>‹#›</a:t>
            </a:fld>
            <a:endParaRPr lang="ja-JP" altLang="en-US"/>
          </a:p>
        </p:txBody>
      </p:sp>
    </p:spTree>
    <p:extLst>
      <p:ext uri="{BB962C8B-B14F-4D97-AF65-F5344CB8AC3E}">
        <p14:creationId xmlns:p14="http://schemas.microsoft.com/office/powerpoint/2010/main" val="26868898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557091E2-592E-459B-B117-1EE455A554E8}" type="datetime1">
              <a:rPr lang="ja-JP" altLang="en-US"/>
              <a:pPr>
                <a:defRPr/>
              </a:pPr>
              <a:t>2024/9/27</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27E08C41-F69A-4705-8B15-4461C0A65D5E}" type="slidenum">
              <a:rPr lang="ja-JP" altLang="en-US"/>
              <a:pPr>
                <a:defRPr/>
              </a:pPr>
              <a:t>‹#›</a:t>
            </a:fld>
            <a:endParaRPr lang="ja-JP" altLang="en-US"/>
          </a:p>
        </p:txBody>
      </p:sp>
    </p:spTree>
    <p:extLst>
      <p:ext uri="{BB962C8B-B14F-4D97-AF65-F5344CB8AC3E}">
        <p14:creationId xmlns:p14="http://schemas.microsoft.com/office/powerpoint/2010/main" val="25292503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0266F4DA-FA04-4F2D-85A7-5DB5D1CAD24B}" type="datetime1">
              <a:rPr lang="ja-JP" altLang="en-US"/>
              <a:pPr>
                <a:defRPr/>
              </a:pPr>
              <a:t>2024/9/27</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99EDD563-4050-47D4-A297-1EC485493180}" type="slidenum">
              <a:rPr lang="ja-JP" altLang="en-US"/>
              <a:pPr>
                <a:defRPr/>
              </a:pPr>
              <a:t>‹#›</a:t>
            </a:fld>
            <a:endParaRPr lang="ja-JP" altLang="en-US"/>
          </a:p>
        </p:txBody>
      </p:sp>
    </p:spTree>
    <p:extLst>
      <p:ext uri="{BB962C8B-B14F-4D97-AF65-F5344CB8AC3E}">
        <p14:creationId xmlns:p14="http://schemas.microsoft.com/office/powerpoint/2010/main" val="116621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187A4942-26BF-4D5A-B423-1049D6659B4A}"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6B451816-70E8-4FE8-A71D-D0BCE9C16174}" type="slidenum">
              <a:rPr lang="ja-JP" altLang="en-US"/>
              <a:pPr>
                <a:defRPr/>
              </a:pPr>
              <a:t>‹#›</a:t>
            </a:fld>
            <a:endParaRPr lang="ja-JP" altLang="en-US"/>
          </a:p>
        </p:txBody>
      </p:sp>
    </p:spTree>
    <p:extLst>
      <p:ext uri="{BB962C8B-B14F-4D97-AF65-F5344CB8AC3E}">
        <p14:creationId xmlns:p14="http://schemas.microsoft.com/office/powerpoint/2010/main" val="336834733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26D45E2A-26E8-4517-9DAE-3E6F5BA716CF}" type="datetime1">
              <a:rPr lang="ja-JP" altLang="en-US"/>
              <a:pPr>
                <a:defRPr/>
              </a:pPr>
              <a:t>2024/9/27</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717F0500-5CE0-4C76-A355-3A166A74C7AD}" type="slidenum">
              <a:rPr lang="ja-JP" altLang="en-US"/>
              <a:pPr>
                <a:defRPr/>
              </a:pPr>
              <a:t>‹#›</a:t>
            </a:fld>
            <a:endParaRPr lang="ja-JP" altLang="en-US"/>
          </a:p>
        </p:txBody>
      </p:sp>
    </p:spTree>
    <p:extLst>
      <p:ext uri="{BB962C8B-B14F-4D97-AF65-F5344CB8AC3E}">
        <p14:creationId xmlns:p14="http://schemas.microsoft.com/office/powerpoint/2010/main" val="30909675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BD09B2C7-28BD-47CC-9532-87BB3F8FFF0E}"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3D9F96AE-E510-41E7-915B-C105369B75D7}" type="slidenum">
              <a:rPr lang="ja-JP" altLang="en-US"/>
              <a:pPr>
                <a:defRPr/>
              </a:pPr>
              <a:t>‹#›</a:t>
            </a:fld>
            <a:endParaRPr lang="ja-JP" altLang="en-US"/>
          </a:p>
        </p:txBody>
      </p:sp>
    </p:spTree>
    <p:extLst>
      <p:ext uri="{BB962C8B-B14F-4D97-AF65-F5344CB8AC3E}">
        <p14:creationId xmlns:p14="http://schemas.microsoft.com/office/powerpoint/2010/main" val="2517278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74001B92-A3BB-421B-A896-E62290BC4990}"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122FB1CB-C882-4289-B00D-080CBAB47F0B}" type="slidenum">
              <a:rPr lang="ja-JP" altLang="en-US"/>
              <a:pPr>
                <a:defRPr/>
              </a:pPr>
              <a:t>‹#›</a:t>
            </a:fld>
            <a:endParaRPr lang="ja-JP" altLang="en-US"/>
          </a:p>
        </p:txBody>
      </p:sp>
    </p:spTree>
    <p:extLst>
      <p:ext uri="{BB962C8B-B14F-4D97-AF65-F5344CB8AC3E}">
        <p14:creationId xmlns:p14="http://schemas.microsoft.com/office/powerpoint/2010/main" val="9464146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873BE6B-D15A-40D1-A98D-44624D980CB4}"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771B0589-1EBD-442C-964E-CDC5BFEE5C0D}" type="slidenum">
              <a:rPr lang="ja-JP" altLang="en-US"/>
              <a:pPr>
                <a:defRPr/>
              </a:pPr>
              <a:t>‹#›</a:t>
            </a:fld>
            <a:endParaRPr lang="ja-JP" altLang="en-US"/>
          </a:p>
        </p:txBody>
      </p:sp>
    </p:spTree>
    <p:extLst>
      <p:ext uri="{BB962C8B-B14F-4D97-AF65-F5344CB8AC3E}">
        <p14:creationId xmlns:p14="http://schemas.microsoft.com/office/powerpoint/2010/main" val="3971400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2DFB9E68-7270-440D-90BE-0FFF52132E54}"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86B811-E419-48F9-9965-D06317E4D111}" type="slidenum">
              <a:rPr lang="ja-JP" altLang="en-US"/>
              <a:pPr>
                <a:defRPr/>
              </a:pPr>
              <a:t>‹#›</a:t>
            </a:fld>
            <a:endParaRPr lang="ja-JP" altLang="en-US"/>
          </a:p>
        </p:txBody>
      </p:sp>
    </p:spTree>
    <p:extLst>
      <p:ext uri="{BB962C8B-B14F-4D97-AF65-F5344CB8AC3E}">
        <p14:creationId xmlns:p14="http://schemas.microsoft.com/office/powerpoint/2010/main" val="206439593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917FA0EA-3E67-4F7A-86A3-151C20AF27F6}"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5EE73AB8-2824-4EA7-90C8-C9C762873F86}" type="slidenum">
              <a:rPr lang="ja-JP" altLang="en-US"/>
              <a:pPr>
                <a:defRPr/>
              </a:pPr>
              <a:t>‹#›</a:t>
            </a:fld>
            <a:endParaRPr lang="ja-JP" altLang="en-US"/>
          </a:p>
        </p:txBody>
      </p:sp>
    </p:spTree>
    <p:extLst>
      <p:ext uri="{BB962C8B-B14F-4D97-AF65-F5344CB8AC3E}">
        <p14:creationId xmlns:p14="http://schemas.microsoft.com/office/powerpoint/2010/main" val="220851354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3E79648E-D972-4481-93D1-147F3A366C2E}"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ACBC2631-CE45-4F07-8C0A-508C58A03438}" type="slidenum">
              <a:rPr lang="ja-JP" altLang="en-US"/>
              <a:pPr>
                <a:defRPr/>
              </a:pPr>
              <a:t>‹#›</a:t>
            </a:fld>
            <a:endParaRPr lang="ja-JP" altLang="en-US"/>
          </a:p>
        </p:txBody>
      </p:sp>
    </p:spTree>
    <p:extLst>
      <p:ext uri="{BB962C8B-B14F-4D97-AF65-F5344CB8AC3E}">
        <p14:creationId xmlns:p14="http://schemas.microsoft.com/office/powerpoint/2010/main" val="168870346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46D3309-3F06-4CA2-A571-6E3FBF6CE0C9}"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8901FAE-2B8D-420A-8E4C-FD7E081A3FBA}" type="slidenum">
              <a:rPr lang="ja-JP" altLang="en-US"/>
              <a:pPr>
                <a:defRPr/>
              </a:pPr>
              <a:t>‹#›</a:t>
            </a:fld>
            <a:endParaRPr lang="ja-JP" altLang="en-US"/>
          </a:p>
        </p:txBody>
      </p:sp>
    </p:spTree>
    <p:extLst>
      <p:ext uri="{BB962C8B-B14F-4D97-AF65-F5344CB8AC3E}">
        <p14:creationId xmlns:p14="http://schemas.microsoft.com/office/powerpoint/2010/main" val="20282052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BBC69761-AFE5-4648-9CD4-E50CA80C110C}"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46768B31-B501-4AD9-9720-C1A4BD55217C}" type="slidenum">
              <a:rPr lang="ja-JP" altLang="en-US"/>
              <a:pPr>
                <a:defRPr/>
              </a:pPr>
              <a:t>‹#›</a:t>
            </a:fld>
            <a:endParaRPr lang="ja-JP" altLang="en-US"/>
          </a:p>
        </p:txBody>
      </p:sp>
    </p:spTree>
    <p:extLst>
      <p:ext uri="{BB962C8B-B14F-4D97-AF65-F5344CB8AC3E}">
        <p14:creationId xmlns:p14="http://schemas.microsoft.com/office/powerpoint/2010/main" val="107054526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A109CABF-D673-4B82-BC0E-7375A59760D6}" type="datetime1">
              <a:rPr lang="ja-JP" altLang="en-US"/>
              <a:pPr>
                <a:defRPr/>
              </a:pPr>
              <a:t>2024/9/27</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33E6721C-ED52-4FED-93A8-1FE7B8598B45}" type="slidenum">
              <a:rPr lang="ja-JP" altLang="en-US"/>
              <a:pPr>
                <a:defRPr/>
              </a:pPr>
              <a:t>‹#›</a:t>
            </a:fld>
            <a:endParaRPr lang="ja-JP" altLang="en-US"/>
          </a:p>
        </p:txBody>
      </p:sp>
    </p:spTree>
    <p:extLst>
      <p:ext uri="{BB962C8B-B14F-4D97-AF65-F5344CB8AC3E}">
        <p14:creationId xmlns:p14="http://schemas.microsoft.com/office/powerpoint/2010/main" val="3807659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76331DF5-6A6D-49CB-9CDC-461E543AB041}" type="datetime1">
              <a:rPr lang="ja-JP" altLang="en-US"/>
              <a:pPr>
                <a:defRPr/>
              </a:pPr>
              <a:t>2024/9/27</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3CE96E8B-DB0B-4D3B-ACF1-EA23043FAB7A}" type="slidenum">
              <a:rPr lang="ja-JP" altLang="en-US"/>
              <a:pPr>
                <a:defRPr/>
              </a:pPr>
              <a:t>‹#›</a:t>
            </a:fld>
            <a:endParaRPr lang="ja-JP" altLang="en-US"/>
          </a:p>
        </p:txBody>
      </p:sp>
    </p:spTree>
    <p:extLst>
      <p:ext uri="{BB962C8B-B14F-4D97-AF65-F5344CB8AC3E}">
        <p14:creationId xmlns:p14="http://schemas.microsoft.com/office/powerpoint/2010/main" val="22545737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7A2885A5-49B5-4B80-BC86-1B1EADED2438}" type="datetime1">
              <a:rPr lang="ja-JP" altLang="en-US"/>
              <a:pPr>
                <a:defRPr/>
              </a:pPr>
              <a:t>2024/9/27</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D33D1C52-8E95-4941-8112-39DC335174A6}" type="slidenum">
              <a:rPr lang="ja-JP" altLang="en-US"/>
              <a:pPr>
                <a:defRPr/>
              </a:pPr>
              <a:t>‹#›</a:t>
            </a:fld>
            <a:endParaRPr lang="ja-JP" altLang="en-US"/>
          </a:p>
        </p:txBody>
      </p:sp>
    </p:spTree>
    <p:extLst>
      <p:ext uri="{BB962C8B-B14F-4D97-AF65-F5344CB8AC3E}">
        <p14:creationId xmlns:p14="http://schemas.microsoft.com/office/powerpoint/2010/main" val="81233607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B50EE362-F4A2-4863-830E-5447C23B36E9}" type="datetime1">
              <a:rPr lang="ja-JP" altLang="en-US"/>
              <a:pPr>
                <a:defRPr/>
              </a:pPr>
              <a:t>2024/9/27</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FDE274DC-EDB8-43B1-9540-2EE7787AA54C}" type="slidenum">
              <a:rPr lang="ja-JP" altLang="en-US"/>
              <a:pPr>
                <a:defRPr/>
              </a:pPr>
              <a:t>‹#›</a:t>
            </a:fld>
            <a:endParaRPr lang="ja-JP" altLang="en-US"/>
          </a:p>
        </p:txBody>
      </p:sp>
    </p:spTree>
    <p:extLst>
      <p:ext uri="{BB962C8B-B14F-4D97-AF65-F5344CB8AC3E}">
        <p14:creationId xmlns:p14="http://schemas.microsoft.com/office/powerpoint/2010/main" val="8859875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4BD0F403-9B18-4967-AA95-73857E2C30CD}"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F2C49ADA-FEF7-4844-9299-5BB029E8418F}" type="slidenum">
              <a:rPr lang="ja-JP" altLang="en-US"/>
              <a:pPr>
                <a:defRPr/>
              </a:pPr>
              <a:t>‹#›</a:t>
            </a:fld>
            <a:endParaRPr lang="ja-JP" altLang="en-US"/>
          </a:p>
        </p:txBody>
      </p:sp>
    </p:spTree>
    <p:extLst>
      <p:ext uri="{BB962C8B-B14F-4D97-AF65-F5344CB8AC3E}">
        <p14:creationId xmlns:p14="http://schemas.microsoft.com/office/powerpoint/2010/main" val="224875621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8DF1F7C7-3B04-4671-9546-2E41048F665D}"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D1A08D52-262D-439C-B44D-4B48A6F28F20}" type="slidenum">
              <a:rPr lang="ja-JP" altLang="en-US"/>
              <a:pPr>
                <a:defRPr/>
              </a:pPr>
              <a:t>‹#›</a:t>
            </a:fld>
            <a:endParaRPr lang="ja-JP" altLang="en-US"/>
          </a:p>
        </p:txBody>
      </p:sp>
    </p:spTree>
    <p:extLst>
      <p:ext uri="{BB962C8B-B14F-4D97-AF65-F5344CB8AC3E}">
        <p14:creationId xmlns:p14="http://schemas.microsoft.com/office/powerpoint/2010/main" val="105721865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AD78B1A8-2B46-4E10-861E-6FF89C8FB37E}"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FE63649-2611-461D-BA80-D104CB412CF7}" type="slidenum">
              <a:rPr lang="ja-JP" altLang="en-US"/>
              <a:pPr>
                <a:defRPr/>
              </a:pPr>
              <a:t>‹#›</a:t>
            </a:fld>
            <a:endParaRPr lang="ja-JP" altLang="en-US"/>
          </a:p>
        </p:txBody>
      </p:sp>
    </p:spTree>
    <p:extLst>
      <p:ext uri="{BB962C8B-B14F-4D97-AF65-F5344CB8AC3E}">
        <p14:creationId xmlns:p14="http://schemas.microsoft.com/office/powerpoint/2010/main" val="21627361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6A600A0-9854-4224-B2AA-BC7A2A919557}"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2E02AF-E5DE-4AE0-AD99-164FC730F8D0}" type="slidenum">
              <a:rPr lang="ja-JP" altLang="en-US"/>
              <a:pPr>
                <a:defRPr/>
              </a:pPr>
              <a:t>‹#›</a:t>
            </a:fld>
            <a:endParaRPr lang="ja-JP" altLang="en-US"/>
          </a:p>
        </p:txBody>
      </p:sp>
    </p:spTree>
    <p:extLst>
      <p:ext uri="{BB962C8B-B14F-4D97-AF65-F5344CB8AC3E}">
        <p14:creationId xmlns:p14="http://schemas.microsoft.com/office/powerpoint/2010/main" val="295474893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3DE967A0-F447-4B85-AE86-5C0E708A7E68}"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8B2F8CFD-1F46-46BA-864D-75BE763A22E3}" type="slidenum">
              <a:rPr lang="ja-JP" altLang="en-US"/>
              <a:pPr>
                <a:defRPr/>
              </a:pPr>
              <a:t>‹#›</a:t>
            </a:fld>
            <a:endParaRPr lang="ja-JP" altLang="en-US"/>
          </a:p>
        </p:txBody>
      </p:sp>
    </p:spTree>
    <p:extLst>
      <p:ext uri="{BB962C8B-B14F-4D97-AF65-F5344CB8AC3E}">
        <p14:creationId xmlns:p14="http://schemas.microsoft.com/office/powerpoint/2010/main" val="137505113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BE4B40B-6126-4EDF-8A09-BAC4BB76BD04}"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19286B5-4733-4D65-A463-ABB16BB018FD}" type="slidenum">
              <a:rPr lang="ja-JP" altLang="en-US"/>
              <a:pPr>
                <a:defRPr/>
              </a:pPr>
              <a:t>‹#›</a:t>
            </a:fld>
            <a:endParaRPr lang="ja-JP" altLang="en-US"/>
          </a:p>
        </p:txBody>
      </p:sp>
    </p:spTree>
    <p:extLst>
      <p:ext uri="{BB962C8B-B14F-4D97-AF65-F5344CB8AC3E}">
        <p14:creationId xmlns:p14="http://schemas.microsoft.com/office/powerpoint/2010/main" val="91951015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E89B13A8-F36C-4584-8589-96965E820665}"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6BF1714D-58CA-4BFC-B79D-308533D0536B}" type="slidenum">
              <a:rPr lang="ja-JP" altLang="en-US"/>
              <a:pPr>
                <a:defRPr/>
              </a:pPr>
              <a:t>‹#›</a:t>
            </a:fld>
            <a:endParaRPr lang="ja-JP" altLang="en-US"/>
          </a:p>
        </p:txBody>
      </p:sp>
    </p:spTree>
    <p:extLst>
      <p:ext uri="{BB962C8B-B14F-4D97-AF65-F5344CB8AC3E}">
        <p14:creationId xmlns:p14="http://schemas.microsoft.com/office/powerpoint/2010/main" val="286465395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83106D0-2ABD-4E9C-A2DC-B938B67D64F5}"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FDB8B83A-3B13-448C-954F-64122C4B35DA}" type="slidenum">
              <a:rPr lang="ja-JP" altLang="en-US"/>
              <a:pPr>
                <a:defRPr/>
              </a:pPr>
              <a:t>‹#›</a:t>
            </a:fld>
            <a:endParaRPr lang="ja-JP" altLang="en-US"/>
          </a:p>
        </p:txBody>
      </p:sp>
    </p:spTree>
    <p:extLst>
      <p:ext uri="{BB962C8B-B14F-4D97-AF65-F5344CB8AC3E}">
        <p14:creationId xmlns:p14="http://schemas.microsoft.com/office/powerpoint/2010/main" val="3353943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B0C998EA-1E89-4CDE-9B0A-4D65617BF694}" type="datetime1">
              <a:rPr lang="ja-JP" altLang="en-US"/>
              <a:pPr>
                <a:defRPr/>
              </a:pPr>
              <a:t>2024/9/27</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48367067-1F24-4F50-9089-CEA38F5EBBA0}" type="slidenum">
              <a:rPr lang="ja-JP" altLang="en-US"/>
              <a:pPr>
                <a:defRPr/>
              </a:pPr>
              <a:t>‹#›</a:t>
            </a:fld>
            <a:endParaRPr lang="ja-JP" altLang="en-US"/>
          </a:p>
        </p:txBody>
      </p:sp>
    </p:spTree>
    <p:extLst>
      <p:ext uri="{BB962C8B-B14F-4D97-AF65-F5344CB8AC3E}">
        <p14:creationId xmlns:p14="http://schemas.microsoft.com/office/powerpoint/2010/main" val="245350402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35742664-A36A-467D-8809-1CE4F05B4561}" type="datetime1">
              <a:rPr lang="ja-JP" altLang="en-US"/>
              <a:pPr>
                <a:defRPr/>
              </a:pPr>
              <a:t>2024/9/27</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C2751902-C971-43BB-B630-9BED970B38A9}" type="slidenum">
              <a:rPr lang="ja-JP" altLang="en-US"/>
              <a:pPr>
                <a:defRPr/>
              </a:pPr>
              <a:t>‹#›</a:t>
            </a:fld>
            <a:endParaRPr lang="ja-JP" altLang="en-US"/>
          </a:p>
        </p:txBody>
      </p:sp>
    </p:spTree>
    <p:extLst>
      <p:ext uri="{BB962C8B-B14F-4D97-AF65-F5344CB8AC3E}">
        <p14:creationId xmlns:p14="http://schemas.microsoft.com/office/powerpoint/2010/main" val="7700221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A21C3167-13D5-4FEB-95A1-013DD550BDEE}" type="datetime1">
              <a:rPr lang="ja-JP" altLang="en-US"/>
              <a:pPr>
                <a:defRPr/>
              </a:pPr>
              <a:t>2024/9/27</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77118C2D-D776-40FE-B277-148583B94686}" type="slidenum">
              <a:rPr lang="ja-JP" altLang="en-US"/>
              <a:pPr>
                <a:defRPr/>
              </a:pPr>
              <a:t>‹#›</a:t>
            </a:fld>
            <a:endParaRPr lang="ja-JP" altLang="en-US"/>
          </a:p>
        </p:txBody>
      </p:sp>
    </p:spTree>
    <p:extLst>
      <p:ext uri="{BB962C8B-B14F-4D97-AF65-F5344CB8AC3E}">
        <p14:creationId xmlns:p14="http://schemas.microsoft.com/office/powerpoint/2010/main" val="170005097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52FFE747-265A-4C59-8BE3-8A7B12A4530C}" type="datetime1">
              <a:rPr lang="ja-JP" altLang="en-US"/>
              <a:pPr>
                <a:defRPr/>
              </a:pPr>
              <a:t>2024/9/27</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2951CD34-DE1A-43E0-B167-87F3222E42C2}" type="slidenum">
              <a:rPr lang="ja-JP" altLang="en-US"/>
              <a:pPr>
                <a:defRPr/>
              </a:pPr>
              <a:t>‹#›</a:t>
            </a:fld>
            <a:endParaRPr lang="ja-JP" altLang="en-US"/>
          </a:p>
        </p:txBody>
      </p:sp>
    </p:spTree>
    <p:extLst>
      <p:ext uri="{BB962C8B-B14F-4D97-AF65-F5344CB8AC3E}">
        <p14:creationId xmlns:p14="http://schemas.microsoft.com/office/powerpoint/2010/main" val="294255753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0DBFF52-2F89-40AF-9D72-AC07B3C5EBE7}"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CC416CD-C1CE-4A96-AF64-3F8860BD6318}" type="slidenum">
              <a:rPr lang="ja-JP" altLang="en-US"/>
              <a:pPr>
                <a:defRPr/>
              </a:pPr>
              <a:t>‹#›</a:t>
            </a:fld>
            <a:endParaRPr lang="ja-JP" altLang="en-US"/>
          </a:p>
        </p:txBody>
      </p:sp>
    </p:spTree>
    <p:extLst>
      <p:ext uri="{BB962C8B-B14F-4D97-AF65-F5344CB8AC3E}">
        <p14:creationId xmlns:p14="http://schemas.microsoft.com/office/powerpoint/2010/main" val="373616422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DFF2E3CA-81C7-4F27-88C9-A39F8791FED0}"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75F23760-319F-48A3-A575-54C75FD60D07}" type="slidenum">
              <a:rPr lang="ja-JP" altLang="en-US"/>
              <a:pPr>
                <a:defRPr/>
              </a:pPr>
              <a:t>‹#›</a:t>
            </a:fld>
            <a:endParaRPr lang="ja-JP" altLang="en-US"/>
          </a:p>
        </p:txBody>
      </p:sp>
    </p:spTree>
    <p:extLst>
      <p:ext uri="{BB962C8B-B14F-4D97-AF65-F5344CB8AC3E}">
        <p14:creationId xmlns:p14="http://schemas.microsoft.com/office/powerpoint/2010/main" val="109791206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F9D7B702-9134-43DA-8829-BA616987E8DD}"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96F447E-E5E5-4718-AB40-14FDBA01C9C6}" type="slidenum">
              <a:rPr lang="ja-JP" altLang="en-US"/>
              <a:pPr>
                <a:defRPr/>
              </a:pPr>
              <a:t>‹#›</a:t>
            </a:fld>
            <a:endParaRPr lang="ja-JP" altLang="en-US"/>
          </a:p>
        </p:txBody>
      </p:sp>
    </p:spTree>
    <p:extLst>
      <p:ext uri="{BB962C8B-B14F-4D97-AF65-F5344CB8AC3E}">
        <p14:creationId xmlns:p14="http://schemas.microsoft.com/office/powerpoint/2010/main" val="285864028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06987616-652F-4C15-B702-892E631D0685}"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7FB5090-E3B0-4A02-B3B7-F898AF31F939}" type="slidenum">
              <a:rPr lang="ja-JP" altLang="en-US"/>
              <a:pPr>
                <a:defRPr/>
              </a:pPr>
              <a:t>‹#›</a:t>
            </a:fld>
            <a:endParaRPr lang="ja-JP" altLang="en-US"/>
          </a:p>
        </p:txBody>
      </p:sp>
    </p:spTree>
    <p:extLst>
      <p:ext uri="{BB962C8B-B14F-4D97-AF65-F5344CB8AC3E}">
        <p14:creationId xmlns:p14="http://schemas.microsoft.com/office/powerpoint/2010/main" val="1741303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4F00C14D-8547-4474-9C05-F01D0682FCAD}" type="datetime1">
              <a:rPr lang="ja-JP" altLang="en-US"/>
              <a:pPr>
                <a:defRPr/>
              </a:pPr>
              <a:t>2024/9/27</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775FF7F7-5631-4FBF-9FA8-33262C43478F}" type="slidenum">
              <a:rPr lang="ja-JP" altLang="en-US"/>
              <a:pPr>
                <a:defRPr/>
              </a:pPr>
              <a:t>‹#›</a:t>
            </a:fld>
            <a:endParaRPr lang="ja-JP" altLang="en-US"/>
          </a:p>
        </p:txBody>
      </p:sp>
    </p:spTree>
    <p:extLst>
      <p:ext uri="{BB962C8B-B14F-4D97-AF65-F5344CB8AC3E}">
        <p14:creationId xmlns:p14="http://schemas.microsoft.com/office/powerpoint/2010/main" val="1156853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C483101-0DE8-48F6-90DD-A0F8AA3E0F2A}"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92253E6-DD90-4363-8A14-8EA1E5C21C8E}" type="slidenum">
              <a:rPr lang="ja-JP" altLang="en-US"/>
              <a:pPr>
                <a:defRPr/>
              </a:pPr>
              <a:t>‹#›</a:t>
            </a:fld>
            <a:endParaRPr lang="ja-JP" altLang="en-US"/>
          </a:p>
        </p:txBody>
      </p:sp>
    </p:spTree>
    <p:extLst>
      <p:ext uri="{BB962C8B-B14F-4D97-AF65-F5344CB8AC3E}">
        <p14:creationId xmlns:p14="http://schemas.microsoft.com/office/powerpoint/2010/main" val="334693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A4E55BE4-3FD3-4A79-AA78-6EB8C5D21167}"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1A95F481-49BD-4098-9C67-955CF85DBF5F}" type="slidenum">
              <a:rPr lang="ja-JP" altLang="en-US"/>
              <a:pPr>
                <a:defRPr/>
              </a:pPr>
              <a:t>‹#›</a:t>
            </a:fld>
            <a:endParaRPr lang="ja-JP" altLang="en-US"/>
          </a:p>
        </p:txBody>
      </p:sp>
    </p:spTree>
    <p:extLst>
      <p:ext uri="{BB962C8B-B14F-4D97-AF65-F5344CB8AC3E}">
        <p14:creationId xmlns:p14="http://schemas.microsoft.com/office/powerpoint/2010/main" val="3847581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6400800"/>
            <a:ext cx="9144000"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7" name="Rectangle 8"/>
          <p:cNvSpPr>
            <a:spLocks noChangeArrowheads="1"/>
          </p:cNvSpPr>
          <p:nvPr/>
        </p:nvSpPr>
        <p:spPr bwMode="auto">
          <a:xfrm>
            <a:off x="0" y="6334125"/>
            <a:ext cx="9144000" cy="66675"/>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102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1031"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D074C30E-4D7A-4134-B846-D66E79F378A3}" type="datetime1">
              <a:rPr lang="ja-JP" altLang="en-US"/>
              <a:pPr>
                <a:defRPr/>
              </a:pPr>
              <a:t>2024/9/27</a:t>
            </a:fld>
            <a:endParaRPr lang="ja-JP" altLang="en-US"/>
          </a:p>
        </p:txBody>
      </p:sp>
      <p:sp>
        <p:nvSpPr>
          <p:cNvPr id="1032"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1033"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8CEE6FF-CDF9-4C32-8971-3AFDCE408581}" type="slidenum">
              <a:rPr lang="ja-JP" altLang="en-US"/>
              <a:pPr>
                <a:defRPr/>
              </a:pPr>
              <a:t>‹#›</a:t>
            </a:fld>
            <a:endParaRPr lang="ja-JP" altLang="en-US"/>
          </a:p>
        </p:txBody>
      </p:sp>
      <p:sp>
        <p:nvSpPr>
          <p:cNvPr id="2" name="Straight Connector 9"/>
          <p:cNvSpPr>
            <a:spLocks noChangeShapeType="1"/>
          </p:cNvSpPr>
          <p:nvPr/>
        </p:nvSpPr>
        <p:spPr bwMode="auto">
          <a:xfrm>
            <a:off x="895350" y="1738313"/>
            <a:ext cx="7475538"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Tree>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1"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2" name="Straight Connector 8"/>
          <p:cNvSpPr>
            <a:spLocks noChangeShapeType="1"/>
          </p:cNvSpPr>
          <p:nvPr/>
        </p:nvSpPr>
        <p:spPr bwMode="auto">
          <a:xfrm>
            <a:off x="906463" y="4343400"/>
            <a:ext cx="7405687"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053"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2054"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3100"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9F421D02-0FF0-42BC-B061-1DD6E531DE4C}" type="datetime1">
              <a:rPr lang="ja-JP" altLang="en-US"/>
              <a:pPr>
                <a:defRPr/>
              </a:pPr>
              <a:t>2024/9/27</a:t>
            </a:fld>
            <a:endParaRPr lang="ja-JP" altLang="en-US"/>
          </a:p>
        </p:txBody>
      </p:sp>
      <p:sp>
        <p:nvSpPr>
          <p:cNvPr id="3101"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3102"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7C8742FA-EB07-454D-92C0-D275FA2264D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4"/>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5" name="Rectangle 5"/>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6"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3077"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4133" name="Date Placeholder 6"/>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84BDB426-558B-46A8-8B22-4ED3B0BDE91B}" type="datetime1">
              <a:rPr lang="ja-JP" altLang="en-US"/>
              <a:pPr>
                <a:defRPr/>
              </a:pPr>
              <a:t>2024/9/27</a:t>
            </a:fld>
            <a:endParaRPr lang="ja-JP" altLang="en-US"/>
          </a:p>
        </p:txBody>
      </p:sp>
      <p:sp>
        <p:nvSpPr>
          <p:cNvPr id="4134" name="Footer Placeholder 7"/>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4135" name="Slide Number Placeholder 8"/>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FACAD402-B385-4EA5-AF74-AD6FA9D9738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7"/>
          <p:cNvSpPr>
            <a:spLocks noChangeArrowheads="1"/>
          </p:cNvSpPr>
          <p:nvPr/>
        </p:nvSpPr>
        <p:spPr bwMode="auto">
          <a:xfrm>
            <a:off x="0" y="0"/>
            <a:ext cx="3038475" cy="6858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099" name="Rectangle 8"/>
          <p:cNvSpPr>
            <a:spLocks noChangeArrowheads="1"/>
          </p:cNvSpPr>
          <p:nvPr/>
        </p:nvSpPr>
        <p:spPr bwMode="auto">
          <a:xfrm>
            <a:off x="3030538" y="0"/>
            <a:ext cx="47625" cy="68580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100"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4101"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5166" name="Date Placeholder 4"/>
          <p:cNvSpPr>
            <a:spLocks noGrp="1" noChangeArrowheads="1"/>
          </p:cNvSpPr>
          <p:nvPr>
            <p:ph type="dt" sz="half" idx="2"/>
          </p:nvPr>
        </p:nvSpPr>
        <p:spPr bwMode="auto">
          <a:xfrm>
            <a:off x="349250" y="6459538"/>
            <a:ext cx="1963738"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B19147D9-BD23-4A48-AB09-CBF0AA3536B2}" type="datetime1">
              <a:rPr lang="ja-JP" altLang="en-US"/>
              <a:pPr>
                <a:defRPr/>
              </a:pPr>
              <a:t>2024/9/27</a:t>
            </a:fld>
            <a:endParaRPr lang="ja-JP" altLang="en-US"/>
          </a:p>
        </p:txBody>
      </p:sp>
      <p:sp>
        <p:nvSpPr>
          <p:cNvPr id="5167" name="Footer Placeholder 5"/>
          <p:cNvSpPr>
            <a:spLocks noGrp="1" noChangeArrowheads="1"/>
          </p:cNvSpPr>
          <p:nvPr>
            <p:ph type="ftr" sz="quarter" idx="3"/>
          </p:nvPr>
        </p:nvSpPr>
        <p:spPr bwMode="auto">
          <a:xfrm>
            <a:off x="3600450" y="6459538"/>
            <a:ext cx="34861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chemeClr val="tx2"/>
                </a:solidFill>
                <a:latin typeface="ＭＳ Ｐゴシック" panose="020B0600070205080204" pitchFamily="50" charset="-128"/>
              </a:defRPr>
            </a:lvl1pPr>
          </a:lstStyle>
          <a:p>
            <a:pPr>
              <a:defRPr/>
            </a:pPr>
            <a:endParaRPr lang="ja-JP" altLang="en-US"/>
          </a:p>
        </p:txBody>
      </p:sp>
      <p:sp>
        <p:nvSpPr>
          <p:cNvPr id="5168"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chemeClr val="tx2"/>
                </a:solidFill>
                <a:latin typeface="ＭＳ Ｐゴシック" panose="020B0600070205080204" pitchFamily="50" charset="-128"/>
              </a:defRPr>
            </a:lvl1pPr>
          </a:lstStyle>
          <a:p>
            <a:pPr>
              <a:defRPr/>
            </a:pPr>
            <a:fld id="{0B3F40D4-4F8F-44DA-9E4C-BC4CA2126E6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7"/>
          <p:cNvSpPr>
            <a:spLocks noChangeArrowheads="1"/>
          </p:cNvSpPr>
          <p:nvPr/>
        </p:nvSpPr>
        <p:spPr bwMode="auto">
          <a:xfrm>
            <a:off x="0" y="4953000"/>
            <a:ext cx="9142413" cy="1905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3" name="Rectangle 8"/>
          <p:cNvSpPr>
            <a:spLocks noChangeArrowheads="1"/>
          </p:cNvSpPr>
          <p:nvPr/>
        </p:nvSpPr>
        <p:spPr bwMode="auto">
          <a:xfrm>
            <a:off x="0" y="4914900"/>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4"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5125"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6199" name="Date Placeholder 4"/>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FBED587E-F4F4-4A80-AC5A-602F10E2CEDB}" type="datetime1">
              <a:rPr lang="ja-JP" altLang="en-US"/>
              <a:pPr>
                <a:defRPr/>
              </a:pPr>
              <a:t>2024/9/27</a:t>
            </a:fld>
            <a:endParaRPr lang="ja-JP" altLang="en-US"/>
          </a:p>
        </p:txBody>
      </p:sp>
      <p:sp>
        <p:nvSpPr>
          <p:cNvPr id="6200" name="Footer Placeholder 5"/>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6201"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7E10161-D574-46E2-AB2C-B30813DA1157}"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7"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614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7232"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236CBB31-CF57-4FB4-B53A-69392F1EB941}" type="datetime1">
              <a:rPr lang="ja-JP" altLang="en-US"/>
              <a:pPr>
                <a:defRPr/>
              </a:pPr>
              <a:t>2024/9/27</a:t>
            </a:fld>
            <a:endParaRPr lang="ja-JP" altLang="en-US"/>
          </a:p>
        </p:txBody>
      </p:sp>
      <p:sp>
        <p:nvSpPr>
          <p:cNvPr id="7233"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7234"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42042676-DE12-47AA-BA6F-DF068415929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9.pn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9.xml"/><Relationship Id="rId6" Type="http://schemas.openxmlformats.org/officeDocument/2006/relationships/image" Target="../media/image7.png"/><Relationship Id="rId5" Type="http://schemas.openxmlformats.org/officeDocument/2006/relationships/image" Target="../media/image4.png"/><Relationship Id="rId10" Type="http://schemas.openxmlformats.org/officeDocument/2006/relationships/image" Target="../media/image13.png"/><Relationship Id="rId4" Type="http://schemas.openxmlformats.org/officeDocument/2006/relationships/image" Target="../media/image3.jpeg"/><Relationship Id="rId9" Type="http://schemas.openxmlformats.org/officeDocument/2006/relationships/image" Target="../media/image12.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9.xml"/><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9.xml"/><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5AF0AE44-4535-D048-8275-AAF06CA8F571}"/>
              </a:ext>
            </a:extLst>
          </p:cNvPr>
          <p:cNvGrpSpPr/>
          <p:nvPr/>
        </p:nvGrpSpPr>
        <p:grpSpPr>
          <a:xfrm>
            <a:off x="0" y="0"/>
            <a:ext cx="9144000" cy="6381328"/>
            <a:chOff x="0" y="0"/>
            <a:chExt cx="9144000" cy="6434190"/>
          </a:xfrm>
        </p:grpSpPr>
        <p:sp>
          <p:nvSpPr>
            <p:cNvPr id="3" name="正方形/長方形 2">
              <a:extLst>
                <a:ext uri="{FF2B5EF4-FFF2-40B4-BE49-F238E27FC236}">
                  <a16:creationId xmlns:a16="http://schemas.microsoft.com/office/drawing/2014/main" id="{7B20CC8F-1632-E2C3-1A70-D534301DDE7C}"/>
                </a:ext>
              </a:extLst>
            </p:cNvPr>
            <p:cNvSpPr/>
            <p:nvPr/>
          </p:nvSpPr>
          <p:spPr>
            <a:xfrm>
              <a:off x="0" y="188640"/>
              <a:ext cx="9143999" cy="624555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eaLnBrk="1" hangingPunct="1">
                <a:buSzPct val="100000"/>
                <a:defRPr/>
              </a:pPr>
              <a:endParaRPr kumimoji="1" lang="ja-JP" altLang="en-US" sz="1600" dirty="0">
                <a:latin typeface="+mj-ea"/>
                <a:ea typeface="+mj-ea"/>
              </a:endParaRPr>
            </a:p>
          </p:txBody>
        </p:sp>
        <p:sp>
          <p:nvSpPr>
            <p:cNvPr id="4" name="Rectangle 813">
              <a:extLst>
                <a:ext uri="{FF2B5EF4-FFF2-40B4-BE49-F238E27FC236}">
                  <a16:creationId xmlns:a16="http://schemas.microsoft.com/office/drawing/2014/main" id="{F959F64E-DC86-672F-7C0B-F6D24984F6BE}"/>
                </a:ext>
              </a:extLst>
            </p:cNvPr>
            <p:cNvSpPr>
              <a:spLocks noChangeArrowheads="1"/>
            </p:cNvSpPr>
            <p:nvPr/>
          </p:nvSpPr>
          <p:spPr bwMode="auto">
            <a:xfrm>
              <a:off x="0" y="0"/>
              <a:ext cx="9144000" cy="1332382"/>
            </a:xfrm>
            <a:prstGeom prst="rect">
              <a:avLst/>
            </a:prstGeom>
            <a:solidFill>
              <a:srgbClr val="002060"/>
            </a:solidFill>
            <a:ln>
              <a:noFill/>
            </a:ln>
            <a:effectLst>
              <a:outerShdw dist="35921" dir="2700000" algn="ctr" rotWithShape="0">
                <a:schemeClr val="tx1"/>
              </a:outerShdw>
            </a:effectLst>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ts val="6500"/>
                </a:lnSpc>
                <a:buSzPct val="100000"/>
                <a:defRPr/>
              </a:pPr>
              <a:endParaRPr lang="ja-JP" altLang="en-US" sz="1600" b="1" dirty="0">
                <a:solidFill>
                  <a:srgbClr val="FFFFFF"/>
                </a:solidFill>
                <a:effectLst>
                  <a:outerShdw blurRad="38100" dist="38100" dir="2700000" algn="tl">
                    <a:schemeClr val="tx1"/>
                  </a:outerShdw>
                </a:effectLst>
                <a:latin typeface="+mj-ea"/>
                <a:ea typeface="+mj-ea"/>
              </a:endParaRPr>
            </a:p>
          </p:txBody>
        </p:sp>
      </p:grpSp>
      <p:sp>
        <p:nvSpPr>
          <p:cNvPr id="7" name="テキスト ボックス 6">
            <a:extLst>
              <a:ext uri="{FF2B5EF4-FFF2-40B4-BE49-F238E27FC236}">
                <a16:creationId xmlns:a16="http://schemas.microsoft.com/office/drawing/2014/main" id="{B96D8947-9417-20E4-EF2E-DA48DC78E194}"/>
              </a:ext>
            </a:extLst>
          </p:cNvPr>
          <p:cNvSpPr txBox="1"/>
          <p:nvPr/>
        </p:nvSpPr>
        <p:spPr>
          <a:xfrm>
            <a:off x="226880" y="548680"/>
            <a:ext cx="8892478" cy="923330"/>
          </a:xfrm>
          <a:prstGeom prst="rect">
            <a:avLst/>
          </a:prstGeom>
          <a:noFill/>
        </p:spPr>
        <p:txBody>
          <a:bodyPr wrap="square" rtlCol="0">
            <a:spAutoFit/>
          </a:bodyPr>
          <a:lstStyle/>
          <a:p>
            <a:r>
              <a:rPr lang="ja-JP" altLang="en-US" sz="3600" b="1" dirty="0">
                <a:solidFill>
                  <a:srgbClr val="FFFF00"/>
                </a:solidFill>
                <a:effectLst>
                  <a:outerShdw blurRad="38100" dist="38100" dir="2700000" algn="tl">
                    <a:srgbClr val="C0C0C0"/>
                  </a:outerShdw>
                </a:effectLst>
                <a:latin typeface="+mj-ea"/>
                <a:ea typeface="+mj-ea"/>
              </a:rPr>
              <a:t>テーマ１５</a:t>
            </a:r>
            <a:r>
              <a:rPr lang="ja-JP" altLang="en-US" sz="3600" b="1" dirty="0">
                <a:solidFill>
                  <a:srgbClr val="FFFFFF"/>
                </a:solidFill>
                <a:effectLst>
                  <a:outerShdw blurRad="38100" dist="38100" dir="2700000" algn="tl">
                    <a:srgbClr val="C0C0C0"/>
                  </a:outerShdw>
                </a:effectLst>
                <a:latin typeface="+mj-ea"/>
                <a:ea typeface="+mj-ea"/>
              </a:rPr>
              <a:t>　</a:t>
            </a:r>
            <a:r>
              <a:rPr lang="en-US" altLang="ja-JP" sz="3600" b="1" dirty="0">
                <a:solidFill>
                  <a:srgbClr val="FFFFFF"/>
                </a:solidFill>
                <a:effectLst>
                  <a:outerShdw blurRad="38100" dist="38100" dir="2700000" algn="tl">
                    <a:srgbClr val="C0C0C0"/>
                  </a:outerShdw>
                </a:effectLst>
                <a:latin typeface="+mj-ea"/>
                <a:ea typeface="+mj-ea"/>
              </a:rPr>
              <a:t>SMS</a:t>
            </a:r>
            <a:r>
              <a:rPr lang="ja-JP" altLang="en-US" sz="3600" b="1" dirty="0">
                <a:solidFill>
                  <a:srgbClr val="FFFFFF"/>
                </a:solidFill>
                <a:effectLst>
                  <a:outerShdw blurRad="38100" dist="38100" dir="2700000" algn="tl">
                    <a:srgbClr val="C0C0C0"/>
                  </a:outerShdw>
                </a:effectLst>
                <a:latin typeface="+mj-ea"/>
                <a:ea typeface="+mj-ea"/>
              </a:rPr>
              <a:t>詐欺（スミッシング）</a:t>
            </a:r>
            <a:endParaRPr lang="ja-JP" altLang="en-US" sz="3600" b="1" dirty="0">
              <a:solidFill>
                <a:srgbClr val="FFFFFF"/>
              </a:solidFill>
              <a:effectLst>
                <a:outerShdw blurRad="38100" dist="38100" dir="2700000" algn="tl">
                  <a:schemeClr val="tx1"/>
                </a:outerShdw>
              </a:effectLst>
              <a:latin typeface="+mj-ea"/>
              <a:ea typeface="+mj-ea"/>
            </a:endParaRPr>
          </a:p>
          <a:p>
            <a:endParaRPr kumimoji="1" lang="ja-JP" altLang="en-US" dirty="0"/>
          </a:p>
        </p:txBody>
      </p:sp>
      <p:sp>
        <p:nvSpPr>
          <p:cNvPr id="8" name="テキスト ボックス 7">
            <a:extLst>
              <a:ext uri="{FF2B5EF4-FFF2-40B4-BE49-F238E27FC236}">
                <a16:creationId xmlns:a16="http://schemas.microsoft.com/office/drawing/2014/main" id="{DFEC69E7-0E11-CB81-BC34-EB6A6313B16C}"/>
              </a:ext>
            </a:extLst>
          </p:cNvPr>
          <p:cNvSpPr txBox="1"/>
          <p:nvPr/>
        </p:nvSpPr>
        <p:spPr>
          <a:xfrm>
            <a:off x="3432192" y="409749"/>
            <a:ext cx="1283824" cy="307777"/>
          </a:xfrm>
          <a:prstGeom prst="rect">
            <a:avLst/>
          </a:prstGeom>
          <a:noFill/>
        </p:spPr>
        <p:txBody>
          <a:bodyPr wrap="square" rtlCol="0">
            <a:spAutoFit/>
          </a:bodyPr>
          <a:lstStyle/>
          <a:p>
            <a:r>
              <a:rPr kumimoji="1" lang="ja-JP" altLang="en-US" sz="1400" b="1" dirty="0">
                <a:solidFill>
                  <a:schemeClr val="bg1"/>
                </a:solidFill>
                <a:latin typeface="+mj-ea"/>
                <a:ea typeface="+mj-ea"/>
              </a:rPr>
              <a:t>さ　　　ぎ</a:t>
            </a:r>
            <a:endParaRPr kumimoji="1" lang="en-US" altLang="ja-JP" sz="1400" b="1" dirty="0">
              <a:solidFill>
                <a:schemeClr val="bg1"/>
              </a:solidFill>
              <a:latin typeface="+mj-ea"/>
              <a:ea typeface="+mj-ea"/>
            </a:endParaRPr>
          </a:p>
        </p:txBody>
      </p:sp>
      <p:sp>
        <p:nvSpPr>
          <p:cNvPr id="9" name="正方形/長方形 8">
            <a:extLst>
              <a:ext uri="{FF2B5EF4-FFF2-40B4-BE49-F238E27FC236}">
                <a16:creationId xmlns:a16="http://schemas.microsoft.com/office/drawing/2014/main" id="{5A1BE676-369D-13AF-BC42-D4BDCA8CDB85}"/>
              </a:ext>
            </a:extLst>
          </p:cNvPr>
          <p:cNvSpPr/>
          <p:nvPr/>
        </p:nvSpPr>
        <p:spPr>
          <a:xfrm>
            <a:off x="0" y="1873150"/>
            <a:ext cx="9324528" cy="923330"/>
          </a:xfrm>
          <a:prstGeom prst="rect">
            <a:avLst/>
          </a:prstGeom>
          <a:noFill/>
        </p:spPr>
        <p:txBody>
          <a:bodyPr>
            <a:spAutoFit/>
          </a:bodyPr>
          <a:lstStyle/>
          <a:p>
            <a:pPr algn="ctr" eaLnBrk="1" hangingPunct="1">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偽装</a:t>
            </a:r>
            <a:r>
              <a:rPr lang="en-US" altLang="ja-JP" sz="54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SMS</a:t>
            </a: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は要注意！</a:t>
            </a:r>
            <a:endParaRPr lang="en-US" altLang="ja-JP" sz="54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endParaRPr>
          </a:p>
        </p:txBody>
      </p:sp>
      <p:sp>
        <p:nvSpPr>
          <p:cNvPr id="10" name="正方形/長方形 9">
            <a:extLst>
              <a:ext uri="{FF2B5EF4-FFF2-40B4-BE49-F238E27FC236}">
                <a16:creationId xmlns:a16="http://schemas.microsoft.com/office/drawing/2014/main" id="{B152984B-5806-1993-5734-48F7A96A8AAD}"/>
              </a:ext>
            </a:extLst>
          </p:cNvPr>
          <p:cNvSpPr/>
          <p:nvPr/>
        </p:nvSpPr>
        <p:spPr>
          <a:xfrm rot="360391">
            <a:off x="4171950" y="3828306"/>
            <a:ext cx="1096963" cy="1878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a:latin typeface="+mj-ea"/>
              <a:ea typeface="+mj-ea"/>
            </a:endParaRPr>
          </a:p>
        </p:txBody>
      </p:sp>
      <p:pic>
        <p:nvPicPr>
          <p:cNvPr id="11" name="図 10">
            <a:extLst>
              <a:ext uri="{FF2B5EF4-FFF2-40B4-BE49-F238E27FC236}">
                <a16:creationId xmlns:a16="http://schemas.microsoft.com/office/drawing/2014/main" id="{472861EB-9CD3-3E57-154E-3E3C1FD71206}"/>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05125" y="3499694"/>
            <a:ext cx="2532063" cy="237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正方形/長方形 11">
            <a:extLst>
              <a:ext uri="{FF2B5EF4-FFF2-40B4-BE49-F238E27FC236}">
                <a16:creationId xmlns:a16="http://schemas.microsoft.com/office/drawing/2014/main" id="{751F34F0-C572-045A-15A7-61DC2BBA92B2}"/>
              </a:ext>
            </a:extLst>
          </p:cNvPr>
          <p:cNvSpPr/>
          <p:nvPr/>
        </p:nvSpPr>
        <p:spPr>
          <a:xfrm>
            <a:off x="4092890" y="4479280"/>
            <a:ext cx="1224136"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solidFill>
                  <a:srgbClr val="FF0000"/>
                </a:solidFill>
                <a:latin typeface="+mj-ea"/>
                <a:ea typeface="+mj-ea"/>
              </a:rPr>
              <a:t>SMS</a:t>
            </a:r>
            <a:endParaRPr kumimoji="1" lang="ja-JP" altLang="en-US" sz="2400" dirty="0">
              <a:solidFill>
                <a:srgbClr val="FF0000"/>
              </a:solidFill>
              <a:latin typeface="+mj-ea"/>
              <a:ea typeface="+mj-ea"/>
            </a:endParaRPr>
          </a:p>
        </p:txBody>
      </p:sp>
      <p:sp>
        <p:nvSpPr>
          <p:cNvPr id="13" name="テキスト ボックス 12">
            <a:extLst>
              <a:ext uri="{FF2B5EF4-FFF2-40B4-BE49-F238E27FC236}">
                <a16:creationId xmlns:a16="http://schemas.microsoft.com/office/drawing/2014/main" id="{6CD1A7D3-0645-4A6C-7A75-C399D6B2FEAB}"/>
              </a:ext>
            </a:extLst>
          </p:cNvPr>
          <p:cNvSpPr txBox="1"/>
          <p:nvPr/>
        </p:nvSpPr>
        <p:spPr>
          <a:xfrm>
            <a:off x="1801861" y="1819193"/>
            <a:ext cx="7124600" cy="261610"/>
          </a:xfrm>
          <a:prstGeom prst="rect">
            <a:avLst/>
          </a:prstGeom>
          <a:noFill/>
        </p:spPr>
        <p:txBody>
          <a:bodyPr wrap="square" rtlCol="0">
            <a:spAutoFit/>
          </a:bodyPr>
          <a:lstStyle/>
          <a:p>
            <a:r>
              <a:rPr kumimoji="1" lang="ja-JP" altLang="en-US" sz="1100" b="1" dirty="0">
                <a:solidFill>
                  <a:srgbClr val="FFC000"/>
                </a:solidFill>
                <a:latin typeface="+mj-ea"/>
                <a:ea typeface="+mj-ea"/>
              </a:rPr>
              <a:t>ぎ　　　　　そう　　　　　　　　　　　　　　　　　　　　　　　　　　　よう　　　　ちゅう　　　　　い</a:t>
            </a:r>
            <a:endParaRPr kumimoji="1" lang="en-US" altLang="ja-JP" sz="1100" b="1" dirty="0">
              <a:solidFill>
                <a:srgbClr val="FFC000"/>
              </a:solidFill>
              <a:latin typeface="+mj-ea"/>
              <a:ea typeface="+mj-ea"/>
            </a:endParaRPr>
          </a:p>
        </p:txBody>
      </p:sp>
      <p:sp>
        <p:nvSpPr>
          <p:cNvPr id="6" name="フッター プレースホルダー 2">
            <a:extLst>
              <a:ext uri="{FF2B5EF4-FFF2-40B4-BE49-F238E27FC236}">
                <a16:creationId xmlns:a16="http://schemas.microsoft.com/office/drawing/2014/main" id="{5A854AE8-0D29-E637-8D73-3107AD1780A6}"/>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4" name="フッター プレースホルダー 2">
            <a:extLst>
              <a:ext uri="{FF2B5EF4-FFF2-40B4-BE49-F238E27FC236}">
                <a16:creationId xmlns:a16="http://schemas.microsoft.com/office/drawing/2014/main" id="{3AB4F492-E4F8-190E-B17F-B6A6EE720C9C}"/>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338039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 name="Picture 3" descr="C:\Users\crestec\Desktop\平井作業フォルダ\CEC_2018年度用(捨てないで！)\ペープサート教材\ペープサート教材_イラスト集_HTML版\Links\21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821987"/>
            <a:ext cx="9172472" cy="4544605"/>
          </a:xfrm>
          <a:prstGeom prst="rect">
            <a:avLst/>
          </a:prstGeom>
          <a:noFill/>
          <a:effectLst>
            <a:outerShdw dist="50800" dir="5400000" algn="ctr" rotWithShape="0">
              <a:srgbClr val="000000">
                <a:alpha val="1000"/>
              </a:srgbClr>
            </a:outerShdw>
            <a:softEdge rad="177800"/>
          </a:effectLst>
          <a:extLst>
            <a:ext uri="{909E8E84-426E-40DD-AFC4-6F175D3DCCD1}">
              <a14:hiddenFill xmlns:a14="http://schemas.microsoft.com/office/drawing/2010/main">
                <a:solidFill>
                  <a:srgbClr val="FFFFFF"/>
                </a:solidFill>
              </a14:hiddenFill>
            </a:ext>
          </a:extLst>
        </p:spPr>
      </p:pic>
      <p:sp>
        <p:nvSpPr>
          <p:cNvPr id="10" name="直角三角形 9">
            <a:extLst>
              <a:ext uri="{FF2B5EF4-FFF2-40B4-BE49-F238E27FC236}">
                <a16:creationId xmlns:a16="http://schemas.microsoft.com/office/drawing/2014/main" id="{6B07681E-6D28-B398-8403-FE37050F8EBA}"/>
              </a:ext>
            </a:extLst>
          </p:cNvPr>
          <p:cNvSpPr/>
          <p:nvPr/>
        </p:nvSpPr>
        <p:spPr>
          <a:xfrm>
            <a:off x="8954" y="838200"/>
            <a:ext cx="4995094" cy="5471120"/>
          </a:xfrm>
          <a:prstGeom prst="rtTriangle">
            <a:avLst/>
          </a:prstGeom>
          <a:pattFill prst="dkHorz">
            <a:fgClr>
              <a:srgbClr val="FFC000"/>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直角三角形 7">
            <a:extLst>
              <a:ext uri="{FF2B5EF4-FFF2-40B4-BE49-F238E27FC236}">
                <a16:creationId xmlns:a16="http://schemas.microsoft.com/office/drawing/2014/main" id="{6F93FCB2-FA29-8233-8C77-521436550FFA}"/>
              </a:ext>
            </a:extLst>
          </p:cNvPr>
          <p:cNvSpPr/>
          <p:nvPr/>
        </p:nvSpPr>
        <p:spPr>
          <a:xfrm rot="5400000">
            <a:off x="29639" y="732822"/>
            <a:ext cx="5598267" cy="5646694"/>
          </a:xfrm>
          <a:prstGeom prst="rtTriangle">
            <a:avLst/>
          </a:prstGeom>
          <a:blipFill dpi="0" rotWithShape="1">
            <a:blip r:embed="rId3">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219" name="正方形/長方形 2"/>
          <p:cNvGrpSpPr>
            <a:grpSpLocks/>
          </p:cNvGrpSpPr>
          <p:nvPr/>
        </p:nvGrpSpPr>
        <p:grpSpPr bwMode="auto">
          <a:xfrm>
            <a:off x="-30163" y="-30163"/>
            <a:ext cx="9240838" cy="868363"/>
            <a:chOff x="-19" y="-19"/>
            <a:chExt cx="5821" cy="914"/>
          </a:xfrm>
        </p:grpSpPr>
        <p:pic>
          <p:nvPicPr>
            <p:cNvPr id="9232" name="正方形/長方形 2"/>
            <p:cNvPicPr preferRelativeResize="0">
              <a:picLocks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7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①</a:t>
              </a:r>
              <a:r>
                <a:rPr lang="en-US" altLang="ja-JP" sz="3600" b="1" dirty="0">
                  <a:solidFill>
                    <a:srgbClr val="FFFFFF"/>
                  </a:solidFill>
                  <a:effectLst>
                    <a:outerShdw blurRad="38100" dist="38100" dir="2700000" algn="tl">
                      <a:srgbClr val="C0C0C0"/>
                    </a:outerShdw>
                  </a:effectLst>
                  <a:latin typeface="+mj-ea"/>
                  <a:ea typeface="+mj-ea"/>
                </a:rPr>
                <a:t>SMS</a:t>
              </a:r>
              <a:r>
                <a:rPr lang="ja-JP" altLang="en-US" sz="3600" b="1" dirty="0">
                  <a:solidFill>
                    <a:srgbClr val="FFFFFF"/>
                  </a:solidFill>
                  <a:effectLst>
                    <a:outerShdw blurRad="38100" dist="38100" dir="2700000" algn="tl">
                      <a:srgbClr val="C0C0C0"/>
                    </a:outerShdw>
                  </a:effectLst>
                  <a:latin typeface="+mj-ea"/>
                  <a:ea typeface="+mj-ea"/>
                </a:rPr>
                <a:t>詐欺（スミッシング）</a:t>
              </a:r>
            </a:p>
          </p:txBody>
        </p:sp>
      </p:grpSp>
      <p:sp>
        <p:nvSpPr>
          <p:cNvPr id="17" name="正方形/長方形 16"/>
          <p:cNvSpPr/>
          <p:nvPr/>
        </p:nvSpPr>
        <p:spPr>
          <a:xfrm>
            <a:off x="1424017" y="1068484"/>
            <a:ext cx="6295966" cy="523220"/>
          </a:xfrm>
          <a:prstGeom prst="rect">
            <a:avLst/>
          </a:prstGeom>
          <a:noFill/>
        </p:spPr>
        <p:txBody>
          <a:bodyPr wrap="square">
            <a:spAutoFit/>
          </a:bodyPr>
          <a:lstStyle/>
          <a:p>
            <a:pPr algn="ctr" eaLnBrk="1" hangingPunct="1">
              <a:buSzPct val="100000"/>
              <a:defRPr/>
            </a:pPr>
            <a:r>
              <a:rPr lang="ja-JP" altLang="en-US" sz="2800" b="1" dirty="0">
                <a:ln w="0"/>
                <a:solidFill>
                  <a:srgbClr val="FF0000"/>
                </a:solidFill>
                <a:effectLst>
                  <a:outerShdw blurRad="63500" dist="88900" dir="5400000" sx="102000" sy="102000" algn="ctr" rotWithShape="0">
                    <a:schemeClr val="tx1">
                      <a:lumMod val="50000"/>
                      <a:lumOff val="50000"/>
                    </a:schemeClr>
                  </a:outerShdw>
                </a:effectLst>
                <a:latin typeface="+mj-ea"/>
                <a:ea typeface="+mj-ea"/>
              </a:rPr>
              <a:t>親戚のおじさんから電話がありました。</a:t>
            </a:r>
            <a:endParaRPr lang="en-US" altLang="ja-JP" sz="2800" b="1" dirty="0">
              <a:ln w="9525">
                <a:solidFill>
                  <a:schemeClr val="tx1"/>
                </a:solidFill>
                <a:prstDash val="solid"/>
              </a:ln>
              <a:solidFill>
                <a:srgbClr val="FF0000"/>
              </a:solidFill>
              <a:effectLst>
                <a:outerShdw blurRad="63500" dist="88900" dir="5400000" sx="102000" sy="102000" algn="ctr" rotWithShape="0">
                  <a:schemeClr val="tx1">
                    <a:lumMod val="50000"/>
                    <a:lumOff val="50000"/>
                  </a:schemeClr>
                </a:outerShdw>
              </a:effectLst>
              <a:latin typeface="+mj-ea"/>
              <a:ea typeface="+mj-ea"/>
            </a:endParaRPr>
          </a:p>
        </p:txBody>
      </p:sp>
      <p:sp>
        <p:nvSpPr>
          <p:cNvPr id="24" name="円形吹き出し 23"/>
          <p:cNvSpPr/>
          <p:nvPr/>
        </p:nvSpPr>
        <p:spPr>
          <a:xfrm>
            <a:off x="2198821" y="2138766"/>
            <a:ext cx="3018459" cy="2298346"/>
          </a:xfrm>
          <a:prstGeom prst="wedgeEllipseCallout">
            <a:avLst>
              <a:gd name="adj1" fmla="val -66472"/>
              <a:gd name="adj2" fmla="val 7823"/>
            </a:avLst>
          </a:prstGeom>
          <a:solidFill>
            <a:schemeClr val="accent1">
              <a:lumMod val="20000"/>
              <a:lumOff val="80000"/>
            </a:schemeClr>
          </a:solidFill>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nSpc>
                <a:spcPts val="2800"/>
              </a:lnSpc>
            </a:pPr>
            <a:r>
              <a:rPr kumimoji="1" lang="ja-JP" altLang="en-US" b="1" dirty="0">
                <a:solidFill>
                  <a:schemeClr val="tx1"/>
                </a:solidFill>
                <a:effectLst>
                  <a:outerShdw blurRad="38100" dist="38100" dir="2700000" algn="tl">
                    <a:srgbClr val="000000">
                      <a:alpha val="43137"/>
                    </a:srgbClr>
                  </a:outerShdw>
                </a:effectLst>
                <a:latin typeface="+mj-ea"/>
                <a:ea typeface="+mj-ea"/>
              </a:rPr>
              <a:t>もうすぐ誕生日だったよね。</a:t>
            </a:r>
            <a:endParaRPr kumimoji="1" lang="en-US" altLang="ja-JP" b="1" dirty="0">
              <a:solidFill>
                <a:schemeClr val="tx1"/>
              </a:solidFill>
              <a:effectLst>
                <a:outerShdw blurRad="38100" dist="38100" dir="2700000" algn="tl">
                  <a:srgbClr val="000000">
                    <a:alpha val="43137"/>
                  </a:srgbClr>
                </a:outerShdw>
              </a:effectLst>
              <a:latin typeface="+mj-ea"/>
              <a:ea typeface="+mj-ea"/>
            </a:endParaRPr>
          </a:p>
          <a:p>
            <a:pPr>
              <a:lnSpc>
                <a:spcPts val="2800"/>
              </a:lnSpc>
            </a:pPr>
            <a:r>
              <a:rPr kumimoji="1" lang="ja-JP" altLang="en-US" b="1" dirty="0">
                <a:solidFill>
                  <a:schemeClr val="tx1"/>
                </a:solidFill>
                <a:effectLst>
                  <a:outerShdw blurRad="38100" dist="38100" dir="2700000" algn="tl">
                    <a:srgbClr val="000000">
                      <a:alpha val="43137"/>
                    </a:srgbClr>
                  </a:outerShdw>
                </a:effectLst>
                <a:latin typeface="+mj-ea"/>
                <a:ea typeface="+mj-ea"/>
              </a:rPr>
              <a:t>ネットで注文して、プレゼント送ったよ。</a:t>
            </a:r>
          </a:p>
        </p:txBody>
      </p:sp>
      <p:grpSp>
        <p:nvGrpSpPr>
          <p:cNvPr id="23" name="グループ化 22"/>
          <p:cNvGrpSpPr/>
          <p:nvPr/>
        </p:nvGrpSpPr>
        <p:grpSpPr>
          <a:xfrm rot="21431057">
            <a:off x="891085" y="2459142"/>
            <a:ext cx="1870431" cy="2310166"/>
            <a:chOff x="1619672" y="2651743"/>
            <a:chExt cx="1389762" cy="2036378"/>
          </a:xfrm>
        </p:grpSpPr>
        <p:pic>
          <p:nvPicPr>
            <p:cNvPr id="42" name="図 41">
              <a:extLst>
                <a:ext uri="{FF2B5EF4-FFF2-40B4-BE49-F238E27FC236}">
                  <a16:creationId xmlns:a16="http://schemas.microsoft.com/office/drawing/2014/main" id="{2E73BE66-EA56-5040-ACB8-96B276726E8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51720" y="2651743"/>
              <a:ext cx="744207" cy="948370"/>
            </a:xfrm>
            <a:prstGeom prst="rect">
              <a:avLst/>
            </a:prstGeom>
          </p:spPr>
        </p:pic>
        <p:pic>
          <p:nvPicPr>
            <p:cNvPr id="44" name="図 43">
              <a:extLst>
                <a:ext uri="{FF2B5EF4-FFF2-40B4-BE49-F238E27FC236}">
                  <a16:creationId xmlns:a16="http://schemas.microsoft.com/office/drawing/2014/main" id="{F548A70B-3950-4A43-9A1E-006350591F1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19672" y="3411402"/>
              <a:ext cx="1389762" cy="1276719"/>
            </a:xfrm>
            <a:prstGeom prst="rect">
              <a:avLst/>
            </a:prstGeom>
          </p:spPr>
        </p:pic>
      </p:grpSp>
      <p:sp>
        <p:nvSpPr>
          <p:cNvPr id="2" name="テキスト ボックス 1">
            <a:extLst>
              <a:ext uri="{FF2B5EF4-FFF2-40B4-BE49-F238E27FC236}">
                <a16:creationId xmlns:a16="http://schemas.microsoft.com/office/drawing/2014/main" id="{67A07E7A-59E9-FA77-7DDF-7B03BF506B27}"/>
              </a:ext>
            </a:extLst>
          </p:cNvPr>
          <p:cNvSpPr txBox="1"/>
          <p:nvPr/>
        </p:nvSpPr>
        <p:spPr>
          <a:xfrm>
            <a:off x="1510822" y="-10441"/>
            <a:ext cx="864096" cy="276999"/>
          </a:xfrm>
          <a:prstGeom prst="rect">
            <a:avLst/>
          </a:prstGeom>
          <a:noFill/>
        </p:spPr>
        <p:txBody>
          <a:bodyPr wrap="square" rtlCol="0">
            <a:spAutoFit/>
          </a:bodyPr>
          <a:lstStyle/>
          <a:p>
            <a:r>
              <a:rPr kumimoji="1" lang="ja-JP" altLang="en-US" sz="1200" b="1" dirty="0">
                <a:solidFill>
                  <a:schemeClr val="bg1"/>
                </a:solidFill>
                <a:latin typeface="+mj-ea"/>
                <a:ea typeface="+mj-ea"/>
              </a:rPr>
              <a:t>さ　　　 ぎ</a:t>
            </a:r>
            <a:endParaRPr kumimoji="1" lang="en-US" altLang="ja-JP" sz="1200" b="1" dirty="0">
              <a:solidFill>
                <a:schemeClr val="bg1"/>
              </a:solidFill>
              <a:latin typeface="+mj-ea"/>
              <a:ea typeface="+mj-ea"/>
            </a:endParaRPr>
          </a:p>
        </p:txBody>
      </p:sp>
      <p:sp>
        <p:nvSpPr>
          <p:cNvPr id="3" name="テキスト ボックス 2">
            <a:extLst>
              <a:ext uri="{FF2B5EF4-FFF2-40B4-BE49-F238E27FC236}">
                <a16:creationId xmlns:a16="http://schemas.microsoft.com/office/drawing/2014/main" id="{D8021034-225E-4DCC-FE54-B85078648532}"/>
              </a:ext>
            </a:extLst>
          </p:cNvPr>
          <p:cNvSpPr txBox="1"/>
          <p:nvPr/>
        </p:nvSpPr>
        <p:spPr>
          <a:xfrm>
            <a:off x="1656266" y="981262"/>
            <a:ext cx="3867135" cy="246221"/>
          </a:xfrm>
          <a:prstGeom prst="rect">
            <a:avLst/>
          </a:prstGeom>
          <a:noFill/>
        </p:spPr>
        <p:txBody>
          <a:bodyPr wrap="square" rtlCol="0">
            <a:spAutoFit/>
          </a:bodyPr>
          <a:lstStyle/>
          <a:p>
            <a:r>
              <a:rPr kumimoji="1" lang="ja-JP" altLang="en-US" sz="1000" b="1" dirty="0">
                <a:solidFill>
                  <a:srgbClr val="FF0000"/>
                </a:solidFill>
                <a:latin typeface="+mj-ea"/>
                <a:ea typeface="+mj-ea"/>
              </a:rPr>
              <a:t>しん   せき　　　　　　　　　　　　　　　　　　　　　　　　　　　　でん    わ</a:t>
            </a:r>
            <a:endParaRPr kumimoji="1" lang="en-US" altLang="ja-JP" sz="1000" b="1" dirty="0">
              <a:solidFill>
                <a:srgbClr val="FF0000"/>
              </a:solidFill>
              <a:latin typeface="+mj-ea"/>
              <a:ea typeface="+mj-ea"/>
            </a:endParaRPr>
          </a:p>
        </p:txBody>
      </p:sp>
      <p:sp>
        <p:nvSpPr>
          <p:cNvPr id="4" name="テキスト ボックス 3">
            <a:extLst>
              <a:ext uri="{FF2B5EF4-FFF2-40B4-BE49-F238E27FC236}">
                <a16:creationId xmlns:a16="http://schemas.microsoft.com/office/drawing/2014/main" id="{F3677A44-7439-D71F-3DFC-67069C4D956D}"/>
              </a:ext>
            </a:extLst>
          </p:cNvPr>
          <p:cNvSpPr txBox="1"/>
          <p:nvPr/>
        </p:nvSpPr>
        <p:spPr>
          <a:xfrm>
            <a:off x="3418943" y="2490082"/>
            <a:ext cx="865026" cy="230832"/>
          </a:xfrm>
          <a:prstGeom prst="rect">
            <a:avLst/>
          </a:prstGeom>
          <a:noFill/>
        </p:spPr>
        <p:txBody>
          <a:bodyPr wrap="square" rtlCol="0">
            <a:spAutoFit/>
          </a:bodyPr>
          <a:lstStyle/>
          <a:p>
            <a:r>
              <a:rPr kumimoji="1" lang="ja-JP" altLang="en-US" sz="900" b="1" dirty="0">
                <a:latin typeface="+mj-ea"/>
                <a:ea typeface="+mj-ea"/>
              </a:rPr>
              <a:t>たんじょう び　　　　　　　　　</a:t>
            </a:r>
            <a:endParaRPr kumimoji="1" lang="en-US" altLang="ja-JP" sz="900" b="1" dirty="0">
              <a:latin typeface="+mj-ea"/>
              <a:ea typeface="+mj-ea"/>
            </a:endParaRPr>
          </a:p>
        </p:txBody>
      </p:sp>
      <p:sp>
        <p:nvSpPr>
          <p:cNvPr id="5" name="テキスト ボックス 4">
            <a:extLst>
              <a:ext uri="{FF2B5EF4-FFF2-40B4-BE49-F238E27FC236}">
                <a16:creationId xmlns:a16="http://schemas.microsoft.com/office/drawing/2014/main" id="{6571007A-88ED-F536-6C19-F4E365DFEF3F}"/>
              </a:ext>
            </a:extLst>
          </p:cNvPr>
          <p:cNvSpPr txBox="1"/>
          <p:nvPr/>
        </p:nvSpPr>
        <p:spPr>
          <a:xfrm>
            <a:off x="3382124" y="3199357"/>
            <a:ext cx="709292" cy="230832"/>
          </a:xfrm>
          <a:prstGeom prst="rect">
            <a:avLst/>
          </a:prstGeom>
          <a:noFill/>
        </p:spPr>
        <p:txBody>
          <a:bodyPr wrap="square" rtlCol="0">
            <a:spAutoFit/>
          </a:bodyPr>
          <a:lstStyle/>
          <a:p>
            <a:r>
              <a:rPr kumimoji="1" lang="ja-JP" altLang="en-US" sz="900" b="1" dirty="0">
                <a:latin typeface="+mj-ea"/>
                <a:ea typeface="+mj-ea"/>
              </a:rPr>
              <a:t>ちゅうもん</a:t>
            </a:r>
            <a:endParaRPr kumimoji="1" lang="en-US" altLang="ja-JP" sz="900" b="1" dirty="0">
              <a:latin typeface="+mj-ea"/>
              <a:ea typeface="+mj-ea"/>
            </a:endParaRPr>
          </a:p>
        </p:txBody>
      </p:sp>
      <p:sp>
        <p:nvSpPr>
          <p:cNvPr id="6" name="テキスト ボックス 5">
            <a:extLst>
              <a:ext uri="{FF2B5EF4-FFF2-40B4-BE49-F238E27FC236}">
                <a16:creationId xmlns:a16="http://schemas.microsoft.com/office/drawing/2014/main" id="{EA2C0B71-070B-B1F8-3D6A-863D3F016FFD}"/>
              </a:ext>
            </a:extLst>
          </p:cNvPr>
          <p:cNvSpPr txBox="1"/>
          <p:nvPr/>
        </p:nvSpPr>
        <p:spPr>
          <a:xfrm>
            <a:off x="3450490" y="3552492"/>
            <a:ext cx="426296" cy="230832"/>
          </a:xfrm>
          <a:prstGeom prst="rect">
            <a:avLst/>
          </a:prstGeom>
          <a:noFill/>
        </p:spPr>
        <p:txBody>
          <a:bodyPr wrap="square" rtlCol="0">
            <a:spAutoFit/>
          </a:bodyPr>
          <a:lstStyle/>
          <a:p>
            <a:r>
              <a:rPr kumimoji="1" lang="ja-JP" altLang="en-US" sz="900" b="1" dirty="0">
                <a:latin typeface="+mj-ea"/>
                <a:ea typeface="+mj-ea"/>
              </a:rPr>
              <a:t>おく</a:t>
            </a:r>
            <a:endParaRPr kumimoji="1" lang="en-US" altLang="ja-JP" sz="900" b="1" dirty="0">
              <a:latin typeface="+mj-ea"/>
              <a:ea typeface="+mj-ea"/>
            </a:endParaRPr>
          </a:p>
        </p:txBody>
      </p:sp>
      <p:pic>
        <p:nvPicPr>
          <p:cNvPr id="46" name="Picture 42" descr="C:\Users\crestec\Desktop\平井作業フォルダ\CEC_2018年度用(捨てないで！)\ペープサート教材\ペープサート教材_イラスト集_Delivery\ペープサート教材_イラスト集\キャラ\中学生女子\008_中学_小学高学年_女子_私服C_スマホ持ち.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4860032" y="4153149"/>
            <a:ext cx="1395149" cy="1361429"/>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22" descr="C:\Users\crestec\Desktop\平井作業フォルダ\CEC_2018年度用(捨てないで！)\ペープサート教材\ペープサート教材_イラスト集_HTML版\Links\117.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a:off x="5012074" y="3105962"/>
            <a:ext cx="1219204" cy="1256717"/>
          </a:xfrm>
          <a:prstGeom prst="rect">
            <a:avLst/>
          </a:prstGeom>
          <a:noFill/>
          <a:extLst>
            <a:ext uri="{909E8E84-426E-40DD-AFC4-6F175D3DCCD1}">
              <a14:hiddenFill xmlns:a14="http://schemas.microsoft.com/office/drawing/2010/main">
                <a:solidFill>
                  <a:srgbClr val="FFFFFF"/>
                </a:solidFill>
              </a14:hiddenFill>
            </a:ext>
          </a:extLst>
        </p:spPr>
      </p:pic>
      <p:sp>
        <p:nvSpPr>
          <p:cNvPr id="25" name="円形吹き出し 24"/>
          <p:cNvSpPr/>
          <p:nvPr/>
        </p:nvSpPr>
        <p:spPr>
          <a:xfrm>
            <a:off x="5921595" y="1946882"/>
            <a:ext cx="2534591" cy="1758284"/>
          </a:xfrm>
          <a:prstGeom prst="wedgeEllipseCallout">
            <a:avLst>
              <a:gd name="adj1" fmla="val -42682"/>
              <a:gd name="adj2" fmla="val 77149"/>
            </a:avLst>
          </a:prstGeom>
          <a:solidFill>
            <a:srgbClr val="E9C9AA"/>
          </a:solidFill>
          <a:effectLst>
            <a:outerShdw blurRad="50800" dist="381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lnSpc>
                <a:spcPts val="2800"/>
              </a:lnSpc>
            </a:pPr>
            <a:r>
              <a:rPr kumimoji="1" lang="ja-JP" altLang="en-US" b="1" dirty="0">
                <a:solidFill>
                  <a:schemeClr val="tx1"/>
                </a:solidFill>
                <a:effectLst>
                  <a:outerShdw blurRad="38100" dist="38100" dir="2700000" algn="tl">
                    <a:srgbClr val="000000">
                      <a:alpha val="43137"/>
                    </a:srgbClr>
                  </a:outerShdw>
                </a:effectLst>
                <a:latin typeface="+mj-ea"/>
                <a:ea typeface="+mj-ea"/>
              </a:rPr>
              <a:t>ありがとう！</a:t>
            </a:r>
            <a:endParaRPr kumimoji="1" lang="en-US" altLang="ja-JP" b="1" dirty="0">
              <a:solidFill>
                <a:schemeClr val="tx1"/>
              </a:solidFill>
              <a:effectLst>
                <a:outerShdw blurRad="38100" dist="38100" dir="2700000" algn="tl">
                  <a:srgbClr val="000000">
                    <a:alpha val="43137"/>
                  </a:srgbClr>
                </a:outerShdw>
              </a:effectLst>
              <a:latin typeface="+mj-ea"/>
              <a:ea typeface="+mj-ea"/>
            </a:endParaRPr>
          </a:p>
          <a:p>
            <a:pPr algn="ctr">
              <a:lnSpc>
                <a:spcPts val="2800"/>
              </a:lnSpc>
            </a:pPr>
            <a:r>
              <a:rPr kumimoji="1" lang="ja-JP" altLang="en-US" b="1" dirty="0">
                <a:solidFill>
                  <a:schemeClr val="tx1"/>
                </a:solidFill>
                <a:effectLst>
                  <a:outerShdw blurRad="38100" dist="38100" dir="2700000" algn="tl">
                    <a:srgbClr val="000000">
                      <a:alpha val="43137"/>
                    </a:srgbClr>
                  </a:outerShdw>
                </a:effectLst>
                <a:latin typeface="+mj-ea"/>
                <a:ea typeface="+mj-ea"/>
              </a:rPr>
              <a:t>楽しみだわ！</a:t>
            </a:r>
            <a:endParaRPr kumimoji="1" lang="en-US" altLang="ja-JP" b="1" dirty="0">
              <a:solidFill>
                <a:schemeClr val="tx1"/>
              </a:solidFill>
              <a:effectLst>
                <a:outerShdw blurRad="38100" dist="38100" dir="2700000" algn="tl">
                  <a:srgbClr val="000000">
                    <a:alpha val="43137"/>
                  </a:srgbClr>
                </a:outerShdw>
              </a:effectLst>
              <a:latin typeface="+mj-ea"/>
              <a:ea typeface="+mj-ea"/>
            </a:endParaRPr>
          </a:p>
          <a:p>
            <a:pPr algn="ctr">
              <a:lnSpc>
                <a:spcPts val="2800"/>
              </a:lnSpc>
            </a:pPr>
            <a:r>
              <a:rPr kumimoji="1" lang="ja-JP" altLang="en-US" b="1" dirty="0">
                <a:solidFill>
                  <a:schemeClr val="tx1"/>
                </a:solidFill>
                <a:effectLst>
                  <a:outerShdw blurRad="38100" dist="38100" dir="2700000" algn="tl">
                    <a:srgbClr val="000000">
                      <a:alpha val="43137"/>
                    </a:srgbClr>
                  </a:outerShdw>
                </a:effectLst>
                <a:latin typeface="+mj-ea"/>
                <a:ea typeface="+mj-ea"/>
              </a:rPr>
              <a:t>いつ届くの？</a:t>
            </a:r>
          </a:p>
        </p:txBody>
      </p:sp>
      <p:sp>
        <p:nvSpPr>
          <p:cNvPr id="7" name="テキスト ボックス 6">
            <a:extLst>
              <a:ext uri="{FF2B5EF4-FFF2-40B4-BE49-F238E27FC236}">
                <a16:creationId xmlns:a16="http://schemas.microsoft.com/office/drawing/2014/main" id="{5279B210-E3EF-5656-0CD3-95A741D8C3DC}"/>
              </a:ext>
            </a:extLst>
          </p:cNvPr>
          <p:cNvSpPr txBox="1"/>
          <p:nvPr/>
        </p:nvSpPr>
        <p:spPr>
          <a:xfrm>
            <a:off x="6441437" y="2576169"/>
            <a:ext cx="1385204" cy="230832"/>
          </a:xfrm>
          <a:prstGeom prst="rect">
            <a:avLst/>
          </a:prstGeom>
          <a:noFill/>
        </p:spPr>
        <p:txBody>
          <a:bodyPr wrap="square" rtlCol="0">
            <a:spAutoFit/>
          </a:bodyPr>
          <a:lstStyle/>
          <a:p>
            <a:r>
              <a:rPr kumimoji="1" lang="ja-JP" altLang="en-US" sz="900" b="1" dirty="0">
                <a:latin typeface="+mj-ea"/>
                <a:ea typeface="+mj-ea"/>
              </a:rPr>
              <a:t>たの　</a:t>
            </a:r>
            <a:endParaRPr kumimoji="1" lang="en-US" altLang="ja-JP" sz="900" b="1" dirty="0">
              <a:latin typeface="+mj-ea"/>
              <a:ea typeface="+mj-ea"/>
            </a:endParaRPr>
          </a:p>
        </p:txBody>
      </p:sp>
      <p:sp>
        <p:nvSpPr>
          <p:cNvPr id="9" name="テキスト ボックス 8">
            <a:extLst>
              <a:ext uri="{FF2B5EF4-FFF2-40B4-BE49-F238E27FC236}">
                <a16:creationId xmlns:a16="http://schemas.microsoft.com/office/drawing/2014/main" id="{B74438AB-3C73-C341-7607-B39F836C4C23}"/>
              </a:ext>
            </a:extLst>
          </p:cNvPr>
          <p:cNvSpPr txBox="1"/>
          <p:nvPr/>
        </p:nvSpPr>
        <p:spPr>
          <a:xfrm>
            <a:off x="6941439" y="2937789"/>
            <a:ext cx="1385204" cy="230832"/>
          </a:xfrm>
          <a:prstGeom prst="rect">
            <a:avLst/>
          </a:prstGeom>
          <a:noFill/>
        </p:spPr>
        <p:txBody>
          <a:bodyPr wrap="square" rtlCol="0">
            <a:spAutoFit/>
          </a:bodyPr>
          <a:lstStyle/>
          <a:p>
            <a:r>
              <a:rPr kumimoji="1" lang="ja-JP" altLang="en-US" sz="900" b="1" dirty="0">
                <a:latin typeface="+mj-ea"/>
                <a:ea typeface="+mj-ea"/>
              </a:rPr>
              <a:t>とど</a:t>
            </a:r>
            <a:endParaRPr kumimoji="1" lang="en-US" altLang="ja-JP" sz="900" b="1" dirty="0">
              <a:latin typeface="+mj-ea"/>
              <a:ea typeface="+mj-ea"/>
            </a:endParaRPr>
          </a:p>
        </p:txBody>
      </p:sp>
      <p:sp>
        <p:nvSpPr>
          <p:cNvPr id="11" name="フッター プレースホルダー 2">
            <a:extLst>
              <a:ext uri="{FF2B5EF4-FFF2-40B4-BE49-F238E27FC236}">
                <a16:creationId xmlns:a16="http://schemas.microsoft.com/office/drawing/2014/main" id="{104A2D43-8802-633D-1BFF-53EB31996488}"/>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2" name="フッター プレースホルダー 2">
            <a:extLst>
              <a:ext uri="{FF2B5EF4-FFF2-40B4-BE49-F238E27FC236}">
                <a16:creationId xmlns:a16="http://schemas.microsoft.com/office/drawing/2014/main" id="{319037F4-E696-92F9-A983-18BF43AB37FF}"/>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図 33">
            <a:extLst>
              <a:ext uri="{FF2B5EF4-FFF2-40B4-BE49-F238E27FC236}">
                <a16:creationId xmlns:a16="http://schemas.microsoft.com/office/drawing/2014/main" id="{5463ABC8-C580-5F43-A875-F67E77D48A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85" y="751743"/>
            <a:ext cx="9149085" cy="5578949"/>
          </a:xfrm>
          <a:prstGeom prst="rect">
            <a:avLst/>
          </a:prstGeom>
          <a:effectLst>
            <a:softEdge rad="635000"/>
          </a:effectLst>
        </p:spPr>
      </p:pic>
      <p:sp>
        <p:nvSpPr>
          <p:cNvPr id="22" name="直角三角形 21">
            <a:extLst>
              <a:ext uri="{FF2B5EF4-FFF2-40B4-BE49-F238E27FC236}">
                <a16:creationId xmlns:a16="http://schemas.microsoft.com/office/drawing/2014/main" id="{F49AA8CE-1B86-E0A5-C236-D5A9D27E8FBA}"/>
              </a:ext>
            </a:extLst>
          </p:cNvPr>
          <p:cNvSpPr/>
          <p:nvPr/>
        </p:nvSpPr>
        <p:spPr>
          <a:xfrm>
            <a:off x="9463" y="862271"/>
            <a:ext cx="4995094" cy="5471120"/>
          </a:xfrm>
          <a:prstGeom prst="rtTriangle">
            <a:avLst/>
          </a:prstGeom>
          <a:blipFill dpi="0" rotWithShape="1">
            <a:blip r:embed="rId4">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219" name="正方形/長方形 2"/>
          <p:cNvGrpSpPr>
            <a:grpSpLocks/>
          </p:cNvGrpSpPr>
          <p:nvPr/>
        </p:nvGrpSpPr>
        <p:grpSpPr bwMode="auto">
          <a:xfrm>
            <a:off x="-30163" y="-30163"/>
            <a:ext cx="9240838" cy="877864"/>
            <a:chOff x="-19" y="-19"/>
            <a:chExt cx="5821" cy="924"/>
          </a:xfrm>
        </p:grpSpPr>
        <p:pic>
          <p:nvPicPr>
            <p:cNvPr id="9232" name="正方形/長方形 2"/>
            <p:cNvPicPr preferRelativeResize="0">
              <a:picLocks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9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lvl="0"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②</a:t>
              </a:r>
              <a:r>
                <a:rPr lang="en-US" altLang="ja-JP" sz="3600" b="1" dirty="0">
                  <a:solidFill>
                    <a:srgbClr val="FFFFFF"/>
                  </a:solidFill>
                  <a:effectLst>
                    <a:outerShdw blurRad="38100" dist="38100" dir="2700000" algn="tl">
                      <a:srgbClr val="C0C0C0"/>
                    </a:outerShdw>
                  </a:effectLst>
                  <a:latin typeface="+mj-ea"/>
                  <a:ea typeface="+mj-ea"/>
                </a:rPr>
                <a:t>SMS</a:t>
              </a:r>
              <a:r>
                <a:rPr lang="ja-JP" altLang="en-US" sz="3600" b="1" dirty="0">
                  <a:solidFill>
                    <a:srgbClr val="FFFFFF"/>
                  </a:solidFill>
                  <a:effectLst>
                    <a:outerShdw blurRad="38100" dist="38100" dir="2700000" algn="tl">
                      <a:srgbClr val="C0C0C0"/>
                    </a:outerShdw>
                  </a:effectLst>
                  <a:latin typeface="+mj-ea"/>
                  <a:ea typeface="+mj-ea"/>
                </a:rPr>
                <a:t>詐欺（スミッシング）</a:t>
              </a:r>
              <a:endParaRPr kumimoji="1" lang="ja-JP" altLang="en-US" sz="3600" b="1" i="0" u="none" strike="noStrike" kern="1200" cap="none" spc="0" normalizeH="0" baseline="0" noProof="0" dirty="0">
                <a:ln>
                  <a:noFill/>
                </a:ln>
                <a:solidFill>
                  <a:srgbClr val="FFFFFF"/>
                </a:solidFill>
                <a:effectLst>
                  <a:outerShdw blurRad="38100" dist="38100" dir="2700000" algn="tl">
                    <a:srgbClr val="C0C0C0"/>
                  </a:outerShdw>
                </a:effectLst>
                <a:uLnTx/>
                <a:uFillTx/>
                <a:latin typeface="+mj-ea"/>
                <a:ea typeface="+mj-ea"/>
                <a:cs typeface="Arial"/>
              </a:endParaRPr>
            </a:p>
          </p:txBody>
        </p:sp>
      </p:grpSp>
      <p:sp>
        <p:nvSpPr>
          <p:cNvPr id="2" name="爆発: 14 pt 1">
            <a:extLst>
              <a:ext uri="{FF2B5EF4-FFF2-40B4-BE49-F238E27FC236}">
                <a16:creationId xmlns:a16="http://schemas.microsoft.com/office/drawing/2014/main" id="{A4986CB1-FD93-E981-5EAB-C15E2A4B1943}"/>
              </a:ext>
            </a:extLst>
          </p:cNvPr>
          <p:cNvSpPr/>
          <p:nvPr/>
        </p:nvSpPr>
        <p:spPr>
          <a:xfrm rot="1793939">
            <a:off x="3616787" y="2148334"/>
            <a:ext cx="3843583" cy="3364464"/>
          </a:xfrm>
          <a:prstGeom prst="irregularSeal2">
            <a:avLst/>
          </a:prstGeom>
          <a:solidFill>
            <a:srgbClr val="FFFF0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FF00"/>
              </a:solidFill>
              <a:latin typeface="+mj-ea"/>
              <a:ea typeface="+mj-ea"/>
            </a:endParaRPr>
          </a:p>
        </p:txBody>
      </p:sp>
      <p:sp>
        <p:nvSpPr>
          <p:cNvPr id="3" name="テキスト ボックス 2">
            <a:extLst>
              <a:ext uri="{FF2B5EF4-FFF2-40B4-BE49-F238E27FC236}">
                <a16:creationId xmlns:a16="http://schemas.microsoft.com/office/drawing/2014/main" id="{3BADCCCD-60D7-EF7D-452C-4FB928B8862A}"/>
              </a:ext>
            </a:extLst>
          </p:cNvPr>
          <p:cNvSpPr txBox="1"/>
          <p:nvPr/>
        </p:nvSpPr>
        <p:spPr>
          <a:xfrm>
            <a:off x="4465104" y="3250732"/>
            <a:ext cx="2615033" cy="1295035"/>
          </a:xfrm>
          <a:prstGeom prst="rect">
            <a:avLst/>
          </a:prstGeom>
          <a:noFill/>
        </p:spPr>
        <p:txBody>
          <a:bodyPr wrap="square" rtlCol="0">
            <a:spAutoFit/>
          </a:bodyPr>
          <a:lstStyle/>
          <a:p>
            <a:pPr>
              <a:lnSpc>
                <a:spcPts val="3300"/>
              </a:lnSpc>
            </a:pPr>
            <a:r>
              <a:rPr kumimoji="1" lang="ja-JP" altLang="en-US" b="1" dirty="0">
                <a:solidFill>
                  <a:srgbClr val="FF0000"/>
                </a:solidFill>
                <a:effectLst>
                  <a:outerShdw blurRad="38100" dist="38100" dir="2700000" algn="tl">
                    <a:srgbClr val="000000">
                      <a:alpha val="43137"/>
                    </a:srgbClr>
                  </a:outerShdw>
                </a:effectLst>
                <a:latin typeface="+mj-ea"/>
                <a:ea typeface="+mj-ea"/>
              </a:rPr>
              <a:t>ちょっと待って！</a:t>
            </a:r>
          </a:p>
          <a:p>
            <a:pPr>
              <a:lnSpc>
                <a:spcPts val="3300"/>
              </a:lnSpc>
            </a:pPr>
            <a:r>
              <a:rPr kumimoji="1" lang="ja-JP" altLang="en-US" b="1" dirty="0">
                <a:solidFill>
                  <a:srgbClr val="FF0000"/>
                </a:solidFill>
                <a:effectLst>
                  <a:outerShdw blurRad="38100" dist="38100" dir="2700000" algn="tl">
                    <a:srgbClr val="000000">
                      <a:alpha val="43137"/>
                    </a:srgbClr>
                  </a:outerShdw>
                </a:effectLst>
                <a:latin typeface="+mj-ea"/>
                <a:ea typeface="+mj-ea"/>
              </a:rPr>
              <a:t>最近流行っている偽装</a:t>
            </a:r>
            <a:r>
              <a:rPr kumimoji="1" lang="en-US" altLang="ja-JP" b="1" dirty="0">
                <a:solidFill>
                  <a:srgbClr val="FF0000"/>
                </a:solidFill>
                <a:effectLst>
                  <a:outerShdw blurRad="38100" dist="38100" dir="2700000" algn="tl">
                    <a:srgbClr val="000000">
                      <a:alpha val="43137"/>
                    </a:srgbClr>
                  </a:outerShdw>
                </a:effectLst>
                <a:latin typeface="+mj-ea"/>
                <a:ea typeface="+mj-ea"/>
              </a:rPr>
              <a:t>SMS</a:t>
            </a:r>
            <a:r>
              <a:rPr kumimoji="1" lang="ja-JP" altLang="en-US" b="1" dirty="0">
                <a:solidFill>
                  <a:srgbClr val="FF0000"/>
                </a:solidFill>
                <a:effectLst>
                  <a:outerShdw blurRad="38100" dist="38100" dir="2700000" algn="tl">
                    <a:srgbClr val="000000">
                      <a:alpha val="43137"/>
                    </a:srgbClr>
                  </a:outerShdw>
                </a:effectLst>
                <a:latin typeface="+mj-ea"/>
                <a:ea typeface="+mj-ea"/>
              </a:rPr>
              <a:t>じゃない！？</a:t>
            </a:r>
          </a:p>
        </p:txBody>
      </p:sp>
      <p:grpSp>
        <p:nvGrpSpPr>
          <p:cNvPr id="10" name="グループ化 9"/>
          <p:cNvGrpSpPr/>
          <p:nvPr/>
        </p:nvGrpSpPr>
        <p:grpSpPr>
          <a:xfrm>
            <a:off x="6619939" y="2344231"/>
            <a:ext cx="1642485" cy="2691870"/>
            <a:chOff x="7281575" y="4077789"/>
            <a:chExt cx="979611" cy="1737679"/>
          </a:xfrm>
        </p:grpSpPr>
        <p:pic>
          <p:nvPicPr>
            <p:cNvPr id="19" name="Picture 42" descr="C:\Users\crestec\Desktop\平井作業フォルダ\CEC_2018年度用(捨てないで！)\ペープサート教材\ペープサート教材_イラスト集_Delivery\ペープサート教材_イラスト集\キャラ\中学生女子\008_中学_小学高学年_女子_私服C_スマホ持ち.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7281575" y="4859534"/>
              <a:ext cx="979611" cy="955934"/>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6" descr="C:\Users\crestec\Desktop\平井作業フォルダ\CEC_2018年度用(捨てないで！)\ペープサート教材\ペープサート教材_イラスト集_HTML版\Links\12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7281575" y="4077789"/>
              <a:ext cx="957391" cy="924283"/>
            </a:xfrm>
            <a:prstGeom prst="rect">
              <a:avLst/>
            </a:prstGeom>
            <a:noFill/>
            <a:extLst>
              <a:ext uri="{909E8E84-426E-40DD-AFC4-6F175D3DCCD1}">
                <a14:hiddenFill xmlns:a14="http://schemas.microsoft.com/office/drawing/2010/main">
                  <a:solidFill>
                    <a:srgbClr val="FFFFFF"/>
                  </a:solidFill>
                </a14:hiddenFill>
              </a:ext>
            </a:extLst>
          </p:spPr>
        </p:pic>
      </p:grpSp>
      <p:sp>
        <p:nvSpPr>
          <p:cNvPr id="13" name="テキスト ボックス 12">
            <a:extLst>
              <a:ext uri="{FF2B5EF4-FFF2-40B4-BE49-F238E27FC236}">
                <a16:creationId xmlns:a16="http://schemas.microsoft.com/office/drawing/2014/main" id="{86DC8A7E-2F1B-BF34-9B29-D63860007154}"/>
              </a:ext>
            </a:extLst>
          </p:cNvPr>
          <p:cNvSpPr txBox="1"/>
          <p:nvPr/>
        </p:nvSpPr>
        <p:spPr>
          <a:xfrm>
            <a:off x="5290757" y="3222096"/>
            <a:ext cx="691984" cy="230832"/>
          </a:xfrm>
          <a:prstGeom prst="rect">
            <a:avLst/>
          </a:prstGeom>
          <a:noFill/>
        </p:spPr>
        <p:txBody>
          <a:bodyPr wrap="square" rtlCol="0">
            <a:spAutoFit/>
          </a:bodyPr>
          <a:lstStyle/>
          <a:p>
            <a:r>
              <a:rPr kumimoji="1" lang="ja-JP" altLang="en-US" sz="900" b="1" dirty="0">
                <a:solidFill>
                  <a:srgbClr val="FF0000"/>
                </a:solidFill>
                <a:latin typeface="+mj-ea"/>
                <a:ea typeface="+mj-ea"/>
              </a:rPr>
              <a:t>ま</a:t>
            </a:r>
            <a:endParaRPr kumimoji="1" lang="en-US" altLang="ja-JP" sz="900" b="1" dirty="0">
              <a:solidFill>
                <a:srgbClr val="FF0000"/>
              </a:solidFill>
              <a:latin typeface="+mj-ea"/>
              <a:ea typeface="+mj-ea"/>
            </a:endParaRPr>
          </a:p>
        </p:txBody>
      </p:sp>
      <p:sp>
        <p:nvSpPr>
          <p:cNvPr id="17" name="テキスト ボックス 16">
            <a:extLst>
              <a:ext uri="{FF2B5EF4-FFF2-40B4-BE49-F238E27FC236}">
                <a16:creationId xmlns:a16="http://schemas.microsoft.com/office/drawing/2014/main" id="{461F54A2-9500-DEAE-FFB0-CA3AB2359BB7}"/>
              </a:ext>
            </a:extLst>
          </p:cNvPr>
          <p:cNvSpPr txBox="1"/>
          <p:nvPr/>
        </p:nvSpPr>
        <p:spPr>
          <a:xfrm>
            <a:off x="4481025" y="3633193"/>
            <a:ext cx="2362996" cy="230832"/>
          </a:xfrm>
          <a:prstGeom prst="rect">
            <a:avLst/>
          </a:prstGeom>
          <a:noFill/>
        </p:spPr>
        <p:txBody>
          <a:bodyPr wrap="square" rtlCol="0">
            <a:spAutoFit/>
          </a:bodyPr>
          <a:lstStyle/>
          <a:p>
            <a:r>
              <a:rPr kumimoji="1" lang="ja-JP" altLang="en-US" sz="900" b="1" dirty="0">
                <a:solidFill>
                  <a:srgbClr val="FF0000"/>
                </a:solidFill>
                <a:latin typeface="+mj-ea"/>
                <a:ea typeface="+mj-ea"/>
              </a:rPr>
              <a:t>さい  きん　はや　　　　　　　　　 　 　 　ぎ そう</a:t>
            </a:r>
            <a:endParaRPr kumimoji="1" lang="en-US" altLang="ja-JP" sz="900" b="1" dirty="0">
              <a:solidFill>
                <a:srgbClr val="FF0000"/>
              </a:solidFill>
              <a:latin typeface="+mj-ea"/>
              <a:ea typeface="+mj-ea"/>
            </a:endParaRPr>
          </a:p>
        </p:txBody>
      </p:sp>
      <p:sp>
        <p:nvSpPr>
          <p:cNvPr id="27" name="四角形吹き出し 26"/>
          <p:cNvSpPr/>
          <p:nvPr/>
        </p:nvSpPr>
        <p:spPr>
          <a:xfrm>
            <a:off x="2814733" y="1052736"/>
            <a:ext cx="3361936" cy="1618356"/>
          </a:xfrm>
          <a:prstGeom prst="wedgeRectCallout">
            <a:avLst>
              <a:gd name="adj1" fmla="val -53165"/>
              <a:gd name="adj2" fmla="val 54756"/>
            </a:avLst>
          </a:prstGeom>
          <a:solidFill>
            <a:schemeClr val="accent4">
              <a:lumMod val="20000"/>
              <a:lumOff val="8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j-ea"/>
              <a:ea typeface="+mj-ea"/>
            </a:endParaRPr>
          </a:p>
        </p:txBody>
      </p:sp>
      <p:sp>
        <p:nvSpPr>
          <p:cNvPr id="8" name="テキスト ボックス 7"/>
          <p:cNvSpPr txBox="1"/>
          <p:nvPr/>
        </p:nvSpPr>
        <p:spPr>
          <a:xfrm>
            <a:off x="3090857" y="1166743"/>
            <a:ext cx="2795012" cy="1429687"/>
          </a:xfrm>
          <a:prstGeom prst="rect">
            <a:avLst/>
          </a:prstGeom>
          <a:noFill/>
        </p:spPr>
        <p:txBody>
          <a:bodyPr wrap="square" rtlCol="0">
            <a:spAutoFit/>
          </a:bodyPr>
          <a:lstStyle/>
          <a:p>
            <a:pPr>
              <a:lnSpc>
                <a:spcPts val="2700"/>
              </a:lnSpc>
            </a:pPr>
            <a:r>
              <a:rPr kumimoji="1" lang="ja-JP" altLang="en-US" b="1" dirty="0">
                <a:effectLst>
                  <a:outerShdw blurRad="38100" dist="38100" dir="2700000" algn="tl">
                    <a:srgbClr val="000000">
                      <a:alpha val="43137"/>
                    </a:srgbClr>
                  </a:outerShdw>
                </a:effectLst>
                <a:latin typeface="+mj-ea"/>
                <a:ea typeface="+mj-ea"/>
              </a:rPr>
              <a:t>そういえば</a:t>
            </a:r>
            <a:r>
              <a:rPr kumimoji="1" lang="en-US" altLang="ja-JP" b="1" dirty="0">
                <a:effectLst>
                  <a:outerShdw blurRad="38100" dist="38100" dir="2700000" algn="tl">
                    <a:srgbClr val="000000">
                      <a:alpha val="43137"/>
                    </a:srgbClr>
                  </a:outerShdw>
                </a:effectLst>
                <a:latin typeface="+mj-ea"/>
                <a:ea typeface="+mj-ea"/>
              </a:rPr>
              <a:t>SMS</a:t>
            </a:r>
            <a:r>
              <a:rPr kumimoji="1" lang="ja-JP" altLang="en-US" b="1" dirty="0">
                <a:effectLst>
                  <a:outerShdw blurRad="38100" dist="38100" dir="2700000" algn="tl">
                    <a:srgbClr val="000000">
                      <a:alpha val="43137"/>
                    </a:srgbClr>
                  </a:outerShdw>
                </a:effectLst>
                <a:latin typeface="+mj-ea"/>
                <a:ea typeface="+mj-ea"/>
              </a:rPr>
              <a:t>で配達状況の確認メッセージが来ていたな</a:t>
            </a:r>
            <a:r>
              <a:rPr kumimoji="1" lang="en-US" altLang="ja-JP" b="1" dirty="0">
                <a:effectLst>
                  <a:outerShdw blurRad="38100" dist="38100" dir="2700000" algn="tl">
                    <a:srgbClr val="000000">
                      <a:alpha val="43137"/>
                    </a:srgbClr>
                  </a:outerShdw>
                </a:effectLst>
                <a:latin typeface="+mj-ea"/>
                <a:ea typeface="+mj-ea"/>
              </a:rPr>
              <a:t>…</a:t>
            </a:r>
            <a:r>
              <a:rPr kumimoji="1" lang="ja-JP" altLang="en-US" b="1" dirty="0" err="1">
                <a:effectLst>
                  <a:outerShdw blurRad="38100" dist="38100" dir="2700000" algn="tl">
                    <a:srgbClr val="000000">
                      <a:alpha val="43137"/>
                    </a:srgbClr>
                  </a:outerShdw>
                </a:effectLst>
                <a:latin typeface="+mj-ea"/>
                <a:ea typeface="+mj-ea"/>
              </a:rPr>
              <a:t>。</a:t>
            </a:r>
            <a:endParaRPr kumimoji="1" lang="en-US" altLang="ja-JP" b="1" dirty="0">
              <a:effectLst>
                <a:outerShdw blurRad="38100" dist="38100" dir="2700000" algn="tl">
                  <a:srgbClr val="000000">
                    <a:alpha val="43137"/>
                  </a:srgbClr>
                </a:outerShdw>
              </a:effectLst>
              <a:latin typeface="+mj-ea"/>
              <a:ea typeface="+mj-ea"/>
            </a:endParaRPr>
          </a:p>
          <a:p>
            <a:pPr>
              <a:lnSpc>
                <a:spcPts val="2700"/>
              </a:lnSpc>
            </a:pPr>
            <a:r>
              <a:rPr kumimoji="1" lang="ja-JP" altLang="en-US" b="1" dirty="0">
                <a:effectLst>
                  <a:outerShdw blurRad="38100" dist="38100" dir="2700000" algn="tl">
                    <a:srgbClr val="000000">
                      <a:alpha val="43137"/>
                    </a:srgbClr>
                  </a:outerShdw>
                </a:effectLst>
                <a:latin typeface="+mj-ea"/>
                <a:ea typeface="+mj-ea"/>
              </a:rPr>
              <a:t>ちょっと照会してみるか。</a:t>
            </a:r>
          </a:p>
        </p:txBody>
      </p:sp>
      <p:grpSp>
        <p:nvGrpSpPr>
          <p:cNvPr id="14" name="グループ化 13"/>
          <p:cNvGrpSpPr/>
          <p:nvPr/>
        </p:nvGrpSpPr>
        <p:grpSpPr>
          <a:xfrm>
            <a:off x="2917337" y="2673790"/>
            <a:ext cx="1577353" cy="2127164"/>
            <a:chOff x="1619672" y="2651743"/>
            <a:chExt cx="1389762" cy="2036378"/>
          </a:xfrm>
        </p:grpSpPr>
        <p:pic>
          <p:nvPicPr>
            <p:cNvPr id="15" name="図 14">
              <a:extLst>
                <a:ext uri="{FF2B5EF4-FFF2-40B4-BE49-F238E27FC236}">
                  <a16:creationId xmlns:a16="http://schemas.microsoft.com/office/drawing/2014/main" id="{F548A70B-3950-4A43-9A1E-006350591F1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19672" y="3411402"/>
              <a:ext cx="1389762" cy="1276719"/>
            </a:xfrm>
            <a:prstGeom prst="rect">
              <a:avLst/>
            </a:prstGeom>
          </p:spPr>
        </p:pic>
        <p:pic>
          <p:nvPicPr>
            <p:cNvPr id="16" name="図 15">
              <a:extLst>
                <a:ext uri="{FF2B5EF4-FFF2-40B4-BE49-F238E27FC236}">
                  <a16:creationId xmlns:a16="http://schemas.microsoft.com/office/drawing/2014/main" id="{2E73BE66-EA56-5040-ACB8-96B276726E8E}"/>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51720" y="2651743"/>
              <a:ext cx="744207" cy="948370"/>
            </a:xfrm>
            <a:prstGeom prst="rect">
              <a:avLst/>
            </a:prstGeom>
          </p:spPr>
        </p:pic>
      </p:grpSp>
      <p:sp>
        <p:nvSpPr>
          <p:cNvPr id="4" name="テキスト ボックス 3">
            <a:extLst>
              <a:ext uri="{FF2B5EF4-FFF2-40B4-BE49-F238E27FC236}">
                <a16:creationId xmlns:a16="http://schemas.microsoft.com/office/drawing/2014/main" id="{586C3293-5A9F-BB24-B9D9-B1698FD8BD06}"/>
              </a:ext>
            </a:extLst>
          </p:cNvPr>
          <p:cNvSpPr txBox="1"/>
          <p:nvPr/>
        </p:nvSpPr>
        <p:spPr>
          <a:xfrm>
            <a:off x="4757087" y="1085726"/>
            <a:ext cx="1345788" cy="230832"/>
          </a:xfrm>
          <a:prstGeom prst="rect">
            <a:avLst/>
          </a:prstGeom>
          <a:noFill/>
        </p:spPr>
        <p:txBody>
          <a:bodyPr wrap="square" rtlCol="0">
            <a:spAutoFit/>
          </a:bodyPr>
          <a:lstStyle/>
          <a:p>
            <a:r>
              <a:rPr kumimoji="1" lang="ja-JP" altLang="en-US" sz="900" dirty="0">
                <a:latin typeface="+mj-ea"/>
                <a:ea typeface="+mj-ea"/>
              </a:rPr>
              <a:t>はい たつじょうきょう</a:t>
            </a:r>
            <a:endParaRPr kumimoji="1" lang="en-US" altLang="ja-JP" sz="900" dirty="0">
              <a:latin typeface="+mj-ea"/>
              <a:ea typeface="+mj-ea"/>
            </a:endParaRPr>
          </a:p>
        </p:txBody>
      </p:sp>
      <p:sp>
        <p:nvSpPr>
          <p:cNvPr id="5" name="テキスト ボックス 4">
            <a:extLst>
              <a:ext uri="{FF2B5EF4-FFF2-40B4-BE49-F238E27FC236}">
                <a16:creationId xmlns:a16="http://schemas.microsoft.com/office/drawing/2014/main" id="{F2966F75-6D24-3F56-82AB-64E82CA6A3AE}"/>
              </a:ext>
            </a:extLst>
          </p:cNvPr>
          <p:cNvSpPr txBox="1"/>
          <p:nvPr/>
        </p:nvSpPr>
        <p:spPr>
          <a:xfrm>
            <a:off x="3365796" y="1436505"/>
            <a:ext cx="2355997" cy="230832"/>
          </a:xfrm>
          <a:prstGeom prst="rect">
            <a:avLst/>
          </a:prstGeom>
          <a:noFill/>
        </p:spPr>
        <p:txBody>
          <a:bodyPr wrap="square" rtlCol="0">
            <a:spAutoFit/>
          </a:bodyPr>
          <a:lstStyle/>
          <a:p>
            <a:r>
              <a:rPr kumimoji="1" lang="ja-JP" altLang="en-US" sz="900" b="1" dirty="0">
                <a:latin typeface="+mj-ea"/>
                <a:ea typeface="+mj-ea"/>
              </a:rPr>
              <a:t>かくにん　　　　　　　　　　　　　　　　　き</a:t>
            </a:r>
            <a:endParaRPr kumimoji="1" lang="en-US" altLang="ja-JP" sz="900" b="1" dirty="0">
              <a:latin typeface="+mj-ea"/>
              <a:ea typeface="+mj-ea"/>
            </a:endParaRPr>
          </a:p>
        </p:txBody>
      </p:sp>
      <p:sp>
        <p:nvSpPr>
          <p:cNvPr id="6" name="テキスト ボックス 5">
            <a:extLst>
              <a:ext uri="{FF2B5EF4-FFF2-40B4-BE49-F238E27FC236}">
                <a16:creationId xmlns:a16="http://schemas.microsoft.com/office/drawing/2014/main" id="{E26A14FA-EB13-ACEC-001F-85E93CA72D15}"/>
              </a:ext>
            </a:extLst>
          </p:cNvPr>
          <p:cNvSpPr txBox="1"/>
          <p:nvPr/>
        </p:nvSpPr>
        <p:spPr>
          <a:xfrm>
            <a:off x="3856722" y="2113399"/>
            <a:ext cx="2019642" cy="230832"/>
          </a:xfrm>
          <a:prstGeom prst="rect">
            <a:avLst/>
          </a:prstGeom>
          <a:noFill/>
        </p:spPr>
        <p:txBody>
          <a:bodyPr wrap="square" rtlCol="0">
            <a:spAutoFit/>
          </a:bodyPr>
          <a:lstStyle/>
          <a:p>
            <a:r>
              <a:rPr kumimoji="1" lang="ja-JP" altLang="en-US" sz="900" b="1" dirty="0">
                <a:latin typeface="+mj-ea"/>
                <a:ea typeface="+mj-ea"/>
              </a:rPr>
              <a:t>しょうかい</a:t>
            </a:r>
            <a:endParaRPr kumimoji="1" lang="en-US" altLang="ja-JP" sz="900" b="1" dirty="0">
              <a:latin typeface="+mj-ea"/>
              <a:ea typeface="+mj-ea"/>
            </a:endParaRPr>
          </a:p>
        </p:txBody>
      </p:sp>
      <p:sp>
        <p:nvSpPr>
          <p:cNvPr id="9" name="テキスト ボックス 8">
            <a:extLst>
              <a:ext uri="{FF2B5EF4-FFF2-40B4-BE49-F238E27FC236}">
                <a16:creationId xmlns:a16="http://schemas.microsoft.com/office/drawing/2014/main" id="{070D38C1-7E8E-7689-DD66-63E1C71DFDE4}"/>
              </a:ext>
            </a:extLst>
          </p:cNvPr>
          <p:cNvSpPr txBox="1"/>
          <p:nvPr/>
        </p:nvSpPr>
        <p:spPr>
          <a:xfrm>
            <a:off x="1691680" y="19508"/>
            <a:ext cx="864096" cy="246221"/>
          </a:xfrm>
          <a:prstGeom prst="rect">
            <a:avLst/>
          </a:prstGeom>
          <a:noFill/>
        </p:spPr>
        <p:txBody>
          <a:bodyPr wrap="square" rtlCol="0">
            <a:spAutoFit/>
          </a:bodyPr>
          <a:lstStyle/>
          <a:p>
            <a:r>
              <a:rPr kumimoji="1" lang="ja-JP" altLang="en-US" sz="1000" b="1" dirty="0">
                <a:solidFill>
                  <a:schemeClr val="bg1"/>
                </a:solidFill>
                <a:latin typeface="+mj-ea"/>
                <a:ea typeface="+mj-ea"/>
              </a:rPr>
              <a:t>さぎ</a:t>
            </a:r>
            <a:endParaRPr kumimoji="1" lang="en-US" altLang="ja-JP" sz="1000" b="1" dirty="0">
              <a:solidFill>
                <a:schemeClr val="bg1"/>
              </a:solidFill>
              <a:latin typeface="+mj-ea"/>
              <a:ea typeface="+mj-ea"/>
            </a:endParaRPr>
          </a:p>
        </p:txBody>
      </p:sp>
      <p:grpSp>
        <p:nvGrpSpPr>
          <p:cNvPr id="23" name="グループ化 22">
            <a:extLst>
              <a:ext uri="{FF2B5EF4-FFF2-40B4-BE49-F238E27FC236}">
                <a16:creationId xmlns:a16="http://schemas.microsoft.com/office/drawing/2014/main" id="{A9D53F1F-60AB-032D-A9FD-EB9F72597A9A}"/>
              </a:ext>
            </a:extLst>
          </p:cNvPr>
          <p:cNvGrpSpPr/>
          <p:nvPr/>
        </p:nvGrpSpPr>
        <p:grpSpPr>
          <a:xfrm>
            <a:off x="494772" y="1193097"/>
            <a:ext cx="2583546" cy="3655825"/>
            <a:chOff x="528871" y="1892460"/>
            <a:chExt cx="2583546" cy="3655825"/>
          </a:xfrm>
        </p:grpSpPr>
        <p:pic>
          <p:nvPicPr>
            <p:cNvPr id="7" name="図 6"/>
            <p:cNvPicPr>
              <a:picLocks noChangeAspect="1"/>
            </p:cNvPicPr>
            <p:nvPr/>
          </p:nvPicPr>
          <p:blipFill>
            <a:blip r:embed="rId10"/>
            <a:stretch>
              <a:fillRect/>
            </a:stretch>
          </p:blipFill>
          <p:spPr>
            <a:xfrm>
              <a:off x="528871" y="1892460"/>
              <a:ext cx="2583546" cy="3655825"/>
            </a:xfrm>
            <a:prstGeom prst="rect">
              <a:avLst/>
            </a:prstGeom>
          </p:spPr>
        </p:pic>
        <p:sp>
          <p:nvSpPr>
            <p:cNvPr id="11" name="テキスト ボックス 10">
              <a:extLst>
                <a:ext uri="{FF2B5EF4-FFF2-40B4-BE49-F238E27FC236}">
                  <a16:creationId xmlns:a16="http://schemas.microsoft.com/office/drawing/2014/main" id="{0961F190-E177-2B9C-3AD4-168BAA54033C}"/>
                </a:ext>
              </a:extLst>
            </p:cNvPr>
            <p:cNvSpPr txBox="1"/>
            <p:nvPr/>
          </p:nvSpPr>
          <p:spPr>
            <a:xfrm>
              <a:off x="1035015" y="2561277"/>
              <a:ext cx="1539520" cy="153888"/>
            </a:xfrm>
            <a:prstGeom prst="rect">
              <a:avLst/>
            </a:prstGeom>
            <a:noFill/>
          </p:spPr>
          <p:txBody>
            <a:bodyPr wrap="square" rtlCol="0">
              <a:spAutoFit/>
            </a:bodyPr>
            <a:lstStyle/>
            <a:p>
              <a:r>
                <a:rPr kumimoji="1" lang="ja-JP" altLang="en-US" sz="400" b="1" dirty="0">
                  <a:latin typeface="+mn-ea"/>
                  <a:ea typeface="+mn-ea"/>
                </a:rPr>
                <a:t>しょう         ひん　　　　はっ            そう　　　　じょう        きょう</a:t>
              </a:r>
              <a:endParaRPr kumimoji="1" lang="en-US" altLang="ja-JP" sz="400" b="1" dirty="0">
                <a:latin typeface="+mn-ea"/>
                <a:ea typeface="+mn-ea"/>
              </a:endParaRPr>
            </a:p>
          </p:txBody>
        </p:sp>
        <p:sp>
          <p:nvSpPr>
            <p:cNvPr id="12" name="テキスト ボックス 11">
              <a:extLst>
                <a:ext uri="{FF2B5EF4-FFF2-40B4-BE49-F238E27FC236}">
                  <a16:creationId xmlns:a16="http://schemas.microsoft.com/office/drawing/2014/main" id="{B323211F-DE63-86E1-E908-3826797CB883}"/>
                </a:ext>
              </a:extLst>
            </p:cNvPr>
            <p:cNvSpPr txBox="1"/>
            <p:nvPr/>
          </p:nvSpPr>
          <p:spPr>
            <a:xfrm>
              <a:off x="1268944" y="3148549"/>
              <a:ext cx="387392" cy="153888"/>
            </a:xfrm>
            <a:prstGeom prst="rect">
              <a:avLst/>
            </a:prstGeom>
            <a:noFill/>
          </p:spPr>
          <p:txBody>
            <a:bodyPr wrap="square" rtlCol="0">
              <a:spAutoFit/>
            </a:bodyPr>
            <a:lstStyle/>
            <a:p>
              <a:r>
                <a:rPr kumimoji="1" lang="ja-JP" altLang="en-US" sz="400" b="1" dirty="0">
                  <a:latin typeface="+mn-ea"/>
                  <a:ea typeface="+mn-ea"/>
                </a:rPr>
                <a:t>たび</a:t>
              </a:r>
              <a:endParaRPr kumimoji="1" lang="en-US" altLang="ja-JP" sz="400" b="1" dirty="0">
                <a:latin typeface="+mn-ea"/>
                <a:ea typeface="+mn-ea"/>
              </a:endParaRPr>
            </a:p>
          </p:txBody>
        </p:sp>
        <p:sp>
          <p:nvSpPr>
            <p:cNvPr id="18" name="テキスト ボックス 17">
              <a:extLst>
                <a:ext uri="{FF2B5EF4-FFF2-40B4-BE49-F238E27FC236}">
                  <a16:creationId xmlns:a16="http://schemas.microsoft.com/office/drawing/2014/main" id="{CFBB8260-3A34-26F6-F5C7-BFBB3FA28490}"/>
                </a:ext>
              </a:extLst>
            </p:cNvPr>
            <p:cNvSpPr txBox="1"/>
            <p:nvPr/>
          </p:nvSpPr>
          <p:spPr>
            <a:xfrm>
              <a:off x="1860764" y="3369509"/>
              <a:ext cx="490119" cy="153888"/>
            </a:xfrm>
            <a:prstGeom prst="rect">
              <a:avLst/>
            </a:prstGeom>
            <a:noFill/>
          </p:spPr>
          <p:txBody>
            <a:bodyPr wrap="square" rtlCol="0">
              <a:spAutoFit/>
            </a:bodyPr>
            <a:lstStyle/>
            <a:p>
              <a:r>
                <a:rPr kumimoji="1" lang="ja-JP" altLang="en-US" sz="400" b="1" dirty="0">
                  <a:latin typeface="+mn-ea"/>
                  <a:ea typeface="+mn-ea"/>
                </a:rPr>
                <a:t>こう      にゅう</a:t>
              </a:r>
              <a:endParaRPr kumimoji="1" lang="en-US" altLang="ja-JP" sz="400" b="1" dirty="0">
                <a:latin typeface="+mn-ea"/>
                <a:ea typeface="+mn-ea"/>
              </a:endParaRPr>
            </a:p>
          </p:txBody>
        </p:sp>
        <p:sp>
          <p:nvSpPr>
            <p:cNvPr id="20" name="テキスト ボックス 19">
              <a:extLst>
                <a:ext uri="{FF2B5EF4-FFF2-40B4-BE49-F238E27FC236}">
                  <a16:creationId xmlns:a16="http://schemas.microsoft.com/office/drawing/2014/main" id="{AAE0CA3C-F1B3-8EEF-75BF-CA0EE7F59B1B}"/>
                </a:ext>
              </a:extLst>
            </p:cNvPr>
            <p:cNvSpPr txBox="1"/>
            <p:nvPr/>
          </p:nvSpPr>
          <p:spPr>
            <a:xfrm>
              <a:off x="915882" y="3806404"/>
              <a:ext cx="1726154" cy="153888"/>
            </a:xfrm>
            <a:prstGeom prst="rect">
              <a:avLst/>
            </a:prstGeom>
            <a:noFill/>
          </p:spPr>
          <p:txBody>
            <a:bodyPr wrap="square" rtlCol="0">
              <a:spAutoFit/>
            </a:bodyPr>
            <a:lstStyle/>
            <a:p>
              <a:r>
                <a:rPr kumimoji="1" lang="ja-JP" altLang="en-US" sz="400" b="1" dirty="0">
                  <a:latin typeface="+mn-ea"/>
                  <a:ea typeface="+mn-ea"/>
                </a:rPr>
                <a:t>しょう      ひん 　　はっ       そう　 　じょう    きょう　　　　　　　　　　　　かく</a:t>
              </a:r>
              <a:endParaRPr kumimoji="1" lang="en-US" altLang="ja-JP" sz="400" b="1" dirty="0">
                <a:latin typeface="+mn-ea"/>
                <a:ea typeface="+mn-ea"/>
              </a:endParaRPr>
            </a:p>
          </p:txBody>
        </p:sp>
        <p:sp>
          <p:nvSpPr>
            <p:cNvPr id="21" name="テキスト ボックス 20">
              <a:extLst>
                <a:ext uri="{FF2B5EF4-FFF2-40B4-BE49-F238E27FC236}">
                  <a16:creationId xmlns:a16="http://schemas.microsoft.com/office/drawing/2014/main" id="{F072CA19-1356-750E-BE79-5FDFDB66402A}"/>
                </a:ext>
              </a:extLst>
            </p:cNvPr>
            <p:cNvSpPr txBox="1"/>
            <p:nvPr/>
          </p:nvSpPr>
          <p:spPr>
            <a:xfrm>
              <a:off x="960367" y="4022016"/>
              <a:ext cx="387392" cy="153888"/>
            </a:xfrm>
            <a:prstGeom prst="rect">
              <a:avLst/>
            </a:prstGeom>
            <a:noFill/>
          </p:spPr>
          <p:txBody>
            <a:bodyPr wrap="square" rtlCol="0">
              <a:spAutoFit/>
            </a:bodyPr>
            <a:lstStyle/>
            <a:p>
              <a:r>
                <a:rPr kumimoji="1" lang="ja-JP" altLang="en-US" sz="400" b="1" dirty="0">
                  <a:latin typeface="+mn-ea"/>
                  <a:ea typeface="+mn-ea"/>
                </a:rPr>
                <a:t>にん</a:t>
              </a:r>
              <a:endParaRPr kumimoji="1" lang="en-US" altLang="ja-JP" sz="400" b="1" dirty="0">
                <a:latin typeface="+mn-ea"/>
                <a:ea typeface="+mn-ea"/>
              </a:endParaRPr>
            </a:p>
          </p:txBody>
        </p:sp>
      </p:grpSp>
      <p:sp>
        <p:nvSpPr>
          <p:cNvPr id="24" name="四角形: 1 つの角を切り取る 23">
            <a:extLst>
              <a:ext uri="{FF2B5EF4-FFF2-40B4-BE49-F238E27FC236}">
                <a16:creationId xmlns:a16="http://schemas.microsoft.com/office/drawing/2014/main" id="{E524E97B-85A3-4A08-F171-F67213E6DCF9}"/>
              </a:ext>
            </a:extLst>
          </p:cNvPr>
          <p:cNvSpPr/>
          <p:nvPr/>
        </p:nvSpPr>
        <p:spPr>
          <a:xfrm>
            <a:off x="827584" y="5482671"/>
            <a:ext cx="7395573" cy="638127"/>
          </a:xfrm>
          <a:prstGeom prst="snip1Rect">
            <a:avLst/>
          </a:prstGeom>
          <a:solidFill>
            <a:schemeClr val="accent1">
              <a:lumMod val="75000"/>
            </a:schemeClr>
          </a:solidFill>
          <a:ln w="6350"/>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rtlCol="0" anchor="ctr"/>
          <a:lstStyle>
            <a:defPPr>
              <a:defRPr lang="ja-JP"/>
            </a:defPPr>
            <a:lvl1pPr algn="l" defTabSz="457200" rtl="0" eaLnBrk="0" fontAlgn="base" hangingPunct="0">
              <a:spcBef>
                <a:spcPct val="0"/>
              </a:spcBef>
              <a:spcAft>
                <a:spcPct val="0"/>
              </a:spcAft>
              <a:defRPr kern="1200">
                <a:solidFill>
                  <a:schemeClr val="dk1"/>
                </a:solidFill>
                <a:latin typeface="+mn-lt"/>
                <a:ea typeface="+mn-ea"/>
                <a:cs typeface="+mn-cs"/>
              </a:defRPr>
            </a:lvl1pPr>
            <a:lvl2pPr marL="457200" algn="l" defTabSz="457200" rtl="0" eaLnBrk="0" fontAlgn="base" hangingPunct="0">
              <a:spcBef>
                <a:spcPct val="0"/>
              </a:spcBef>
              <a:spcAft>
                <a:spcPct val="0"/>
              </a:spcAft>
              <a:defRPr kern="1200">
                <a:solidFill>
                  <a:schemeClr val="dk1"/>
                </a:solidFill>
                <a:latin typeface="+mn-lt"/>
                <a:ea typeface="+mn-ea"/>
                <a:cs typeface="+mn-cs"/>
              </a:defRPr>
            </a:lvl2pPr>
            <a:lvl3pPr marL="914400" algn="l" defTabSz="457200" rtl="0" eaLnBrk="0" fontAlgn="base" hangingPunct="0">
              <a:spcBef>
                <a:spcPct val="0"/>
              </a:spcBef>
              <a:spcAft>
                <a:spcPct val="0"/>
              </a:spcAft>
              <a:defRPr kern="1200">
                <a:solidFill>
                  <a:schemeClr val="dk1"/>
                </a:solidFill>
                <a:latin typeface="+mn-lt"/>
                <a:ea typeface="+mn-ea"/>
                <a:cs typeface="+mn-cs"/>
              </a:defRPr>
            </a:lvl3pPr>
            <a:lvl4pPr marL="1371600" algn="l" defTabSz="457200" rtl="0" eaLnBrk="0" fontAlgn="base" hangingPunct="0">
              <a:spcBef>
                <a:spcPct val="0"/>
              </a:spcBef>
              <a:spcAft>
                <a:spcPct val="0"/>
              </a:spcAft>
              <a:defRPr kern="1200">
                <a:solidFill>
                  <a:schemeClr val="dk1"/>
                </a:solidFill>
                <a:latin typeface="+mn-lt"/>
                <a:ea typeface="+mn-ea"/>
                <a:cs typeface="+mn-cs"/>
              </a:defRPr>
            </a:lvl4pPr>
            <a:lvl5pPr marL="1828800" algn="l" defTabSz="457200"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endParaRPr kumimoji="1" lang="ja-JP" altLang="en-US" dirty="0">
              <a:ln w="0"/>
              <a:solidFill>
                <a:schemeClr val="bg1"/>
              </a:solidFill>
              <a:effectLst>
                <a:outerShdw blurRad="38100" dist="25400" dir="5400000" algn="ctr" rotWithShape="0">
                  <a:srgbClr val="6E747A">
                    <a:alpha val="43000"/>
                  </a:srgbClr>
                </a:outerShdw>
              </a:effectLst>
            </a:endParaRPr>
          </a:p>
        </p:txBody>
      </p:sp>
      <p:sp>
        <p:nvSpPr>
          <p:cNvPr id="25" name="テキスト ボックス 8">
            <a:extLst>
              <a:ext uri="{FF2B5EF4-FFF2-40B4-BE49-F238E27FC236}">
                <a16:creationId xmlns:a16="http://schemas.microsoft.com/office/drawing/2014/main" id="{5B1E60DD-3A0B-52DF-1684-70C40B4A4329}"/>
              </a:ext>
            </a:extLst>
          </p:cNvPr>
          <p:cNvSpPr txBox="1"/>
          <p:nvPr/>
        </p:nvSpPr>
        <p:spPr>
          <a:xfrm>
            <a:off x="1598422" y="5608333"/>
            <a:ext cx="6264696" cy="461665"/>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r>
              <a:rPr kumimoji="1" lang="en-US" altLang="ja-JP" sz="800" b="1" dirty="0">
                <a:solidFill>
                  <a:schemeClr val="bg1"/>
                </a:solidFill>
                <a:latin typeface="+mn-ea"/>
                <a:ea typeface="+mn-ea"/>
              </a:rPr>
              <a:t>※</a:t>
            </a:r>
            <a:r>
              <a:rPr kumimoji="1" lang="ja-JP" altLang="en-US" sz="800" b="1" dirty="0">
                <a:solidFill>
                  <a:schemeClr val="bg1"/>
                </a:solidFill>
                <a:latin typeface="+mn-ea"/>
                <a:ea typeface="+mn-ea"/>
              </a:rPr>
              <a:t>スミッシングとは＝攻撃者が巧妙なショートメッセージ（</a:t>
            </a:r>
            <a:r>
              <a:rPr kumimoji="1" lang="en-US" altLang="ja-JP" sz="800" b="1" dirty="0">
                <a:solidFill>
                  <a:schemeClr val="bg1"/>
                </a:solidFill>
                <a:latin typeface="+mn-ea"/>
                <a:ea typeface="+mn-ea"/>
              </a:rPr>
              <a:t>SMS</a:t>
            </a:r>
            <a:r>
              <a:rPr kumimoji="1" lang="ja-JP" altLang="en-US" sz="800" b="1" dirty="0">
                <a:solidFill>
                  <a:schemeClr val="bg1"/>
                </a:solidFill>
                <a:latin typeface="+mn-ea"/>
                <a:ea typeface="+mn-ea"/>
              </a:rPr>
              <a:t>）を使い、標的になった受信者が</a:t>
            </a:r>
            <a:r>
              <a:rPr kumimoji="1" lang="en-US" altLang="ja-JP" sz="800" b="1" dirty="0">
                <a:solidFill>
                  <a:schemeClr val="bg1"/>
                </a:solidFill>
                <a:latin typeface="+mn-ea"/>
                <a:ea typeface="+mn-ea"/>
              </a:rPr>
              <a:t>URL</a:t>
            </a:r>
            <a:r>
              <a:rPr kumimoji="1" lang="ja-JP" altLang="en-US" sz="800" b="1" dirty="0">
                <a:solidFill>
                  <a:schemeClr val="bg1"/>
                </a:solidFill>
                <a:latin typeface="+mn-ea"/>
                <a:ea typeface="+mn-ea"/>
              </a:rPr>
              <a:t>リンクをクリックするよう仕向け、個人情報を</a:t>
            </a:r>
            <a:endParaRPr kumimoji="1" lang="en-US" altLang="ja-JP" sz="800" b="1" dirty="0">
              <a:solidFill>
                <a:schemeClr val="bg1"/>
              </a:solidFill>
              <a:latin typeface="+mn-ea"/>
              <a:ea typeface="+mn-ea"/>
            </a:endParaRPr>
          </a:p>
          <a:p>
            <a:endParaRPr kumimoji="1" lang="en-US" altLang="ja-JP" sz="800" b="1" dirty="0">
              <a:solidFill>
                <a:schemeClr val="bg1"/>
              </a:solidFill>
              <a:latin typeface="+mn-ea"/>
              <a:ea typeface="+mn-ea"/>
            </a:endParaRPr>
          </a:p>
          <a:p>
            <a:r>
              <a:rPr kumimoji="1" lang="ja-JP" altLang="en-US" sz="800" b="1" dirty="0">
                <a:solidFill>
                  <a:schemeClr val="bg1"/>
                </a:solidFill>
                <a:latin typeface="+mn-ea"/>
                <a:ea typeface="+mn-ea"/>
              </a:rPr>
              <a:t>送信させたり、スマートフォンに悪質なプログラムをダウンロードさせるフィッシングの一種です。</a:t>
            </a:r>
          </a:p>
        </p:txBody>
      </p:sp>
      <p:sp>
        <p:nvSpPr>
          <p:cNvPr id="26" name="テキスト ボックス 10">
            <a:extLst>
              <a:ext uri="{FF2B5EF4-FFF2-40B4-BE49-F238E27FC236}">
                <a16:creationId xmlns:a16="http://schemas.microsoft.com/office/drawing/2014/main" id="{1302B05B-DE68-BF02-A5CF-A0B1AD30D3FE}"/>
              </a:ext>
            </a:extLst>
          </p:cNvPr>
          <p:cNvSpPr txBox="1"/>
          <p:nvPr/>
        </p:nvSpPr>
        <p:spPr>
          <a:xfrm>
            <a:off x="2483768" y="5516528"/>
            <a:ext cx="6027422" cy="169277"/>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r>
              <a:rPr kumimoji="1" lang="ja-JP" altLang="en-US" sz="500" b="1" dirty="0">
                <a:solidFill>
                  <a:schemeClr val="bg1"/>
                </a:solidFill>
                <a:latin typeface="+mn-ea"/>
                <a:ea typeface="+mn-ea"/>
              </a:rPr>
              <a:t>こうげきしゃ     こうみょう                                                               つか       ひょうてき                 じゅしんしゃ                                                                    しむ            こじんじょうほう</a:t>
            </a:r>
          </a:p>
        </p:txBody>
      </p:sp>
      <p:sp>
        <p:nvSpPr>
          <p:cNvPr id="28" name="テキスト ボックス 18">
            <a:extLst>
              <a:ext uri="{FF2B5EF4-FFF2-40B4-BE49-F238E27FC236}">
                <a16:creationId xmlns:a16="http://schemas.microsoft.com/office/drawing/2014/main" id="{DC778EEF-1795-B04F-CA50-F8AF1F5F3A36}"/>
              </a:ext>
            </a:extLst>
          </p:cNvPr>
          <p:cNvSpPr txBox="1"/>
          <p:nvPr/>
        </p:nvSpPr>
        <p:spPr>
          <a:xfrm>
            <a:off x="1622237" y="5760360"/>
            <a:ext cx="6861958" cy="169277"/>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r>
              <a:rPr kumimoji="1" lang="ja-JP" altLang="en-US" sz="500" b="1" dirty="0">
                <a:solidFill>
                  <a:schemeClr val="bg1"/>
                </a:solidFill>
                <a:latin typeface="+mn-ea"/>
                <a:ea typeface="+mn-ea"/>
              </a:rPr>
              <a:t>そうしん　　　　　　　　　　　　　　　　　　　　　　　　　あくしつ                                                                                                            いっしゅ</a:t>
            </a:r>
          </a:p>
        </p:txBody>
      </p:sp>
      <p:sp>
        <p:nvSpPr>
          <p:cNvPr id="30" name="フッター プレースホルダー 2">
            <a:extLst>
              <a:ext uri="{FF2B5EF4-FFF2-40B4-BE49-F238E27FC236}">
                <a16:creationId xmlns:a16="http://schemas.microsoft.com/office/drawing/2014/main" id="{7EF7B815-6CAA-4A81-17A8-97A123C8401C}"/>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31" name="フッター プレースホルダー 2">
            <a:extLst>
              <a:ext uri="{FF2B5EF4-FFF2-40B4-BE49-F238E27FC236}">
                <a16:creationId xmlns:a16="http://schemas.microsoft.com/office/drawing/2014/main" id="{9ED2C037-E938-F9DF-4380-19FA16704CEE}"/>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1933342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直角三角形 7">
            <a:extLst>
              <a:ext uri="{FF2B5EF4-FFF2-40B4-BE49-F238E27FC236}">
                <a16:creationId xmlns:a16="http://schemas.microsoft.com/office/drawing/2014/main" id="{A090B0F1-BCDF-C1B7-920E-0CCB9811D878}"/>
              </a:ext>
            </a:extLst>
          </p:cNvPr>
          <p:cNvSpPr/>
          <p:nvPr/>
        </p:nvSpPr>
        <p:spPr>
          <a:xfrm>
            <a:off x="8954" y="838200"/>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267" name="正方形/長方形 2"/>
          <p:cNvGrpSpPr>
            <a:grpSpLocks/>
          </p:cNvGrpSpPr>
          <p:nvPr/>
        </p:nvGrpSpPr>
        <p:grpSpPr bwMode="auto">
          <a:xfrm>
            <a:off x="-30163" y="-30163"/>
            <a:ext cx="9240838" cy="875964"/>
            <a:chOff x="-19" y="-19"/>
            <a:chExt cx="5821" cy="922"/>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90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③考えてみよう！</a:t>
              </a:r>
            </a:p>
          </p:txBody>
        </p:sp>
      </p:grpSp>
      <p:sp>
        <p:nvSpPr>
          <p:cNvPr id="16" name="正方形/長方形 15"/>
          <p:cNvSpPr/>
          <p:nvPr/>
        </p:nvSpPr>
        <p:spPr>
          <a:xfrm>
            <a:off x="1296144" y="1192031"/>
            <a:ext cx="6876256" cy="3769302"/>
          </a:xfrm>
          <a:prstGeom prst="rect">
            <a:avLst/>
          </a:prstGeom>
          <a:noFill/>
        </p:spPr>
        <p:txBody>
          <a:bodyPr wrap="square">
            <a:spAutoFit/>
          </a:bodyPr>
          <a:lstStyle/>
          <a:p>
            <a:pPr eaLnBrk="1" hangingPunct="1">
              <a:lnSpc>
                <a:spcPts val="5000"/>
              </a:lnSpc>
              <a:buSzPct val="100000"/>
              <a:defRPr/>
            </a:pPr>
            <a:r>
              <a:rPr lang="ja-JP" altLang="en-US"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rPr>
              <a:t>　</a:t>
            </a:r>
            <a:r>
              <a:rPr lang="ja-JP" altLang="en-US" sz="36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rPr>
              <a:t>商品発送通知が</a:t>
            </a:r>
            <a:r>
              <a:rPr lang="en-US" altLang="ja-JP" sz="36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rPr>
              <a:t>SMS</a:t>
            </a:r>
            <a:r>
              <a:rPr lang="ja-JP" altLang="en-US" sz="36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rPr>
              <a:t>で届いたら、どんなところに気をつければ良いでしょうか？</a:t>
            </a:r>
            <a:endParaRPr lang="en-US" altLang="ja-JP" sz="36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endParaRPr>
          </a:p>
          <a:p>
            <a:pPr eaLnBrk="1" hangingPunct="1">
              <a:lnSpc>
                <a:spcPts val="4800"/>
              </a:lnSpc>
              <a:buSzPct val="100000"/>
              <a:defRPr/>
            </a:pPr>
            <a:endParaRPr lang="en-US" altLang="ja-JP"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endParaRPr>
          </a:p>
          <a:p>
            <a:pPr eaLnBrk="1" hangingPunct="1">
              <a:lnSpc>
                <a:spcPts val="4800"/>
              </a:lnSpc>
              <a:buSzPct val="100000"/>
              <a:defRPr/>
            </a:pPr>
            <a:r>
              <a:rPr lang="ja-JP" altLang="en-US" sz="32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　</a:t>
            </a:r>
            <a:r>
              <a:rPr lang="ja-JP" altLang="en-US" sz="2800" b="1" u="sng" dirty="0">
                <a:ln w="0"/>
                <a:effectLst>
                  <a:outerShdw blurRad="38100" dist="19050" dir="2700000" algn="tl" rotWithShape="0">
                    <a:schemeClr val="dk1">
                      <a:alpha val="40000"/>
                    </a:schemeClr>
                  </a:outerShdw>
                </a:effectLst>
                <a:latin typeface="+mj-ea"/>
                <a:ea typeface="+mj-ea"/>
              </a:rPr>
              <a:t>偽物がどうかの見分け方に</a:t>
            </a:r>
            <a:endParaRPr lang="en-US" altLang="ja-JP" sz="2800" b="1" u="sng" dirty="0">
              <a:ln w="0"/>
              <a:effectLst>
                <a:outerShdw blurRad="38100" dist="19050" dir="2700000" algn="tl" rotWithShape="0">
                  <a:schemeClr val="dk1">
                    <a:alpha val="40000"/>
                  </a:schemeClr>
                </a:outerShdw>
              </a:effectLst>
              <a:latin typeface="+mj-ea"/>
              <a:ea typeface="+mj-ea"/>
            </a:endParaRPr>
          </a:p>
          <a:p>
            <a:pPr eaLnBrk="1" hangingPunct="1">
              <a:lnSpc>
                <a:spcPts val="4800"/>
              </a:lnSpc>
              <a:buSzPct val="100000"/>
              <a:defRPr/>
            </a:pPr>
            <a:r>
              <a:rPr lang="ja-JP" altLang="en-US" sz="2800" b="1" u="sng" dirty="0">
                <a:ln w="0"/>
                <a:effectLst>
                  <a:outerShdw blurRad="38100" dist="19050" dir="2700000" algn="tl" rotWithShape="0">
                    <a:schemeClr val="dk1">
                      <a:alpha val="40000"/>
                    </a:schemeClr>
                  </a:outerShdw>
                </a:effectLst>
                <a:latin typeface="+mj-ea"/>
                <a:ea typeface="+mj-ea"/>
              </a:rPr>
              <a:t>ついて考えてみましょう。</a:t>
            </a:r>
            <a:endParaRPr lang="en-US" altLang="ja-JP" sz="2800" b="1" u="sng" dirty="0">
              <a:ln w="0"/>
              <a:effectLst>
                <a:outerShdw blurRad="38100" dist="19050" dir="2700000" algn="tl" rotWithShape="0">
                  <a:schemeClr val="dk1">
                    <a:alpha val="40000"/>
                  </a:schemeClr>
                </a:outerShdw>
              </a:effectLst>
              <a:latin typeface="+mj-ea"/>
              <a:ea typeface="+mj-ea"/>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mj-ea"/>
                <a:ea typeface="+mj-ea"/>
              </a:rPr>
              <a:t>Ｑ．１</a:t>
            </a:r>
            <a:endParaRPr kumimoji="1" lang="en-US" altLang="ja-JP" sz="4000" dirty="0">
              <a:solidFill>
                <a:srgbClr val="002060"/>
              </a:solidFill>
              <a:latin typeface="+mj-ea"/>
              <a:ea typeface="+mj-ea"/>
            </a:endParaRPr>
          </a:p>
        </p:txBody>
      </p:sp>
      <p:sp>
        <p:nvSpPr>
          <p:cNvPr id="2" name="テキスト ボックス 1">
            <a:extLst>
              <a:ext uri="{FF2B5EF4-FFF2-40B4-BE49-F238E27FC236}">
                <a16:creationId xmlns:a16="http://schemas.microsoft.com/office/drawing/2014/main" id="{37F3EF08-6372-67E4-B6AE-8D3E4E41589B}"/>
              </a:ext>
            </a:extLst>
          </p:cNvPr>
          <p:cNvSpPr txBox="1"/>
          <p:nvPr/>
        </p:nvSpPr>
        <p:spPr>
          <a:xfrm>
            <a:off x="547763" y="-17323"/>
            <a:ext cx="1224136" cy="230832"/>
          </a:xfrm>
          <a:prstGeom prst="rect">
            <a:avLst/>
          </a:prstGeom>
          <a:noFill/>
        </p:spPr>
        <p:txBody>
          <a:bodyPr wrap="square" rtlCol="0">
            <a:spAutoFit/>
          </a:bodyPr>
          <a:lstStyle/>
          <a:p>
            <a:r>
              <a:rPr kumimoji="1" lang="ja-JP" altLang="en-US" sz="900" b="1" dirty="0">
                <a:solidFill>
                  <a:schemeClr val="bg1"/>
                </a:solidFill>
                <a:latin typeface="+mj-ea"/>
                <a:ea typeface="+mj-ea"/>
              </a:rPr>
              <a:t>かんが</a:t>
            </a:r>
            <a:endParaRPr kumimoji="1" lang="en-US" altLang="ja-JP" sz="900" b="1" dirty="0">
              <a:solidFill>
                <a:schemeClr val="bg1"/>
              </a:solidFill>
              <a:latin typeface="+mj-ea"/>
              <a:ea typeface="+mj-ea"/>
            </a:endParaRPr>
          </a:p>
        </p:txBody>
      </p:sp>
      <p:sp>
        <p:nvSpPr>
          <p:cNvPr id="3" name="テキスト ボックス 2">
            <a:extLst>
              <a:ext uri="{FF2B5EF4-FFF2-40B4-BE49-F238E27FC236}">
                <a16:creationId xmlns:a16="http://schemas.microsoft.com/office/drawing/2014/main" id="{53E075D0-0301-443E-92B9-94231A4AB482}"/>
              </a:ext>
            </a:extLst>
          </p:cNvPr>
          <p:cNvSpPr txBox="1"/>
          <p:nvPr/>
        </p:nvSpPr>
        <p:spPr>
          <a:xfrm>
            <a:off x="1664948" y="1078843"/>
            <a:ext cx="7487815" cy="276999"/>
          </a:xfrm>
          <a:prstGeom prst="rect">
            <a:avLst/>
          </a:prstGeom>
          <a:noFill/>
        </p:spPr>
        <p:txBody>
          <a:bodyPr wrap="square" rtlCol="0">
            <a:spAutoFit/>
          </a:bodyPr>
          <a:lstStyle/>
          <a:p>
            <a:r>
              <a:rPr kumimoji="1" lang="ja-JP" altLang="en-US" sz="1200" b="1" dirty="0">
                <a:solidFill>
                  <a:srgbClr val="FF0000"/>
                </a:solidFill>
                <a:latin typeface="+mj-ea"/>
                <a:ea typeface="+mj-ea"/>
              </a:rPr>
              <a:t>しょう   ひん　　はっ    そう　　つう      ち　　　　　　　　　　　　　　　　　　　　とど</a:t>
            </a:r>
            <a:endParaRPr kumimoji="1" lang="en-US" altLang="ja-JP" sz="1200" b="1" dirty="0">
              <a:solidFill>
                <a:srgbClr val="FF0000"/>
              </a:solidFill>
              <a:latin typeface="+mj-ea"/>
              <a:ea typeface="+mj-ea"/>
            </a:endParaRPr>
          </a:p>
        </p:txBody>
      </p:sp>
      <p:sp>
        <p:nvSpPr>
          <p:cNvPr id="4" name="テキスト ボックス 3">
            <a:extLst>
              <a:ext uri="{FF2B5EF4-FFF2-40B4-BE49-F238E27FC236}">
                <a16:creationId xmlns:a16="http://schemas.microsoft.com/office/drawing/2014/main" id="{B357ECB3-E498-0F2C-4A8A-FDB625EC16B1}"/>
              </a:ext>
            </a:extLst>
          </p:cNvPr>
          <p:cNvSpPr txBox="1"/>
          <p:nvPr/>
        </p:nvSpPr>
        <p:spPr>
          <a:xfrm>
            <a:off x="4283968" y="1706212"/>
            <a:ext cx="4170978" cy="276999"/>
          </a:xfrm>
          <a:prstGeom prst="rect">
            <a:avLst/>
          </a:prstGeom>
          <a:noFill/>
        </p:spPr>
        <p:txBody>
          <a:bodyPr wrap="square" rtlCol="0">
            <a:spAutoFit/>
          </a:bodyPr>
          <a:lstStyle/>
          <a:p>
            <a:r>
              <a:rPr kumimoji="1" lang="ja-JP" altLang="en-US" sz="1200" b="1" dirty="0">
                <a:solidFill>
                  <a:srgbClr val="FF0000"/>
                </a:solidFill>
                <a:latin typeface="+mj-ea"/>
                <a:ea typeface="+mj-ea"/>
              </a:rPr>
              <a:t>き                                                    よ</a:t>
            </a:r>
            <a:endParaRPr kumimoji="1" lang="en-US" altLang="ja-JP" sz="1200" b="1" dirty="0">
              <a:solidFill>
                <a:srgbClr val="FF0000"/>
              </a:solidFill>
              <a:latin typeface="+mj-ea"/>
              <a:ea typeface="+mj-ea"/>
            </a:endParaRPr>
          </a:p>
        </p:txBody>
      </p:sp>
      <p:sp>
        <p:nvSpPr>
          <p:cNvPr id="6" name="テキスト ボックス 5">
            <a:extLst>
              <a:ext uri="{FF2B5EF4-FFF2-40B4-BE49-F238E27FC236}">
                <a16:creationId xmlns:a16="http://schemas.microsoft.com/office/drawing/2014/main" id="{ACAAE36D-413E-6647-1C84-BD1F4C62AD22}"/>
              </a:ext>
            </a:extLst>
          </p:cNvPr>
          <p:cNvSpPr txBox="1"/>
          <p:nvPr/>
        </p:nvSpPr>
        <p:spPr>
          <a:xfrm>
            <a:off x="1660942" y="3670482"/>
            <a:ext cx="3911298" cy="246221"/>
          </a:xfrm>
          <a:prstGeom prst="rect">
            <a:avLst/>
          </a:prstGeom>
          <a:noFill/>
        </p:spPr>
        <p:txBody>
          <a:bodyPr wrap="square" rtlCol="0">
            <a:spAutoFit/>
          </a:bodyPr>
          <a:lstStyle/>
          <a:p>
            <a:r>
              <a:rPr kumimoji="1" lang="ja-JP" altLang="en-US" sz="1000" b="1" dirty="0">
                <a:latin typeface="+mj-ea"/>
                <a:ea typeface="+mj-ea"/>
              </a:rPr>
              <a:t>にせ  もの　　　　　　　　　　　　　　　　　　　　　 み      わ　　  　　　かた</a:t>
            </a:r>
            <a:endParaRPr kumimoji="1" lang="en-US" altLang="ja-JP" sz="1000" b="1" dirty="0">
              <a:latin typeface="+mj-ea"/>
              <a:ea typeface="+mj-ea"/>
            </a:endParaRPr>
          </a:p>
        </p:txBody>
      </p:sp>
      <p:sp>
        <p:nvSpPr>
          <p:cNvPr id="7" name="テキスト ボックス 6">
            <a:extLst>
              <a:ext uri="{FF2B5EF4-FFF2-40B4-BE49-F238E27FC236}">
                <a16:creationId xmlns:a16="http://schemas.microsoft.com/office/drawing/2014/main" id="{0BA1DF4D-3647-901E-8CBD-B882A3E9B7FC}"/>
              </a:ext>
            </a:extLst>
          </p:cNvPr>
          <p:cNvSpPr txBox="1"/>
          <p:nvPr/>
        </p:nvSpPr>
        <p:spPr>
          <a:xfrm>
            <a:off x="2309324" y="4292369"/>
            <a:ext cx="678500" cy="246221"/>
          </a:xfrm>
          <a:prstGeom prst="rect">
            <a:avLst/>
          </a:prstGeom>
          <a:noFill/>
        </p:spPr>
        <p:txBody>
          <a:bodyPr wrap="square" rtlCol="0">
            <a:spAutoFit/>
          </a:bodyPr>
          <a:lstStyle/>
          <a:p>
            <a:r>
              <a:rPr kumimoji="1" lang="ja-JP" altLang="en-US" sz="1000" b="1" dirty="0">
                <a:latin typeface="+mj-ea"/>
                <a:ea typeface="+mj-ea"/>
              </a:rPr>
              <a:t>かんが</a:t>
            </a:r>
            <a:endParaRPr kumimoji="1" lang="en-US" altLang="ja-JP" sz="1000" b="1" dirty="0">
              <a:latin typeface="+mj-ea"/>
              <a:ea typeface="+mj-ea"/>
            </a:endParaRPr>
          </a:p>
        </p:txBody>
      </p:sp>
      <p:grpSp>
        <p:nvGrpSpPr>
          <p:cNvPr id="10" name="グループ化 9">
            <a:extLst>
              <a:ext uri="{FF2B5EF4-FFF2-40B4-BE49-F238E27FC236}">
                <a16:creationId xmlns:a16="http://schemas.microsoft.com/office/drawing/2014/main" id="{F8F2F6FB-5C38-43A2-09E5-91608DFEA5A0}"/>
              </a:ext>
            </a:extLst>
          </p:cNvPr>
          <p:cNvGrpSpPr/>
          <p:nvPr/>
        </p:nvGrpSpPr>
        <p:grpSpPr>
          <a:xfrm>
            <a:off x="6085766" y="2576992"/>
            <a:ext cx="2210129" cy="3127424"/>
            <a:chOff x="209235" y="1649813"/>
            <a:chExt cx="2583546" cy="3655825"/>
          </a:xfrm>
        </p:grpSpPr>
        <p:pic>
          <p:nvPicPr>
            <p:cNvPr id="11" name="図 10">
              <a:extLst>
                <a:ext uri="{FF2B5EF4-FFF2-40B4-BE49-F238E27FC236}">
                  <a16:creationId xmlns:a16="http://schemas.microsoft.com/office/drawing/2014/main" id="{80B7FF9D-A5C9-A9D8-B046-3BA446EC350D}"/>
                </a:ext>
              </a:extLst>
            </p:cNvPr>
            <p:cNvPicPr>
              <a:picLocks noChangeAspect="1"/>
            </p:cNvPicPr>
            <p:nvPr/>
          </p:nvPicPr>
          <p:blipFill>
            <a:blip r:embed="rId4"/>
            <a:stretch>
              <a:fillRect/>
            </a:stretch>
          </p:blipFill>
          <p:spPr>
            <a:xfrm>
              <a:off x="209235" y="1649813"/>
              <a:ext cx="2583546" cy="3655825"/>
            </a:xfrm>
            <a:prstGeom prst="rect">
              <a:avLst/>
            </a:prstGeom>
          </p:spPr>
        </p:pic>
        <p:sp>
          <p:nvSpPr>
            <p:cNvPr id="12" name="テキスト ボックス 11">
              <a:extLst>
                <a:ext uri="{FF2B5EF4-FFF2-40B4-BE49-F238E27FC236}">
                  <a16:creationId xmlns:a16="http://schemas.microsoft.com/office/drawing/2014/main" id="{A4B67AFA-1A82-C365-3CC4-B678F9C89FB4}"/>
                </a:ext>
              </a:extLst>
            </p:cNvPr>
            <p:cNvSpPr txBox="1"/>
            <p:nvPr/>
          </p:nvSpPr>
          <p:spPr>
            <a:xfrm>
              <a:off x="708059" y="2310072"/>
              <a:ext cx="1701149" cy="179888"/>
            </a:xfrm>
            <a:prstGeom prst="rect">
              <a:avLst/>
            </a:prstGeom>
            <a:noFill/>
          </p:spPr>
          <p:txBody>
            <a:bodyPr wrap="square" rtlCol="0">
              <a:spAutoFit/>
            </a:bodyPr>
            <a:lstStyle/>
            <a:p>
              <a:r>
                <a:rPr kumimoji="1" lang="ja-JP" altLang="en-US" sz="400" b="1" dirty="0">
                  <a:latin typeface="+mn-ea"/>
                  <a:ea typeface="+mn-ea"/>
                </a:rPr>
                <a:t>しょう      ひん　　　はっ         そう　　　じょう       きょう</a:t>
              </a:r>
              <a:endParaRPr kumimoji="1" lang="en-US" altLang="ja-JP" sz="400" b="1" dirty="0">
                <a:latin typeface="+mn-ea"/>
                <a:ea typeface="+mn-ea"/>
              </a:endParaRPr>
            </a:p>
          </p:txBody>
        </p:sp>
        <p:sp>
          <p:nvSpPr>
            <p:cNvPr id="13" name="テキスト ボックス 12">
              <a:extLst>
                <a:ext uri="{FF2B5EF4-FFF2-40B4-BE49-F238E27FC236}">
                  <a16:creationId xmlns:a16="http://schemas.microsoft.com/office/drawing/2014/main" id="{7C5DBD1D-75A5-A538-40C5-E6E051CC1E2A}"/>
                </a:ext>
              </a:extLst>
            </p:cNvPr>
            <p:cNvSpPr txBox="1"/>
            <p:nvPr/>
          </p:nvSpPr>
          <p:spPr>
            <a:xfrm>
              <a:off x="934987" y="2882626"/>
              <a:ext cx="387392" cy="179888"/>
            </a:xfrm>
            <a:prstGeom prst="rect">
              <a:avLst/>
            </a:prstGeom>
            <a:noFill/>
          </p:spPr>
          <p:txBody>
            <a:bodyPr wrap="square" rtlCol="0">
              <a:spAutoFit/>
            </a:bodyPr>
            <a:lstStyle/>
            <a:p>
              <a:r>
                <a:rPr kumimoji="1" lang="ja-JP" altLang="en-US" sz="400" b="1" dirty="0">
                  <a:latin typeface="+mn-ea"/>
                  <a:ea typeface="+mn-ea"/>
                </a:rPr>
                <a:t>たび</a:t>
              </a:r>
              <a:endParaRPr kumimoji="1" lang="en-US" altLang="ja-JP" sz="400" b="1" dirty="0">
                <a:latin typeface="+mn-ea"/>
                <a:ea typeface="+mn-ea"/>
              </a:endParaRPr>
            </a:p>
          </p:txBody>
        </p:sp>
        <p:sp>
          <p:nvSpPr>
            <p:cNvPr id="14" name="テキスト ボックス 13">
              <a:extLst>
                <a:ext uri="{FF2B5EF4-FFF2-40B4-BE49-F238E27FC236}">
                  <a16:creationId xmlns:a16="http://schemas.microsoft.com/office/drawing/2014/main" id="{CEF74E99-A31B-F46A-BDFC-3C5D40A30B09}"/>
                </a:ext>
              </a:extLst>
            </p:cNvPr>
            <p:cNvSpPr txBox="1"/>
            <p:nvPr/>
          </p:nvSpPr>
          <p:spPr>
            <a:xfrm>
              <a:off x="1548683" y="3108554"/>
              <a:ext cx="852656" cy="179888"/>
            </a:xfrm>
            <a:prstGeom prst="rect">
              <a:avLst/>
            </a:prstGeom>
            <a:noFill/>
          </p:spPr>
          <p:txBody>
            <a:bodyPr wrap="square" rtlCol="0">
              <a:spAutoFit/>
            </a:bodyPr>
            <a:lstStyle/>
            <a:p>
              <a:r>
                <a:rPr kumimoji="1" lang="ja-JP" altLang="en-US" sz="400" b="1" dirty="0">
                  <a:latin typeface="+mn-ea"/>
                  <a:ea typeface="+mn-ea"/>
                </a:rPr>
                <a:t>こうにゅう</a:t>
              </a:r>
              <a:endParaRPr kumimoji="1" lang="en-US" altLang="ja-JP" sz="400" b="1" dirty="0">
                <a:latin typeface="+mn-ea"/>
                <a:ea typeface="+mn-ea"/>
              </a:endParaRPr>
            </a:p>
          </p:txBody>
        </p:sp>
        <p:sp>
          <p:nvSpPr>
            <p:cNvPr id="15" name="テキスト ボックス 14">
              <a:extLst>
                <a:ext uri="{FF2B5EF4-FFF2-40B4-BE49-F238E27FC236}">
                  <a16:creationId xmlns:a16="http://schemas.microsoft.com/office/drawing/2014/main" id="{79B47D19-ACA2-D08F-01F3-2CF723AE13EE}"/>
                </a:ext>
              </a:extLst>
            </p:cNvPr>
            <p:cNvSpPr txBox="1"/>
            <p:nvPr/>
          </p:nvSpPr>
          <p:spPr>
            <a:xfrm>
              <a:off x="557936" y="3546852"/>
              <a:ext cx="2046989" cy="179888"/>
            </a:xfrm>
            <a:prstGeom prst="rect">
              <a:avLst/>
            </a:prstGeom>
            <a:noFill/>
          </p:spPr>
          <p:txBody>
            <a:bodyPr wrap="square" rtlCol="0">
              <a:spAutoFit/>
            </a:bodyPr>
            <a:lstStyle/>
            <a:p>
              <a:r>
                <a:rPr kumimoji="1" lang="ja-JP" altLang="en-US" sz="400" b="1" dirty="0">
                  <a:latin typeface="+mn-ea"/>
                  <a:ea typeface="+mn-ea"/>
                </a:rPr>
                <a:t>しょう     ひん   はっ     そう　 じょう   きょう　　　　　　　　　　かく</a:t>
              </a:r>
              <a:endParaRPr kumimoji="1" lang="en-US" altLang="ja-JP" sz="400" b="1" dirty="0">
                <a:latin typeface="+mn-ea"/>
                <a:ea typeface="+mn-ea"/>
              </a:endParaRPr>
            </a:p>
          </p:txBody>
        </p:sp>
        <p:sp>
          <p:nvSpPr>
            <p:cNvPr id="17" name="テキスト ボックス 16">
              <a:extLst>
                <a:ext uri="{FF2B5EF4-FFF2-40B4-BE49-F238E27FC236}">
                  <a16:creationId xmlns:a16="http://schemas.microsoft.com/office/drawing/2014/main" id="{481844AC-852B-1398-8ABC-8DC2019E80EC}"/>
                </a:ext>
              </a:extLst>
            </p:cNvPr>
            <p:cNvSpPr txBox="1"/>
            <p:nvPr/>
          </p:nvSpPr>
          <p:spPr>
            <a:xfrm>
              <a:off x="601079" y="3766072"/>
              <a:ext cx="387392" cy="179888"/>
            </a:xfrm>
            <a:prstGeom prst="rect">
              <a:avLst/>
            </a:prstGeom>
            <a:noFill/>
          </p:spPr>
          <p:txBody>
            <a:bodyPr wrap="square" rtlCol="0">
              <a:spAutoFit/>
            </a:bodyPr>
            <a:lstStyle/>
            <a:p>
              <a:r>
                <a:rPr kumimoji="1" lang="ja-JP" altLang="en-US" sz="400" b="1" dirty="0">
                  <a:latin typeface="+mn-ea"/>
                  <a:ea typeface="+mn-ea"/>
                </a:rPr>
                <a:t>にん</a:t>
              </a:r>
              <a:endParaRPr kumimoji="1" lang="en-US" altLang="ja-JP" sz="400" b="1" dirty="0">
                <a:latin typeface="+mn-ea"/>
                <a:ea typeface="+mn-ea"/>
              </a:endParaRPr>
            </a:p>
          </p:txBody>
        </p:sp>
      </p:grpSp>
      <p:sp>
        <p:nvSpPr>
          <p:cNvPr id="5" name="フッター プレースホルダー 2">
            <a:extLst>
              <a:ext uri="{FF2B5EF4-FFF2-40B4-BE49-F238E27FC236}">
                <a16:creationId xmlns:a16="http://schemas.microsoft.com/office/drawing/2014/main" id="{C6961C4E-052C-AC59-E185-61D2FAE13A89}"/>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9" name="フッター プレースホルダー 2">
            <a:extLst>
              <a:ext uri="{FF2B5EF4-FFF2-40B4-BE49-F238E27FC236}">
                <a16:creationId xmlns:a16="http://schemas.microsoft.com/office/drawing/2014/main" id="{1B9E87D4-B33C-9175-5C88-C404E3CA04BC}"/>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3710747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直角三角形 9">
            <a:extLst>
              <a:ext uri="{FF2B5EF4-FFF2-40B4-BE49-F238E27FC236}">
                <a16:creationId xmlns:a16="http://schemas.microsoft.com/office/drawing/2014/main" id="{B4FA557D-684C-AFDB-9529-0F77F0D662F0}"/>
              </a:ext>
            </a:extLst>
          </p:cNvPr>
          <p:cNvSpPr/>
          <p:nvPr/>
        </p:nvSpPr>
        <p:spPr>
          <a:xfrm>
            <a:off x="8954" y="838200"/>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291" name="正方形/長方形 2"/>
          <p:cNvGrpSpPr>
            <a:grpSpLocks/>
          </p:cNvGrpSpPr>
          <p:nvPr/>
        </p:nvGrpSpPr>
        <p:grpSpPr bwMode="auto">
          <a:xfrm>
            <a:off x="-30163" y="-30163"/>
            <a:ext cx="9240838" cy="885464"/>
            <a:chOff x="-19" y="-19"/>
            <a:chExt cx="5821" cy="932"/>
          </a:xfrm>
        </p:grpSpPr>
        <p:pic>
          <p:nvPicPr>
            <p:cNvPr id="12293"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④偽物</a:t>
              </a:r>
              <a:r>
                <a:rPr lang="en-US" altLang="ja-JP" sz="3600" b="1" dirty="0">
                  <a:solidFill>
                    <a:srgbClr val="FFFFFF"/>
                  </a:solidFill>
                  <a:effectLst>
                    <a:outerShdw blurRad="38100" dist="38100" dir="2700000" algn="tl">
                      <a:srgbClr val="C0C0C0"/>
                    </a:outerShdw>
                  </a:effectLst>
                  <a:latin typeface="+mj-ea"/>
                  <a:ea typeface="+mj-ea"/>
                </a:rPr>
                <a:t>SMS</a:t>
              </a:r>
              <a:r>
                <a:rPr lang="ja-JP" altLang="en-US" sz="3600" b="1" dirty="0">
                  <a:solidFill>
                    <a:srgbClr val="FFFFFF"/>
                  </a:solidFill>
                  <a:effectLst>
                    <a:outerShdw blurRad="38100" dist="38100" dir="2700000" algn="tl">
                      <a:srgbClr val="C0C0C0"/>
                    </a:outerShdw>
                  </a:effectLst>
                  <a:latin typeface="+mj-ea"/>
                  <a:ea typeface="+mj-ea"/>
                </a:rPr>
                <a:t>を見分ける方法の一例</a:t>
              </a:r>
            </a:p>
          </p:txBody>
        </p:sp>
      </p:grpSp>
      <p:sp>
        <p:nvSpPr>
          <p:cNvPr id="2" name="テキスト ボックス 1">
            <a:extLst>
              <a:ext uri="{FF2B5EF4-FFF2-40B4-BE49-F238E27FC236}">
                <a16:creationId xmlns:a16="http://schemas.microsoft.com/office/drawing/2014/main" id="{6D35C4B1-661C-455C-BC24-3B5FDD8C87AE}"/>
              </a:ext>
            </a:extLst>
          </p:cNvPr>
          <p:cNvSpPr txBox="1"/>
          <p:nvPr/>
        </p:nvSpPr>
        <p:spPr>
          <a:xfrm>
            <a:off x="1115616" y="1124744"/>
            <a:ext cx="7128792" cy="3857466"/>
          </a:xfrm>
          <a:prstGeom prst="rect">
            <a:avLst/>
          </a:prstGeom>
          <a:noFill/>
        </p:spPr>
        <p:txBody>
          <a:bodyPr wrap="square" rtlCol="0">
            <a:spAutoFit/>
          </a:bodyPr>
          <a:lstStyle/>
          <a:p>
            <a:pPr>
              <a:lnSpc>
                <a:spcPts val="3400"/>
              </a:lnSpc>
            </a:pPr>
            <a:r>
              <a:rPr kumimoji="1" lang="ja-JP" altLang="en-US" sz="2500" b="1" spc="-100" dirty="0">
                <a:solidFill>
                  <a:srgbClr val="FF0000"/>
                </a:solidFill>
                <a:effectLst>
                  <a:outerShdw blurRad="38100" dist="38100" dir="2700000" algn="tl">
                    <a:srgbClr val="000000">
                      <a:alpha val="43137"/>
                    </a:srgbClr>
                  </a:outerShdw>
                </a:effectLst>
                <a:latin typeface="+mj-ea"/>
                <a:ea typeface="+mj-ea"/>
              </a:rPr>
              <a:t>１．ＵＲＬが本物のサイトと異なっている</a:t>
            </a:r>
          </a:p>
          <a:p>
            <a:pPr>
              <a:lnSpc>
                <a:spcPts val="3400"/>
              </a:lnSpc>
            </a:pPr>
            <a:r>
              <a:rPr kumimoji="1" lang="ja-JP" altLang="en-US" sz="2000" spc="-100" dirty="0">
                <a:latin typeface="+mn-ea"/>
                <a:ea typeface="+mn-ea"/>
              </a:rPr>
              <a:t>　一見わかりやすいようですが、見分けがつきにくいかもしれません。公式サイトのＵＲＬを見比べてみると良いでしょう。</a:t>
            </a:r>
          </a:p>
          <a:p>
            <a:pPr>
              <a:lnSpc>
                <a:spcPts val="3400"/>
              </a:lnSpc>
            </a:pPr>
            <a:endParaRPr kumimoji="1" lang="ja-JP" altLang="en-US" sz="2000" b="1" spc="-100" dirty="0">
              <a:solidFill>
                <a:srgbClr val="FF0000"/>
              </a:solidFill>
              <a:effectLst>
                <a:outerShdw blurRad="38100" dist="38100" dir="2700000" algn="tl">
                  <a:srgbClr val="000000">
                    <a:alpha val="43137"/>
                  </a:srgbClr>
                </a:outerShdw>
              </a:effectLst>
              <a:latin typeface="+mn-ea"/>
              <a:ea typeface="+mn-ea"/>
            </a:endParaRPr>
          </a:p>
          <a:p>
            <a:pPr>
              <a:lnSpc>
                <a:spcPts val="3400"/>
              </a:lnSpc>
            </a:pPr>
            <a:r>
              <a:rPr kumimoji="1" lang="ja-JP" altLang="en-US" sz="2500" b="1" spc="-100" dirty="0">
                <a:solidFill>
                  <a:srgbClr val="FF0000"/>
                </a:solidFill>
                <a:effectLst>
                  <a:outerShdw blurRad="38100" dist="38100" dir="2700000" algn="tl">
                    <a:srgbClr val="000000">
                      <a:alpha val="43137"/>
                    </a:srgbClr>
                  </a:outerShdw>
                </a:effectLst>
                <a:latin typeface="+mj-ea"/>
                <a:ea typeface="+mj-ea"/>
              </a:rPr>
              <a:t>２．記載リンクが「</a:t>
            </a:r>
            <a:r>
              <a:rPr kumimoji="1" lang="en-US" altLang="ja-JP" sz="2500" b="1" spc="-100" dirty="0">
                <a:solidFill>
                  <a:srgbClr val="FF0000"/>
                </a:solidFill>
                <a:effectLst>
                  <a:outerShdw blurRad="38100" dist="38100" dir="2700000" algn="tl">
                    <a:srgbClr val="000000">
                      <a:alpha val="43137"/>
                    </a:srgbClr>
                  </a:outerShdw>
                </a:effectLst>
                <a:latin typeface="+mj-ea"/>
                <a:ea typeface="+mj-ea"/>
              </a:rPr>
              <a:t>.exe</a:t>
            </a:r>
            <a:r>
              <a:rPr kumimoji="1" lang="ja-JP" altLang="en-US" sz="2500" b="1" spc="-100" dirty="0">
                <a:solidFill>
                  <a:srgbClr val="FF0000"/>
                </a:solidFill>
                <a:effectLst>
                  <a:outerShdw blurRad="38100" dist="38100" dir="2700000" algn="tl">
                    <a:srgbClr val="000000">
                      <a:alpha val="43137"/>
                    </a:srgbClr>
                  </a:outerShdw>
                </a:effectLst>
                <a:latin typeface="+mj-ea"/>
                <a:ea typeface="+mj-ea"/>
              </a:rPr>
              <a:t>」「</a:t>
            </a:r>
            <a:r>
              <a:rPr kumimoji="1" lang="en-US" altLang="ja-JP" sz="2500" b="1" spc="-100" dirty="0">
                <a:solidFill>
                  <a:srgbClr val="FF0000"/>
                </a:solidFill>
                <a:effectLst>
                  <a:outerShdw blurRad="38100" dist="38100" dir="2700000" algn="tl">
                    <a:srgbClr val="000000">
                      <a:alpha val="43137"/>
                    </a:srgbClr>
                  </a:outerShdw>
                </a:effectLst>
                <a:latin typeface="+mj-ea"/>
                <a:ea typeface="+mj-ea"/>
              </a:rPr>
              <a:t>.</a:t>
            </a:r>
            <a:r>
              <a:rPr kumimoji="1" lang="en-US" altLang="ja-JP" sz="2500" b="1" spc="-100" dirty="0" err="1">
                <a:solidFill>
                  <a:srgbClr val="FF0000"/>
                </a:solidFill>
                <a:effectLst>
                  <a:outerShdw blurRad="38100" dist="38100" dir="2700000" algn="tl">
                    <a:srgbClr val="000000">
                      <a:alpha val="43137"/>
                    </a:srgbClr>
                  </a:outerShdw>
                </a:effectLst>
                <a:latin typeface="+mj-ea"/>
                <a:ea typeface="+mj-ea"/>
              </a:rPr>
              <a:t>apk</a:t>
            </a:r>
            <a:r>
              <a:rPr kumimoji="1" lang="ja-JP" altLang="en-US" sz="2500" b="1" spc="-100" dirty="0">
                <a:solidFill>
                  <a:srgbClr val="FF0000"/>
                </a:solidFill>
                <a:effectLst>
                  <a:outerShdw blurRad="38100" dist="38100" dir="2700000" algn="tl">
                    <a:srgbClr val="000000">
                      <a:alpha val="43137"/>
                    </a:srgbClr>
                  </a:outerShdw>
                </a:effectLst>
                <a:latin typeface="+mj-ea"/>
                <a:ea typeface="+mj-ea"/>
              </a:rPr>
              <a:t>」などのファイル拡張子になっている</a:t>
            </a:r>
          </a:p>
          <a:p>
            <a:pPr>
              <a:lnSpc>
                <a:spcPts val="3400"/>
              </a:lnSpc>
            </a:pPr>
            <a:r>
              <a:rPr kumimoji="1" lang="ja-JP" altLang="en-US" sz="2000" spc="-100" dirty="0">
                <a:latin typeface="+mn-ea"/>
                <a:ea typeface="+mn-ea"/>
              </a:rPr>
              <a:t>　このような場合はタップをしないようにしましょう。ウイルスに感染する可能性があります。</a:t>
            </a:r>
          </a:p>
          <a:p>
            <a:endParaRPr kumimoji="1" lang="ja-JP" altLang="en-US" dirty="0"/>
          </a:p>
        </p:txBody>
      </p:sp>
      <p:sp>
        <p:nvSpPr>
          <p:cNvPr id="3" name="テキスト ボックス 2">
            <a:extLst>
              <a:ext uri="{FF2B5EF4-FFF2-40B4-BE49-F238E27FC236}">
                <a16:creationId xmlns:a16="http://schemas.microsoft.com/office/drawing/2014/main" id="{0170A54A-F26D-ED30-BE56-2E60AACB8475}"/>
              </a:ext>
            </a:extLst>
          </p:cNvPr>
          <p:cNvSpPr txBox="1"/>
          <p:nvPr/>
        </p:nvSpPr>
        <p:spPr>
          <a:xfrm>
            <a:off x="539552" y="-26328"/>
            <a:ext cx="8490595" cy="276999"/>
          </a:xfrm>
          <a:prstGeom prst="rect">
            <a:avLst/>
          </a:prstGeom>
          <a:noFill/>
        </p:spPr>
        <p:txBody>
          <a:bodyPr wrap="square" rtlCol="0">
            <a:spAutoFit/>
          </a:bodyPr>
          <a:lstStyle/>
          <a:p>
            <a:r>
              <a:rPr kumimoji="1" lang="ja-JP" altLang="en-US" sz="1200" b="1" dirty="0">
                <a:solidFill>
                  <a:schemeClr val="bg1"/>
                </a:solidFill>
                <a:latin typeface="+mj-ea"/>
                <a:ea typeface="+mj-ea"/>
              </a:rPr>
              <a:t>にせ    もの　　　　　　　　　　　　　　　み      わ　 　　　　　　　  　ほう     ほう　　　      　いち   れい</a:t>
            </a:r>
            <a:endParaRPr kumimoji="1" lang="en-US" altLang="ja-JP" sz="1200" b="1" dirty="0">
              <a:solidFill>
                <a:schemeClr val="bg1"/>
              </a:solidFill>
              <a:latin typeface="+mj-ea"/>
              <a:ea typeface="+mj-ea"/>
            </a:endParaRPr>
          </a:p>
        </p:txBody>
      </p:sp>
      <p:sp>
        <p:nvSpPr>
          <p:cNvPr id="4" name="テキスト ボックス 3">
            <a:extLst>
              <a:ext uri="{FF2B5EF4-FFF2-40B4-BE49-F238E27FC236}">
                <a16:creationId xmlns:a16="http://schemas.microsoft.com/office/drawing/2014/main" id="{857C6C26-0246-38CF-89E4-54B48C418447}"/>
              </a:ext>
            </a:extLst>
          </p:cNvPr>
          <p:cNvSpPr txBox="1"/>
          <p:nvPr/>
        </p:nvSpPr>
        <p:spPr>
          <a:xfrm>
            <a:off x="2517795" y="1042370"/>
            <a:ext cx="6804247" cy="230832"/>
          </a:xfrm>
          <a:prstGeom prst="rect">
            <a:avLst/>
          </a:prstGeom>
          <a:noFill/>
        </p:spPr>
        <p:txBody>
          <a:bodyPr wrap="square" rtlCol="0">
            <a:spAutoFit/>
          </a:bodyPr>
          <a:lstStyle/>
          <a:p>
            <a:r>
              <a:rPr kumimoji="1" lang="ja-JP" altLang="en-US" sz="900" b="1" dirty="0">
                <a:solidFill>
                  <a:srgbClr val="FF0000"/>
                </a:solidFill>
                <a:latin typeface="+mj-ea"/>
                <a:ea typeface="+mj-ea"/>
              </a:rPr>
              <a:t>ほん   もの　　　　　　　　　　　　　 　　　　　こと</a:t>
            </a:r>
            <a:endParaRPr kumimoji="1" lang="en-US" altLang="ja-JP" sz="900" b="1" dirty="0">
              <a:solidFill>
                <a:srgbClr val="FF0000"/>
              </a:solidFill>
              <a:latin typeface="+mj-ea"/>
              <a:ea typeface="+mj-ea"/>
            </a:endParaRPr>
          </a:p>
        </p:txBody>
      </p:sp>
      <p:sp>
        <p:nvSpPr>
          <p:cNvPr id="5" name="テキスト ボックス 4">
            <a:extLst>
              <a:ext uri="{FF2B5EF4-FFF2-40B4-BE49-F238E27FC236}">
                <a16:creationId xmlns:a16="http://schemas.microsoft.com/office/drawing/2014/main" id="{59CAC15A-3FB5-2856-83BA-D17AF5DB40E5}"/>
              </a:ext>
            </a:extLst>
          </p:cNvPr>
          <p:cNvSpPr txBox="1"/>
          <p:nvPr/>
        </p:nvSpPr>
        <p:spPr>
          <a:xfrm>
            <a:off x="1320709" y="1514780"/>
            <a:ext cx="8001333" cy="230832"/>
          </a:xfrm>
          <a:prstGeom prst="rect">
            <a:avLst/>
          </a:prstGeom>
          <a:noFill/>
        </p:spPr>
        <p:txBody>
          <a:bodyPr wrap="square" rtlCol="0">
            <a:spAutoFit/>
          </a:bodyPr>
          <a:lstStyle/>
          <a:p>
            <a:r>
              <a:rPr kumimoji="1" lang="ja-JP" altLang="en-US" sz="900" b="1" dirty="0">
                <a:latin typeface="+mj-ea"/>
                <a:ea typeface="+mj-ea"/>
              </a:rPr>
              <a:t>いっけん　　　　　　　　　　　　　　　　　　　　　　　　　　　　　　　　　　　み   わ</a:t>
            </a:r>
            <a:endParaRPr kumimoji="1" lang="en-US" altLang="ja-JP" sz="900" b="1" dirty="0">
              <a:latin typeface="+mj-ea"/>
              <a:ea typeface="+mj-ea"/>
            </a:endParaRPr>
          </a:p>
        </p:txBody>
      </p:sp>
      <p:sp>
        <p:nvSpPr>
          <p:cNvPr id="6" name="テキスト ボックス 5">
            <a:extLst>
              <a:ext uri="{FF2B5EF4-FFF2-40B4-BE49-F238E27FC236}">
                <a16:creationId xmlns:a16="http://schemas.microsoft.com/office/drawing/2014/main" id="{F29FA96C-453F-6263-071B-6B34205EADDA}"/>
              </a:ext>
            </a:extLst>
          </p:cNvPr>
          <p:cNvSpPr txBox="1"/>
          <p:nvPr/>
        </p:nvSpPr>
        <p:spPr>
          <a:xfrm>
            <a:off x="1144477" y="1944291"/>
            <a:ext cx="4147603" cy="230832"/>
          </a:xfrm>
          <a:prstGeom prst="rect">
            <a:avLst/>
          </a:prstGeom>
          <a:noFill/>
        </p:spPr>
        <p:txBody>
          <a:bodyPr wrap="square" rtlCol="0">
            <a:spAutoFit/>
          </a:bodyPr>
          <a:lstStyle/>
          <a:p>
            <a:r>
              <a:rPr kumimoji="1" lang="ja-JP" altLang="en-US" sz="900" b="1" dirty="0">
                <a:latin typeface="+mj-ea"/>
                <a:ea typeface="+mj-ea"/>
              </a:rPr>
              <a:t>こう  しき　　　　　　　　　　　　　　　　　　 　　　み   くら　　　　　　　　　　　　　   　よ</a:t>
            </a:r>
            <a:endParaRPr kumimoji="1" lang="en-US" altLang="ja-JP" sz="900" b="1" dirty="0">
              <a:latin typeface="+mj-ea"/>
              <a:ea typeface="+mj-ea"/>
            </a:endParaRPr>
          </a:p>
        </p:txBody>
      </p:sp>
      <p:sp>
        <p:nvSpPr>
          <p:cNvPr id="7" name="テキスト ボックス 6">
            <a:extLst>
              <a:ext uri="{FF2B5EF4-FFF2-40B4-BE49-F238E27FC236}">
                <a16:creationId xmlns:a16="http://schemas.microsoft.com/office/drawing/2014/main" id="{5FB6E106-FA88-3F90-8B35-A8376C1C2DED}"/>
              </a:ext>
            </a:extLst>
          </p:cNvPr>
          <p:cNvSpPr txBox="1"/>
          <p:nvPr/>
        </p:nvSpPr>
        <p:spPr>
          <a:xfrm>
            <a:off x="1622333" y="2762652"/>
            <a:ext cx="6046012" cy="230832"/>
          </a:xfrm>
          <a:prstGeom prst="rect">
            <a:avLst/>
          </a:prstGeom>
          <a:noFill/>
        </p:spPr>
        <p:txBody>
          <a:bodyPr wrap="square" rtlCol="0">
            <a:spAutoFit/>
          </a:bodyPr>
          <a:lstStyle/>
          <a:p>
            <a:r>
              <a:rPr kumimoji="1" lang="ja-JP" altLang="en-US" sz="900" b="1" dirty="0">
                <a:solidFill>
                  <a:srgbClr val="FF0000"/>
                </a:solidFill>
                <a:latin typeface="+mj-ea"/>
                <a:ea typeface="+mj-ea"/>
              </a:rPr>
              <a:t>き     さい　　　　　　　　　　　　　　　　　　　　　　　　　　　　　　　　　　　　　　　　　　　　　　　　　　　　　　　　　　　  かく   ちょう   し</a:t>
            </a:r>
            <a:endParaRPr kumimoji="1" lang="en-US" altLang="ja-JP" sz="900" b="1" dirty="0">
              <a:solidFill>
                <a:srgbClr val="FF0000"/>
              </a:solidFill>
              <a:latin typeface="+mj-ea"/>
              <a:ea typeface="+mj-ea"/>
            </a:endParaRPr>
          </a:p>
        </p:txBody>
      </p:sp>
      <p:sp>
        <p:nvSpPr>
          <p:cNvPr id="8" name="テキスト ボックス 7">
            <a:extLst>
              <a:ext uri="{FF2B5EF4-FFF2-40B4-BE49-F238E27FC236}">
                <a16:creationId xmlns:a16="http://schemas.microsoft.com/office/drawing/2014/main" id="{CAB79AD9-0D37-1757-CF88-FDBBED4D1E09}"/>
              </a:ext>
            </a:extLst>
          </p:cNvPr>
          <p:cNvSpPr txBox="1"/>
          <p:nvPr/>
        </p:nvSpPr>
        <p:spPr>
          <a:xfrm>
            <a:off x="2303749" y="3684066"/>
            <a:ext cx="5580620" cy="230832"/>
          </a:xfrm>
          <a:prstGeom prst="rect">
            <a:avLst/>
          </a:prstGeom>
          <a:noFill/>
        </p:spPr>
        <p:txBody>
          <a:bodyPr wrap="square" rtlCol="0">
            <a:spAutoFit/>
          </a:bodyPr>
          <a:lstStyle/>
          <a:p>
            <a:r>
              <a:rPr kumimoji="1" lang="ja-JP" altLang="en-US" sz="900" b="1" dirty="0">
                <a:latin typeface="+mj-ea"/>
                <a:ea typeface="+mj-ea"/>
              </a:rPr>
              <a:t>  ば  あい                                                                                                                               かんせん　　　　　　　　</a:t>
            </a:r>
            <a:endParaRPr kumimoji="1" lang="en-US" altLang="ja-JP" sz="900" b="1" dirty="0">
              <a:latin typeface="+mj-ea"/>
              <a:ea typeface="+mj-ea"/>
            </a:endParaRPr>
          </a:p>
        </p:txBody>
      </p:sp>
      <p:sp>
        <p:nvSpPr>
          <p:cNvPr id="9" name="テキスト ボックス 8">
            <a:extLst>
              <a:ext uri="{FF2B5EF4-FFF2-40B4-BE49-F238E27FC236}">
                <a16:creationId xmlns:a16="http://schemas.microsoft.com/office/drawing/2014/main" id="{68C5A57F-E793-CD02-C8E3-D2A8ABFECAA1}"/>
              </a:ext>
            </a:extLst>
          </p:cNvPr>
          <p:cNvSpPr txBox="1"/>
          <p:nvPr/>
        </p:nvSpPr>
        <p:spPr>
          <a:xfrm>
            <a:off x="1403648" y="4121756"/>
            <a:ext cx="900101" cy="230832"/>
          </a:xfrm>
          <a:prstGeom prst="rect">
            <a:avLst/>
          </a:prstGeom>
          <a:noFill/>
        </p:spPr>
        <p:txBody>
          <a:bodyPr wrap="square" rtlCol="0">
            <a:spAutoFit/>
          </a:bodyPr>
          <a:lstStyle/>
          <a:p>
            <a:r>
              <a:rPr kumimoji="1" lang="ja-JP" altLang="en-US" sz="900" b="1" dirty="0">
                <a:latin typeface="+mj-ea"/>
                <a:ea typeface="+mj-ea"/>
              </a:rPr>
              <a:t>か  のう せい</a:t>
            </a:r>
            <a:endParaRPr kumimoji="1" lang="en-US" altLang="ja-JP" sz="900" b="1" dirty="0">
              <a:latin typeface="+mj-ea"/>
              <a:ea typeface="+mj-ea"/>
            </a:endParaRPr>
          </a:p>
        </p:txBody>
      </p:sp>
      <p:sp>
        <p:nvSpPr>
          <p:cNvPr id="11" name="フッター プレースホルダー 2">
            <a:extLst>
              <a:ext uri="{FF2B5EF4-FFF2-40B4-BE49-F238E27FC236}">
                <a16:creationId xmlns:a16="http://schemas.microsoft.com/office/drawing/2014/main" id="{63714F3A-6C07-6E34-1948-61B8D65C4161}"/>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2" name="フッター プレースホルダー 2">
            <a:extLst>
              <a:ext uri="{FF2B5EF4-FFF2-40B4-BE49-F238E27FC236}">
                <a16:creationId xmlns:a16="http://schemas.microsoft.com/office/drawing/2014/main" id="{813CA126-C69E-D060-41D5-E8A0E2BCDCD6}"/>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直角三角形 5">
            <a:extLst>
              <a:ext uri="{FF2B5EF4-FFF2-40B4-BE49-F238E27FC236}">
                <a16:creationId xmlns:a16="http://schemas.microsoft.com/office/drawing/2014/main" id="{C90054B4-909D-AAA7-8C3A-1CB847DEB2D5}"/>
              </a:ext>
            </a:extLst>
          </p:cNvPr>
          <p:cNvSpPr/>
          <p:nvPr/>
        </p:nvSpPr>
        <p:spPr>
          <a:xfrm>
            <a:off x="8954" y="838200"/>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⑤考えてみよう！</a:t>
              </a:r>
            </a:p>
          </p:txBody>
        </p:sp>
      </p:grpSp>
      <p:sp>
        <p:nvSpPr>
          <p:cNvPr id="16" name="正方形/長方形 15"/>
          <p:cNvSpPr/>
          <p:nvPr/>
        </p:nvSpPr>
        <p:spPr>
          <a:xfrm>
            <a:off x="845840" y="1484784"/>
            <a:ext cx="7452320" cy="3581430"/>
          </a:xfrm>
          <a:prstGeom prst="rect">
            <a:avLst/>
          </a:prstGeom>
          <a:noFill/>
        </p:spPr>
        <p:txBody>
          <a:bodyPr wrap="square">
            <a:spAutoFit/>
          </a:bodyPr>
          <a:lstStyle/>
          <a:p>
            <a:pPr eaLnBrk="1" hangingPunct="1">
              <a:lnSpc>
                <a:spcPts val="5600"/>
              </a:lnSpc>
              <a:buSzPct val="100000"/>
              <a:defRPr/>
            </a:pPr>
            <a:r>
              <a:rPr lang="ja-JP" altLang="en-US" sz="4000" b="1" spc="-100" dirty="0">
                <a:ln w="9525">
                  <a:solidFill>
                    <a:schemeClr val="tx1"/>
                  </a:solidFill>
                  <a:prstDash val="solid"/>
                </a:ln>
                <a:solidFill>
                  <a:srgbClr val="FF0000"/>
                </a:solidFill>
                <a:effectLst>
                  <a:outerShdw blurRad="50800" dist="38100" dir="5400000" algn="ctr" rotWithShape="0">
                    <a:schemeClr val="tx1"/>
                  </a:outerShdw>
                </a:effectLst>
                <a:latin typeface="+mj-ea"/>
                <a:ea typeface="+mj-ea"/>
              </a:rPr>
              <a:t>　</a:t>
            </a:r>
            <a:r>
              <a:rPr lang="en-US" altLang="ja-JP" sz="4000" b="1" spc="-100" dirty="0">
                <a:ln w="9525">
                  <a:solidFill>
                    <a:schemeClr val="tx1"/>
                  </a:solidFill>
                  <a:prstDash val="solid"/>
                </a:ln>
                <a:solidFill>
                  <a:srgbClr val="FF0000"/>
                </a:solidFill>
                <a:effectLst>
                  <a:outerShdw blurRad="50800" dist="38100" dir="5400000" algn="ctr" rotWithShape="0">
                    <a:schemeClr val="tx1"/>
                  </a:outerShdw>
                </a:effectLst>
                <a:latin typeface="+mj-ea"/>
                <a:ea typeface="+mj-ea"/>
              </a:rPr>
              <a:t>SMS</a:t>
            </a:r>
            <a:r>
              <a:rPr lang="ja-JP" altLang="en-US" sz="4000" b="1" spc="-100" dirty="0">
                <a:ln w="9525">
                  <a:solidFill>
                    <a:schemeClr val="tx1"/>
                  </a:solidFill>
                  <a:prstDash val="solid"/>
                </a:ln>
                <a:solidFill>
                  <a:srgbClr val="FF0000"/>
                </a:solidFill>
                <a:effectLst>
                  <a:outerShdw blurRad="50800" dist="38100" dir="5400000" algn="ctr" rotWithShape="0">
                    <a:schemeClr val="tx1"/>
                  </a:outerShdw>
                </a:effectLst>
                <a:latin typeface="+mj-ea"/>
                <a:ea typeface="+mj-ea"/>
              </a:rPr>
              <a:t>詐欺について、どんな対策を</a:t>
            </a:r>
            <a:r>
              <a:rPr lang="ja-JP" altLang="en-US"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rPr>
              <a:t>すれば良いのでしょうか？</a:t>
            </a:r>
            <a:endParaRPr lang="en-US" altLang="ja-JP"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endParaRPr>
          </a:p>
          <a:p>
            <a:pPr eaLnBrk="1" hangingPunct="1">
              <a:lnSpc>
                <a:spcPts val="5600"/>
              </a:lnSpc>
              <a:buSzPct val="100000"/>
              <a:defRPr/>
            </a:pPr>
            <a:endParaRPr lang="en-US" altLang="ja-JP"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endParaRPr>
          </a:p>
          <a:p>
            <a:pPr eaLnBrk="1" hangingPunct="1">
              <a:lnSpc>
                <a:spcPts val="5600"/>
              </a:lnSpc>
              <a:buSzPct val="100000"/>
              <a:defRPr/>
            </a:pPr>
            <a:r>
              <a:rPr lang="ja-JP" altLang="en-US" sz="36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　</a:t>
            </a:r>
            <a:r>
              <a:rPr lang="ja-JP" altLang="en-US" sz="3200" b="1" u="sng" dirty="0">
                <a:ln w="0"/>
                <a:effectLst>
                  <a:outerShdw blurRad="38100" dist="19050" dir="2700000" algn="tl" rotWithShape="0">
                    <a:schemeClr val="dk1">
                      <a:alpha val="40000"/>
                    </a:schemeClr>
                  </a:outerShdw>
                </a:effectLst>
                <a:latin typeface="+mj-ea"/>
                <a:ea typeface="+mj-ea"/>
              </a:rPr>
              <a:t>気を付けたいポイントを整理</a:t>
            </a:r>
            <a:endParaRPr lang="en-US" altLang="ja-JP" sz="3200" b="1" u="sng" dirty="0">
              <a:ln w="0"/>
              <a:effectLst>
                <a:outerShdw blurRad="38100" dist="19050" dir="2700000" algn="tl" rotWithShape="0">
                  <a:schemeClr val="dk1">
                    <a:alpha val="40000"/>
                  </a:schemeClr>
                </a:outerShdw>
              </a:effectLst>
              <a:latin typeface="+mj-ea"/>
              <a:ea typeface="+mj-ea"/>
            </a:endParaRPr>
          </a:p>
          <a:p>
            <a:pPr eaLnBrk="1" hangingPunct="1">
              <a:lnSpc>
                <a:spcPts val="5600"/>
              </a:lnSpc>
              <a:buSzPct val="100000"/>
              <a:defRPr/>
            </a:pPr>
            <a:r>
              <a:rPr lang="ja-JP" altLang="en-US" sz="3200" b="1" u="sng" dirty="0">
                <a:ln w="0"/>
                <a:effectLst>
                  <a:outerShdw blurRad="38100" dist="19050" dir="2700000" algn="tl" rotWithShape="0">
                    <a:schemeClr val="dk1">
                      <a:alpha val="40000"/>
                    </a:schemeClr>
                  </a:outerShdw>
                </a:effectLst>
                <a:latin typeface="+mj-ea"/>
                <a:ea typeface="+mj-ea"/>
              </a:rPr>
              <a:t>してみよう。</a:t>
            </a:r>
            <a:endParaRPr lang="en-US" altLang="ja-JP" sz="3200" b="1" u="sng" dirty="0">
              <a:ln w="0"/>
              <a:effectLst>
                <a:outerShdw blurRad="38100" dist="19050" dir="2700000" algn="tl" rotWithShape="0">
                  <a:schemeClr val="dk1">
                    <a:alpha val="40000"/>
                  </a:schemeClr>
                </a:outerShdw>
              </a:effectLst>
              <a:latin typeface="+mj-ea"/>
              <a:ea typeface="+mj-ea"/>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mj-ea"/>
                <a:ea typeface="+mj-ea"/>
              </a:rPr>
              <a:t>Ｑ．２</a:t>
            </a:r>
            <a:endParaRPr kumimoji="1" lang="en-US" altLang="ja-JP" sz="4000" dirty="0">
              <a:solidFill>
                <a:srgbClr val="002060"/>
              </a:solidFill>
              <a:latin typeface="+mj-ea"/>
              <a:ea typeface="+mj-ea"/>
            </a:endParaRPr>
          </a:p>
        </p:txBody>
      </p:sp>
      <p:sp>
        <p:nvSpPr>
          <p:cNvPr id="2" name="テキスト ボックス 1">
            <a:extLst>
              <a:ext uri="{FF2B5EF4-FFF2-40B4-BE49-F238E27FC236}">
                <a16:creationId xmlns:a16="http://schemas.microsoft.com/office/drawing/2014/main" id="{4B5F742B-2DFD-269C-6D01-09A5358F08BB}"/>
              </a:ext>
            </a:extLst>
          </p:cNvPr>
          <p:cNvSpPr txBox="1"/>
          <p:nvPr/>
        </p:nvSpPr>
        <p:spPr>
          <a:xfrm>
            <a:off x="467544" y="-30163"/>
            <a:ext cx="1224136" cy="276999"/>
          </a:xfrm>
          <a:prstGeom prst="rect">
            <a:avLst/>
          </a:prstGeom>
          <a:noFill/>
        </p:spPr>
        <p:txBody>
          <a:bodyPr wrap="square" rtlCol="0">
            <a:spAutoFit/>
          </a:bodyPr>
          <a:lstStyle/>
          <a:p>
            <a:r>
              <a:rPr kumimoji="1" lang="ja-JP" altLang="en-US" sz="1200" b="1" dirty="0">
                <a:solidFill>
                  <a:schemeClr val="bg1"/>
                </a:solidFill>
                <a:latin typeface="+mj-ea"/>
                <a:ea typeface="+mj-ea"/>
              </a:rPr>
              <a:t>かんが</a:t>
            </a:r>
            <a:endParaRPr kumimoji="1" lang="en-US" altLang="ja-JP" sz="1200" b="1" dirty="0">
              <a:solidFill>
                <a:schemeClr val="bg1"/>
              </a:solidFill>
              <a:latin typeface="+mj-ea"/>
              <a:ea typeface="+mj-ea"/>
            </a:endParaRPr>
          </a:p>
        </p:txBody>
      </p:sp>
      <p:sp>
        <p:nvSpPr>
          <p:cNvPr id="3" name="テキスト ボックス 2">
            <a:extLst>
              <a:ext uri="{FF2B5EF4-FFF2-40B4-BE49-F238E27FC236}">
                <a16:creationId xmlns:a16="http://schemas.microsoft.com/office/drawing/2014/main" id="{A5B83671-9CF9-A02F-F541-931DA4DDE428}"/>
              </a:ext>
            </a:extLst>
          </p:cNvPr>
          <p:cNvSpPr txBox="1"/>
          <p:nvPr/>
        </p:nvSpPr>
        <p:spPr>
          <a:xfrm>
            <a:off x="2339752" y="1400645"/>
            <a:ext cx="5472608" cy="276999"/>
          </a:xfrm>
          <a:prstGeom prst="rect">
            <a:avLst/>
          </a:prstGeom>
          <a:noFill/>
        </p:spPr>
        <p:txBody>
          <a:bodyPr wrap="square" rtlCol="0">
            <a:spAutoFit/>
          </a:bodyPr>
          <a:lstStyle/>
          <a:p>
            <a:r>
              <a:rPr kumimoji="1" lang="ja-JP" altLang="en-US" sz="1200" b="1" dirty="0">
                <a:solidFill>
                  <a:srgbClr val="FF0000"/>
                </a:solidFill>
                <a:latin typeface="+mj-ea"/>
                <a:ea typeface="+mj-ea"/>
              </a:rPr>
              <a:t>さ       ぎ　　　　　　　　　　　　　　　　　　　　　　　　　　　　　　　　　　　　　 たい      さく</a:t>
            </a:r>
            <a:endParaRPr kumimoji="1" lang="en-US" altLang="ja-JP" sz="1200" b="1" dirty="0">
              <a:solidFill>
                <a:srgbClr val="FF0000"/>
              </a:solidFill>
              <a:latin typeface="+mj-ea"/>
              <a:ea typeface="+mj-ea"/>
            </a:endParaRPr>
          </a:p>
        </p:txBody>
      </p:sp>
      <p:sp>
        <p:nvSpPr>
          <p:cNvPr id="4" name="テキスト ボックス 3">
            <a:extLst>
              <a:ext uri="{FF2B5EF4-FFF2-40B4-BE49-F238E27FC236}">
                <a16:creationId xmlns:a16="http://schemas.microsoft.com/office/drawing/2014/main" id="{8350EE3F-7296-8464-44C5-C41C8A8477C5}"/>
              </a:ext>
            </a:extLst>
          </p:cNvPr>
          <p:cNvSpPr txBox="1"/>
          <p:nvPr/>
        </p:nvSpPr>
        <p:spPr>
          <a:xfrm>
            <a:off x="2555776" y="2102659"/>
            <a:ext cx="360040" cy="276999"/>
          </a:xfrm>
          <a:prstGeom prst="rect">
            <a:avLst/>
          </a:prstGeom>
          <a:noFill/>
        </p:spPr>
        <p:txBody>
          <a:bodyPr wrap="square" rtlCol="0">
            <a:spAutoFit/>
          </a:bodyPr>
          <a:lstStyle/>
          <a:p>
            <a:r>
              <a:rPr kumimoji="1" lang="ja-JP" altLang="en-US" sz="1200" b="1" dirty="0">
                <a:solidFill>
                  <a:srgbClr val="FF0000"/>
                </a:solidFill>
                <a:latin typeface="+mj-ea"/>
                <a:ea typeface="+mj-ea"/>
              </a:rPr>
              <a:t>よ</a:t>
            </a:r>
            <a:endParaRPr kumimoji="1" lang="en-US" altLang="ja-JP" sz="1200" b="1" dirty="0">
              <a:solidFill>
                <a:srgbClr val="FF0000"/>
              </a:solidFill>
              <a:latin typeface="+mj-ea"/>
              <a:ea typeface="+mj-ea"/>
            </a:endParaRPr>
          </a:p>
        </p:txBody>
      </p:sp>
      <p:sp>
        <p:nvSpPr>
          <p:cNvPr id="5" name="テキスト ボックス 4">
            <a:extLst>
              <a:ext uri="{FF2B5EF4-FFF2-40B4-BE49-F238E27FC236}">
                <a16:creationId xmlns:a16="http://schemas.microsoft.com/office/drawing/2014/main" id="{130D7274-1216-6C94-E83F-70A8099C974A}"/>
              </a:ext>
            </a:extLst>
          </p:cNvPr>
          <p:cNvSpPr txBox="1"/>
          <p:nvPr/>
        </p:nvSpPr>
        <p:spPr>
          <a:xfrm>
            <a:off x="1331640" y="3645024"/>
            <a:ext cx="4756391" cy="246221"/>
          </a:xfrm>
          <a:prstGeom prst="rect">
            <a:avLst/>
          </a:prstGeom>
          <a:noFill/>
        </p:spPr>
        <p:txBody>
          <a:bodyPr wrap="square" rtlCol="0">
            <a:spAutoFit/>
          </a:bodyPr>
          <a:lstStyle/>
          <a:p>
            <a:r>
              <a:rPr kumimoji="1" lang="ja-JP" altLang="en-US" sz="1000" b="1" dirty="0">
                <a:latin typeface="+mj-ea"/>
                <a:ea typeface="+mj-ea"/>
              </a:rPr>
              <a:t>き　　　　　　　つ　　　　　　　　　　　　　　　　　　　　　　　　　 　　　　　　　　　　　せい      り</a:t>
            </a:r>
            <a:endParaRPr kumimoji="1" lang="en-US" altLang="ja-JP" sz="1000" b="1" dirty="0">
              <a:latin typeface="+mj-ea"/>
              <a:ea typeface="+mj-ea"/>
            </a:endParaRPr>
          </a:p>
        </p:txBody>
      </p:sp>
      <p:grpSp>
        <p:nvGrpSpPr>
          <p:cNvPr id="15" name="グループ化 14">
            <a:extLst>
              <a:ext uri="{FF2B5EF4-FFF2-40B4-BE49-F238E27FC236}">
                <a16:creationId xmlns:a16="http://schemas.microsoft.com/office/drawing/2014/main" id="{23974832-0B7D-213C-D741-3E3B880906AF}"/>
              </a:ext>
            </a:extLst>
          </p:cNvPr>
          <p:cNvGrpSpPr/>
          <p:nvPr/>
        </p:nvGrpSpPr>
        <p:grpSpPr>
          <a:xfrm>
            <a:off x="6242532" y="2636912"/>
            <a:ext cx="2210129" cy="3127424"/>
            <a:chOff x="8298160" y="1865288"/>
            <a:chExt cx="2210129" cy="3127424"/>
          </a:xfrm>
        </p:grpSpPr>
        <p:pic>
          <p:nvPicPr>
            <p:cNvPr id="9" name="図 8">
              <a:extLst>
                <a:ext uri="{FF2B5EF4-FFF2-40B4-BE49-F238E27FC236}">
                  <a16:creationId xmlns:a16="http://schemas.microsoft.com/office/drawing/2014/main" id="{D5D5B22B-458C-ABFE-7F02-275F29570871}"/>
                </a:ext>
              </a:extLst>
            </p:cNvPr>
            <p:cNvPicPr>
              <a:picLocks noChangeAspect="1"/>
            </p:cNvPicPr>
            <p:nvPr/>
          </p:nvPicPr>
          <p:blipFill>
            <a:blip r:embed="rId4"/>
            <a:stretch>
              <a:fillRect/>
            </a:stretch>
          </p:blipFill>
          <p:spPr>
            <a:xfrm>
              <a:off x="8298160" y="1865288"/>
              <a:ext cx="2210129" cy="3127424"/>
            </a:xfrm>
            <a:prstGeom prst="rect">
              <a:avLst/>
            </a:prstGeom>
          </p:spPr>
        </p:pic>
        <p:sp>
          <p:nvSpPr>
            <p:cNvPr id="10" name="テキスト ボックス 9">
              <a:extLst>
                <a:ext uri="{FF2B5EF4-FFF2-40B4-BE49-F238E27FC236}">
                  <a16:creationId xmlns:a16="http://schemas.microsoft.com/office/drawing/2014/main" id="{D7180447-B623-013D-F6FB-9F2A69F6DB6F}"/>
                </a:ext>
              </a:extLst>
            </p:cNvPr>
            <p:cNvSpPr txBox="1"/>
            <p:nvPr/>
          </p:nvSpPr>
          <p:spPr>
            <a:xfrm>
              <a:off x="8716373" y="2439354"/>
              <a:ext cx="1455271" cy="153888"/>
            </a:xfrm>
            <a:prstGeom prst="rect">
              <a:avLst/>
            </a:prstGeom>
            <a:noFill/>
          </p:spPr>
          <p:txBody>
            <a:bodyPr wrap="square" rtlCol="0">
              <a:spAutoFit/>
            </a:bodyPr>
            <a:lstStyle/>
            <a:p>
              <a:r>
                <a:rPr kumimoji="1" lang="ja-JP" altLang="en-US" sz="400" b="1" dirty="0">
                  <a:latin typeface="+mn-ea"/>
                  <a:ea typeface="+mn-ea"/>
                </a:rPr>
                <a:t>しょう      ひん　　　はっ          そう　　じょう        きょう</a:t>
              </a:r>
              <a:endParaRPr kumimoji="1" lang="en-US" altLang="ja-JP" sz="400" b="1" dirty="0">
                <a:latin typeface="+mn-ea"/>
                <a:ea typeface="+mn-ea"/>
              </a:endParaRPr>
            </a:p>
          </p:txBody>
        </p:sp>
        <p:sp>
          <p:nvSpPr>
            <p:cNvPr id="11" name="テキスト ボックス 10">
              <a:extLst>
                <a:ext uri="{FF2B5EF4-FFF2-40B4-BE49-F238E27FC236}">
                  <a16:creationId xmlns:a16="http://schemas.microsoft.com/office/drawing/2014/main" id="{5C38C103-9B0A-1BCF-27BB-B8DC8CFE050C}"/>
                </a:ext>
              </a:extLst>
            </p:cNvPr>
            <p:cNvSpPr txBox="1"/>
            <p:nvPr/>
          </p:nvSpPr>
          <p:spPr>
            <a:xfrm>
              <a:off x="8919014" y="2919914"/>
              <a:ext cx="331400" cy="153888"/>
            </a:xfrm>
            <a:prstGeom prst="rect">
              <a:avLst/>
            </a:prstGeom>
            <a:noFill/>
          </p:spPr>
          <p:txBody>
            <a:bodyPr wrap="square" rtlCol="0">
              <a:spAutoFit/>
            </a:bodyPr>
            <a:lstStyle/>
            <a:p>
              <a:r>
                <a:rPr kumimoji="1" lang="ja-JP" altLang="en-US" sz="400" b="1" dirty="0">
                  <a:latin typeface="+mn-ea"/>
                  <a:ea typeface="+mn-ea"/>
                </a:rPr>
                <a:t>たび</a:t>
              </a:r>
              <a:endParaRPr kumimoji="1" lang="en-US" altLang="ja-JP" sz="400" b="1" dirty="0">
                <a:latin typeface="+mn-ea"/>
                <a:ea typeface="+mn-ea"/>
              </a:endParaRPr>
            </a:p>
          </p:txBody>
        </p:sp>
        <p:sp>
          <p:nvSpPr>
            <p:cNvPr id="12" name="テキスト ボックス 11">
              <a:extLst>
                <a:ext uri="{FF2B5EF4-FFF2-40B4-BE49-F238E27FC236}">
                  <a16:creationId xmlns:a16="http://schemas.microsoft.com/office/drawing/2014/main" id="{294E521C-C2F6-6057-F135-A156E53C7EF1}"/>
                </a:ext>
              </a:extLst>
            </p:cNvPr>
            <p:cNvSpPr txBox="1"/>
            <p:nvPr/>
          </p:nvSpPr>
          <p:spPr>
            <a:xfrm>
              <a:off x="9444009" y="3113187"/>
              <a:ext cx="729416" cy="153888"/>
            </a:xfrm>
            <a:prstGeom prst="rect">
              <a:avLst/>
            </a:prstGeom>
            <a:noFill/>
          </p:spPr>
          <p:txBody>
            <a:bodyPr wrap="square" rtlCol="0">
              <a:spAutoFit/>
            </a:bodyPr>
            <a:lstStyle/>
            <a:p>
              <a:r>
                <a:rPr kumimoji="1" lang="ja-JP" altLang="en-US" sz="400" b="1" dirty="0">
                  <a:latin typeface="+mn-ea"/>
                  <a:ea typeface="+mn-ea"/>
                </a:rPr>
                <a:t>こうにゅう</a:t>
              </a:r>
              <a:endParaRPr kumimoji="1" lang="en-US" altLang="ja-JP" sz="400" b="1" dirty="0">
                <a:latin typeface="+mn-ea"/>
                <a:ea typeface="+mn-ea"/>
              </a:endParaRPr>
            </a:p>
          </p:txBody>
        </p:sp>
        <p:sp>
          <p:nvSpPr>
            <p:cNvPr id="13" name="テキスト ボックス 12">
              <a:extLst>
                <a:ext uri="{FF2B5EF4-FFF2-40B4-BE49-F238E27FC236}">
                  <a16:creationId xmlns:a16="http://schemas.microsoft.com/office/drawing/2014/main" id="{F3417C29-0CC3-4E4D-0775-AB0FEC47C54E}"/>
                </a:ext>
              </a:extLst>
            </p:cNvPr>
            <p:cNvSpPr txBox="1"/>
            <p:nvPr/>
          </p:nvSpPr>
          <p:spPr>
            <a:xfrm>
              <a:off x="8602664" y="3488785"/>
              <a:ext cx="1751124" cy="153888"/>
            </a:xfrm>
            <a:prstGeom prst="rect">
              <a:avLst/>
            </a:prstGeom>
            <a:noFill/>
          </p:spPr>
          <p:txBody>
            <a:bodyPr wrap="square" rtlCol="0">
              <a:spAutoFit/>
            </a:bodyPr>
            <a:lstStyle/>
            <a:p>
              <a:r>
                <a:rPr kumimoji="1" lang="ja-JP" altLang="en-US" sz="400" b="1" dirty="0">
                  <a:latin typeface="+mn-ea"/>
                  <a:ea typeface="+mn-ea"/>
                </a:rPr>
                <a:t>しょう    ひん　　 はっ    そう　 じょう   きょう　　　　　　　　　　かく</a:t>
              </a:r>
              <a:endParaRPr kumimoji="1" lang="en-US" altLang="ja-JP" sz="400" b="1" dirty="0">
                <a:latin typeface="+mn-ea"/>
                <a:ea typeface="+mn-ea"/>
              </a:endParaRPr>
            </a:p>
          </p:txBody>
        </p:sp>
        <p:sp>
          <p:nvSpPr>
            <p:cNvPr id="14" name="テキスト ボックス 13">
              <a:extLst>
                <a:ext uri="{FF2B5EF4-FFF2-40B4-BE49-F238E27FC236}">
                  <a16:creationId xmlns:a16="http://schemas.microsoft.com/office/drawing/2014/main" id="{0F694095-47DD-A603-35E9-D6DAC5FDD093}"/>
                </a:ext>
              </a:extLst>
            </p:cNvPr>
            <p:cNvSpPr txBox="1"/>
            <p:nvPr/>
          </p:nvSpPr>
          <p:spPr>
            <a:xfrm>
              <a:off x="8633368" y="3675670"/>
              <a:ext cx="331400" cy="153888"/>
            </a:xfrm>
            <a:prstGeom prst="rect">
              <a:avLst/>
            </a:prstGeom>
            <a:noFill/>
          </p:spPr>
          <p:txBody>
            <a:bodyPr wrap="square" rtlCol="0">
              <a:spAutoFit/>
            </a:bodyPr>
            <a:lstStyle/>
            <a:p>
              <a:r>
                <a:rPr kumimoji="1" lang="ja-JP" altLang="en-US" sz="400" b="1" dirty="0">
                  <a:latin typeface="+mn-ea"/>
                  <a:ea typeface="+mn-ea"/>
                </a:rPr>
                <a:t>にん</a:t>
              </a:r>
              <a:endParaRPr kumimoji="1" lang="en-US" altLang="ja-JP" sz="400" b="1" dirty="0">
                <a:latin typeface="+mn-ea"/>
                <a:ea typeface="+mn-ea"/>
              </a:endParaRPr>
            </a:p>
          </p:txBody>
        </p:sp>
      </p:grpSp>
      <p:sp>
        <p:nvSpPr>
          <p:cNvPr id="7" name="フッター プレースホルダー 2">
            <a:extLst>
              <a:ext uri="{FF2B5EF4-FFF2-40B4-BE49-F238E27FC236}">
                <a16:creationId xmlns:a16="http://schemas.microsoft.com/office/drawing/2014/main" id="{5FE5C16B-C505-62AB-758F-02CDBAE5E405}"/>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8" name="フッター プレースホルダー 2">
            <a:extLst>
              <a:ext uri="{FF2B5EF4-FFF2-40B4-BE49-F238E27FC236}">
                <a16:creationId xmlns:a16="http://schemas.microsoft.com/office/drawing/2014/main" id="{84F3F96D-0BB2-64C4-57AA-9994B5E2574C}"/>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3683511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直角三角形 12">
            <a:extLst>
              <a:ext uri="{FF2B5EF4-FFF2-40B4-BE49-F238E27FC236}">
                <a16:creationId xmlns:a16="http://schemas.microsoft.com/office/drawing/2014/main" id="{4C96C175-B829-87E9-46DD-0D4F4C0FAC9E}"/>
              </a:ext>
            </a:extLst>
          </p:cNvPr>
          <p:cNvSpPr/>
          <p:nvPr/>
        </p:nvSpPr>
        <p:spPr>
          <a:xfrm>
            <a:off x="8954" y="838200"/>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3315" name="正方形/長方形 2"/>
          <p:cNvGrpSpPr>
            <a:grpSpLocks/>
          </p:cNvGrpSpPr>
          <p:nvPr/>
        </p:nvGrpSpPr>
        <p:grpSpPr bwMode="auto">
          <a:xfrm>
            <a:off x="-30163" y="-30163"/>
            <a:ext cx="9240838" cy="868363"/>
            <a:chOff x="-19" y="-19"/>
            <a:chExt cx="5821" cy="914"/>
          </a:xfrm>
        </p:grpSpPr>
        <p:pic>
          <p:nvPicPr>
            <p:cNvPr id="13317"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9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⑥</a:t>
              </a:r>
              <a:r>
                <a:rPr lang="en-US" altLang="ja-JP" sz="3600" b="1" dirty="0">
                  <a:solidFill>
                    <a:srgbClr val="FFFFFF"/>
                  </a:solidFill>
                  <a:effectLst>
                    <a:outerShdw blurRad="38100" dist="38100" dir="2700000" algn="tl">
                      <a:srgbClr val="C0C0C0"/>
                    </a:outerShdw>
                  </a:effectLst>
                  <a:latin typeface="+mj-ea"/>
                  <a:ea typeface="+mj-ea"/>
                </a:rPr>
                <a:t>SMS</a:t>
              </a:r>
              <a:r>
                <a:rPr lang="ja-JP" altLang="en-US" sz="3600" b="1" dirty="0">
                  <a:solidFill>
                    <a:srgbClr val="FFFFFF"/>
                  </a:solidFill>
                  <a:effectLst>
                    <a:outerShdw blurRad="38100" dist="38100" dir="2700000" algn="tl">
                      <a:srgbClr val="C0C0C0"/>
                    </a:outerShdw>
                  </a:effectLst>
                  <a:latin typeface="+mj-ea"/>
                  <a:ea typeface="+mj-ea"/>
                </a:rPr>
                <a:t>詐欺（スミッシング）の対策方法</a:t>
              </a:r>
            </a:p>
          </p:txBody>
        </p:sp>
      </p:grpSp>
      <p:sp>
        <p:nvSpPr>
          <p:cNvPr id="2" name="テキスト ボックス 1">
            <a:extLst>
              <a:ext uri="{FF2B5EF4-FFF2-40B4-BE49-F238E27FC236}">
                <a16:creationId xmlns:a16="http://schemas.microsoft.com/office/drawing/2014/main" id="{BAB1F3E0-DAB3-19E1-7A98-B1B23CAC3CFE}"/>
              </a:ext>
            </a:extLst>
          </p:cNvPr>
          <p:cNvSpPr txBox="1"/>
          <p:nvPr/>
        </p:nvSpPr>
        <p:spPr>
          <a:xfrm>
            <a:off x="1043608" y="1069424"/>
            <a:ext cx="7128792" cy="4293483"/>
          </a:xfrm>
          <a:prstGeom prst="rect">
            <a:avLst/>
          </a:prstGeom>
          <a:noFill/>
        </p:spPr>
        <p:txBody>
          <a:bodyPr wrap="square" rtlCol="0">
            <a:spAutoFit/>
          </a:bodyPr>
          <a:lstStyle/>
          <a:p>
            <a:pPr>
              <a:lnSpc>
                <a:spcPts val="3400"/>
              </a:lnSpc>
            </a:pPr>
            <a:r>
              <a:rPr kumimoji="1" lang="ja-JP" altLang="en-US" sz="2500" b="1" spc="-100" dirty="0">
                <a:solidFill>
                  <a:srgbClr val="FF0000"/>
                </a:solidFill>
                <a:effectLst>
                  <a:outerShdw blurRad="38100" dist="38100" dir="2700000" algn="tl">
                    <a:srgbClr val="000000">
                      <a:alpha val="43137"/>
                    </a:srgbClr>
                  </a:outerShdw>
                </a:effectLst>
              </a:rPr>
              <a:t>１．ＳＭＳ上のＵＲＬを安易にタップしない　　　</a:t>
            </a:r>
            <a:r>
              <a:rPr kumimoji="1" lang="ja-JP" altLang="en-US" sz="2300" b="1" spc="-100" dirty="0">
                <a:solidFill>
                  <a:srgbClr val="FF0000"/>
                </a:solidFill>
                <a:effectLst>
                  <a:outerShdw blurRad="38100" dist="38100" dir="2700000" algn="tl">
                    <a:srgbClr val="000000">
                      <a:alpha val="43137"/>
                    </a:srgbClr>
                  </a:outerShdw>
                </a:effectLst>
              </a:rPr>
              <a:t>　　　　　　　　　　　　　</a:t>
            </a:r>
          </a:p>
          <a:p>
            <a:pPr>
              <a:lnSpc>
                <a:spcPts val="3400"/>
              </a:lnSpc>
            </a:pPr>
            <a:r>
              <a:rPr kumimoji="1" lang="ja-JP" altLang="en-US" sz="2300" spc="-100" dirty="0"/>
              <a:t>　</a:t>
            </a:r>
            <a:r>
              <a:rPr kumimoji="1" lang="ja-JP" altLang="en-US" sz="2000" dirty="0">
                <a:latin typeface="+mn-ea"/>
                <a:ea typeface="+mn-ea"/>
              </a:rPr>
              <a:t>ＵＲＬをタップすると、詐欺サイトに誘導され、個人情報の入力</a:t>
            </a:r>
            <a:r>
              <a:rPr kumimoji="1" lang="ja-JP" altLang="en-US" sz="2000" spc="-100" dirty="0">
                <a:latin typeface="+mn-ea"/>
                <a:ea typeface="+mn-ea"/>
              </a:rPr>
              <a:t>や不正アプリのインストールを要求されます。</a:t>
            </a:r>
          </a:p>
          <a:p>
            <a:pPr>
              <a:lnSpc>
                <a:spcPts val="3400"/>
              </a:lnSpc>
            </a:pPr>
            <a:r>
              <a:rPr kumimoji="1" lang="ja-JP" altLang="en-US" sz="2500" b="1" spc="-100" dirty="0">
                <a:solidFill>
                  <a:srgbClr val="FF0000"/>
                </a:solidFill>
                <a:effectLst>
                  <a:outerShdw blurRad="38100" dist="38100" dir="2700000" algn="tl">
                    <a:srgbClr val="000000">
                      <a:alpha val="43137"/>
                    </a:srgbClr>
                  </a:outerShdw>
                </a:effectLst>
              </a:rPr>
              <a:t>２．非正規ルートのアプリはインストールしない</a:t>
            </a:r>
          </a:p>
          <a:p>
            <a:pPr>
              <a:lnSpc>
                <a:spcPts val="3400"/>
              </a:lnSpc>
            </a:pPr>
            <a:r>
              <a:rPr kumimoji="1" lang="ja-JP" altLang="en-US" sz="2000" spc="-100" dirty="0">
                <a:latin typeface="+mn-ea"/>
                <a:ea typeface="+mn-ea"/>
              </a:rPr>
              <a:t>　もしインストールしてしまったら、すぐに削除し、パスワード等を変更しましょう。</a:t>
            </a:r>
          </a:p>
          <a:p>
            <a:pPr>
              <a:lnSpc>
                <a:spcPts val="3400"/>
              </a:lnSpc>
            </a:pPr>
            <a:r>
              <a:rPr kumimoji="1" lang="ja-JP" altLang="en-US" sz="2500" b="1" spc="-100" dirty="0">
                <a:solidFill>
                  <a:srgbClr val="FF0000"/>
                </a:solidFill>
                <a:effectLst>
                  <a:outerShdw blurRad="38100" dist="38100" dir="2700000" algn="tl">
                    <a:srgbClr val="000000">
                      <a:alpha val="43137"/>
                    </a:srgbClr>
                  </a:outerShdw>
                </a:effectLst>
              </a:rPr>
              <a:t>３．セキュリティ設定、ＯＳを最新版にしておく</a:t>
            </a:r>
          </a:p>
          <a:p>
            <a:pPr>
              <a:lnSpc>
                <a:spcPts val="3400"/>
              </a:lnSpc>
            </a:pPr>
            <a:r>
              <a:rPr kumimoji="1" lang="ja-JP" altLang="en-US" sz="2000" spc="-100" dirty="0">
                <a:latin typeface="+mn-ea"/>
                <a:ea typeface="+mn-ea"/>
              </a:rPr>
              <a:t>　ＳＭＳ詐欺はＯＳなどの脆弱性をねらっているので、最新の状態にアップデートしておきましょう。</a:t>
            </a:r>
          </a:p>
          <a:p>
            <a:endParaRPr kumimoji="1" lang="ja-JP" altLang="en-US" dirty="0"/>
          </a:p>
        </p:txBody>
      </p:sp>
      <p:sp>
        <p:nvSpPr>
          <p:cNvPr id="3" name="テキスト ボックス 2">
            <a:extLst>
              <a:ext uri="{FF2B5EF4-FFF2-40B4-BE49-F238E27FC236}">
                <a16:creationId xmlns:a16="http://schemas.microsoft.com/office/drawing/2014/main" id="{27D69CD2-A09A-F982-B658-538875D478BF}"/>
              </a:ext>
            </a:extLst>
          </p:cNvPr>
          <p:cNvSpPr txBox="1"/>
          <p:nvPr/>
        </p:nvSpPr>
        <p:spPr>
          <a:xfrm>
            <a:off x="3779912" y="986349"/>
            <a:ext cx="983400" cy="230832"/>
          </a:xfrm>
          <a:prstGeom prst="rect">
            <a:avLst/>
          </a:prstGeom>
          <a:noFill/>
        </p:spPr>
        <p:txBody>
          <a:bodyPr wrap="square" rtlCol="0">
            <a:spAutoFit/>
          </a:bodyPr>
          <a:lstStyle/>
          <a:p>
            <a:r>
              <a:rPr kumimoji="1" lang="ja-JP" altLang="en-US" sz="900" b="1" dirty="0">
                <a:solidFill>
                  <a:srgbClr val="FF0000"/>
                </a:solidFill>
                <a:latin typeface="+mj-ea"/>
                <a:ea typeface="+mj-ea"/>
              </a:rPr>
              <a:t>あん    い</a:t>
            </a:r>
            <a:endParaRPr kumimoji="1" lang="en-US" altLang="ja-JP" sz="900" b="1" dirty="0">
              <a:solidFill>
                <a:srgbClr val="FF0000"/>
              </a:solidFill>
              <a:latin typeface="+mj-ea"/>
              <a:ea typeface="+mj-ea"/>
            </a:endParaRPr>
          </a:p>
        </p:txBody>
      </p:sp>
      <p:sp>
        <p:nvSpPr>
          <p:cNvPr id="4" name="テキスト ボックス 3">
            <a:extLst>
              <a:ext uri="{FF2B5EF4-FFF2-40B4-BE49-F238E27FC236}">
                <a16:creationId xmlns:a16="http://schemas.microsoft.com/office/drawing/2014/main" id="{905D7C85-EC85-AC83-A1E9-441953BAE327}"/>
              </a:ext>
            </a:extLst>
          </p:cNvPr>
          <p:cNvSpPr txBox="1"/>
          <p:nvPr/>
        </p:nvSpPr>
        <p:spPr>
          <a:xfrm>
            <a:off x="3496865" y="1487019"/>
            <a:ext cx="4459511" cy="230832"/>
          </a:xfrm>
          <a:prstGeom prst="rect">
            <a:avLst/>
          </a:prstGeom>
          <a:noFill/>
        </p:spPr>
        <p:txBody>
          <a:bodyPr wrap="square" rtlCol="0">
            <a:spAutoFit/>
          </a:bodyPr>
          <a:lstStyle/>
          <a:p>
            <a:r>
              <a:rPr kumimoji="1" lang="ja-JP" altLang="en-US" sz="900" b="1" dirty="0">
                <a:latin typeface="+mj-ea"/>
                <a:ea typeface="+mj-ea"/>
              </a:rPr>
              <a:t>さ     ぎ　　　　　　　　　　   　ゆう  どう　　　  　　　       こ   じん じょうほう     　にゅうりょく　　　　</a:t>
            </a:r>
            <a:endParaRPr kumimoji="1" lang="en-US" altLang="ja-JP" sz="900" b="1" dirty="0">
              <a:latin typeface="+mj-ea"/>
              <a:ea typeface="+mj-ea"/>
            </a:endParaRPr>
          </a:p>
        </p:txBody>
      </p:sp>
      <p:sp>
        <p:nvSpPr>
          <p:cNvPr id="5" name="テキスト ボックス 4">
            <a:extLst>
              <a:ext uri="{FF2B5EF4-FFF2-40B4-BE49-F238E27FC236}">
                <a16:creationId xmlns:a16="http://schemas.microsoft.com/office/drawing/2014/main" id="{D472A4EC-4D32-73B8-CA47-1809D289B0A0}"/>
              </a:ext>
            </a:extLst>
          </p:cNvPr>
          <p:cNvSpPr txBox="1"/>
          <p:nvPr/>
        </p:nvSpPr>
        <p:spPr>
          <a:xfrm>
            <a:off x="1115616" y="1904642"/>
            <a:ext cx="3528392" cy="230832"/>
          </a:xfrm>
          <a:prstGeom prst="rect">
            <a:avLst/>
          </a:prstGeom>
          <a:noFill/>
        </p:spPr>
        <p:txBody>
          <a:bodyPr wrap="square" rtlCol="0">
            <a:spAutoFit/>
          </a:bodyPr>
          <a:lstStyle/>
          <a:p>
            <a:r>
              <a:rPr kumimoji="1" lang="ja-JP" altLang="en-US" sz="900" b="1" dirty="0">
                <a:latin typeface="+mj-ea"/>
                <a:ea typeface="+mj-ea"/>
              </a:rPr>
              <a:t>ふ  せい　　　　　　　　　　　　　　　　　　　　　　　　　　  　　　 よう きゅう</a:t>
            </a:r>
            <a:endParaRPr kumimoji="1" lang="en-US" altLang="ja-JP" sz="900" b="1" dirty="0">
              <a:latin typeface="+mj-ea"/>
              <a:ea typeface="+mj-ea"/>
            </a:endParaRPr>
          </a:p>
        </p:txBody>
      </p:sp>
      <p:sp>
        <p:nvSpPr>
          <p:cNvPr id="6" name="テキスト ボックス 5">
            <a:extLst>
              <a:ext uri="{FF2B5EF4-FFF2-40B4-BE49-F238E27FC236}">
                <a16:creationId xmlns:a16="http://schemas.microsoft.com/office/drawing/2014/main" id="{3220B79E-109D-93FE-5BDB-2A3BA5BC1DF9}"/>
              </a:ext>
            </a:extLst>
          </p:cNvPr>
          <p:cNvSpPr txBox="1"/>
          <p:nvPr/>
        </p:nvSpPr>
        <p:spPr>
          <a:xfrm>
            <a:off x="1581535" y="2276872"/>
            <a:ext cx="1046249" cy="230832"/>
          </a:xfrm>
          <a:prstGeom prst="rect">
            <a:avLst/>
          </a:prstGeom>
          <a:noFill/>
        </p:spPr>
        <p:txBody>
          <a:bodyPr wrap="square" rtlCol="0">
            <a:spAutoFit/>
          </a:bodyPr>
          <a:lstStyle/>
          <a:p>
            <a:r>
              <a:rPr kumimoji="1" lang="ja-JP" altLang="en-US" sz="900" b="1" dirty="0">
                <a:solidFill>
                  <a:srgbClr val="FF0000"/>
                </a:solidFill>
                <a:latin typeface="+mj-ea"/>
                <a:ea typeface="+mj-ea"/>
              </a:rPr>
              <a:t>ひ   せい     き</a:t>
            </a:r>
            <a:endParaRPr kumimoji="1" lang="en-US" altLang="ja-JP" sz="900" b="1" dirty="0">
              <a:solidFill>
                <a:srgbClr val="FF0000"/>
              </a:solidFill>
              <a:latin typeface="+mj-ea"/>
              <a:ea typeface="+mj-ea"/>
            </a:endParaRPr>
          </a:p>
        </p:txBody>
      </p:sp>
      <p:sp>
        <p:nvSpPr>
          <p:cNvPr id="7" name="テキスト ボックス 6">
            <a:extLst>
              <a:ext uri="{FF2B5EF4-FFF2-40B4-BE49-F238E27FC236}">
                <a16:creationId xmlns:a16="http://schemas.microsoft.com/office/drawing/2014/main" id="{12C912F0-BE3D-CCD3-E06B-628233E55D11}"/>
              </a:ext>
            </a:extLst>
          </p:cNvPr>
          <p:cNvSpPr txBox="1"/>
          <p:nvPr/>
        </p:nvSpPr>
        <p:spPr>
          <a:xfrm>
            <a:off x="5004048" y="2767225"/>
            <a:ext cx="3168352" cy="230832"/>
          </a:xfrm>
          <a:prstGeom prst="rect">
            <a:avLst/>
          </a:prstGeom>
          <a:noFill/>
        </p:spPr>
        <p:txBody>
          <a:bodyPr wrap="square" rtlCol="0">
            <a:spAutoFit/>
          </a:bodyPr>
          <a:lstStyle/>
          <a:p>
            <a:r>
              <a:rPr kumimoji="1" lang="ja-JP" altLang="en-US" sz="900" b="1" dirty="0">
                <a:latin typeface="+mj-ea"/>
                <a:ea typeface="+mj-ea"/>
              </a:rPr>
              <a:t>  さく   じょ                                          とう　　　へん  こう</a:t>
            </a:r>
            <a:endParaRPr kumimoji="1" lang="en-US" altLang="ja-JP" sz="900" b="1" dirty="0">
              <a:latin typeface="+mj-ea"/>
              <a:ea typeface="+mj-ea"/>
            </a:endParaRPr>
          </a:p>
        </p:txBody>
      </p:sp>
      <p:sp>
        <p:nvSpPr>
          <p:cNvPr id="9" name="テキスト ボックス 8">
            <a:extLst>
              <a:ext uri="{FF2B5EF4-FFF2-40B4-BE49-F238E27FC236}">
                <a16:creationId xmlns:a16="http://schemas.microsoft.com/office/drawing/2014/main" id="{0C766573-1415-B1EE-C401-00E73945BC4B}"/>
              </a:ext>
            </a:extLst>
          </p:cNvPr>
          <p:cNvSpPr txBox="1"/>
          <p:nvPr/>
        </p:nvSpPr>
        <p:spPr>
          <a:xfrm>
            <a:off x="2978870" y="3562313"/>
            <a:ext cx="2961282" cy="230832"/>
          </a:xfrm>
          <a:prstGeom prst="rect">
            <a:avLst/>
          </a:prstGeom>
          <a:noFill/>
        </p:spPr>
        <p:txBody>
          <a:bodyPr wrap="square" rtlCol="0">
            <a:spAutoFit/>
          </a:bodyPr>
          <a:lstStyle/>
          <a:p>
            <a:r>
              <a:rPr kumimoji="1" lang="ja-JP" altLang="en-US" sz="900" b="1" dirty="0">
                <a:solidFill>
                  <a:srgbClr val="FF0000"/>
                </a:solidFill>
                <a:latin typeface="+mj-ea"/>
                <a:ea typeface="+mj-ea"/>
              </a:rPr>
              <a:t>せっ    てい　　　　　      　　　　　 さい    しん   ばん</a:t>
            </a:r>
            <a:endParaRPr kumimoji="1" lang="en-US" altLang="ja-JP" sz="900" b="1" dirty="0">
              <a:solidFill>
                <a:srgbClr val="FF0000"/>
              </a:solidFill>
              <a:latin typeface="+mj-ea"/>
              <a:ea typeface="+mj-ea"/>
            </a:endParaRPr>
          </a:p>
        </p:txBody>
      </p:sp>
      <p:sp>
        <p:nvSpPr>
          <p:cNvPr id="10" name="テキスト ボックス 9">
            <a:extLst>
              <a:ext uri="{FF2B5EF4-FFF2-40B4-BE49-F238E27FC236}">
                <a16:creationId xmlns:a16="http://schemas.microsoft.com/office/drawing/2014/main" id="{11144FC4-E64C-FB45-C71B-34E597C31B04}"/>
              </a:ext>
            </a:extLst>
          </p:cNvPr>
          <p:cNvSpPr txBox="1"/>
          <p:nvPr/>
        </p:nvSpPr>
        <p:spPr>
          <a:xfrm>
            <a:off x="1835696" y="4055564"/>
            <a:ext cx="6057763" cy="369332"/>
          </a:xfrm>
          <a:prstGeom prst="rect">
            <a:avLst/>
          </a:prstGeom>
          <a:noFill/>
        </p:spPr>
        <p:txBody>
          <a:bodyPr wrap="square" rtlCol="0">
            <a:spAutoFit/>
          </a:bodyPr>
          <a:lstStyle/>
          <a:p>
            <a:r>
              <a:rPr kumimoji="1" lang="ja-JP" altLang="en-US" sz="900" b="1" dirty="0">
                <a:latin typeface="+mj-ea"/>
                <a:ea typeface="+mj-ea"/>
              </a:rPr>
              <a:t>さ     ぎ　　　　　　　　                 </a:t>
            </a:r>
            <a:r>
              <a:rPr kumimoji="1" lang="en-US" altLang="ja-JP" sz="900" b="1" dirty="0">
                <a:latin typeface="+mj-ea"/>
                <a:ea typeface="+mj-ea"/>
              </a:rPr>
              <a:t>※</a:t>
            </a:r>
            <a:r>
              <a:rPr kumimoji="1" lang="ja-JP" altLang="en-US" sz="900" b="1" dirty="0">
                <a:latin typeface="+mj-ea"/>
                <a:ea typeface="+mj-ea"/>
              </a:rPr>
              <a:t>ぜいじゃく せい　　　　　　　　　　　　　　　　　　  　                　さいしん         じょうたい</a:t>
            </a:r>
            <a:endParaRPr kumimoji="1" lang="en-US" altLang="ja-JP" sz="900" b="1" dirty="0">
              <a:latin typeface="+mj-ea"/>
              <a:ea typeface="+mj-ea"/>
            </a:endParaRPr>
          </a:p>
          <a:p>
            <a:endParaRPr kumimoji="1" lang="en-US" altLang="ja-JP" sz="900" b="1" dirty="0">
              <a:latin typeface="+mj-ea"/>
              <a:ea typeface="+mj-ea"/>
            </a:endParaRPr>
          </a:p>
        </p:txBody>
      </p:sp>
      <p:sp>
        <p:nvSpPr>
          <p:cNvPr id="12" name="テキスト ボックス 11">
            <a:extLst>
              <a:ext uri="{FF2B5EF4-FFF2-40B4-BE49-F238E27FC236}">
                <a16:creationId xmlns:a16="http://schemas.microsoft.com/office/drawing/2014/main" id="{3CAE6EA0-F3BE-260D-2D41-D77C6C445E59}"/>
              </a:ext>
            </a:extLst>
          </p:cNvPr>
          <p:cNvSpPr txBox="1"/>
          <p:nvPr/>
        </p:nvSpPr>
        <p:spPr>
          <a:xfrm>
            <a:off x="1502198" y="0"/>
            <a:ext cx="7560840" cy="276999"/>
          </a:xfrm>
          <a:prstGeom prst="rect">
            <a:avLst/>
          </a:prstGeom>
          <a:noFill/>
        </p:spPr>
        <p:txBody>
          <a:bodyPr wrap="square" rtlCol="0">
            <a:spAutoFit/>
          </a:bodyPr>
          <a:lstStyle/>
          <a:p>
            <a:r>
              <a:rPr kumimoji="1" lang="ja-JP" altLang="en-US" sz="1200" b="1" dirty="0">
                <a:solidFill>
                  <a:schemeClr val="bg1"/>
                </a:solidFill>
                <a:latin typeface="+mj-ea"/>
                <a:ea typeface="+mj-ea"/>
              </a:rPr>
              <a:t>さ        ぎ　　　　　　　　　　　　　　　　　　　　　　　　　　　　          　たい    さく     ほう    ほう</a:t>
            </a:r>
            <a:endParaRPr kumimoji="1" lang="en-US" altLang="ja-JP" sz="1200" b="1" dirty="0">
              <a:solidFill>
                <a:schemeClr val="bg1"/>
              </a:solidFill>
              <a:latin typeface="+mj-ea"/>
              <a:ea typeface="+mj-ea"/>
            </a:endParaRPr>
          </a:p>
        </p:txBody>
      </p:sp>
      <p:sp>
        <p:nvSpPr>
          <p:cNvPr id="8" name="フッター プレースホルダー 2">
            <a:extLst>
              <a:ext uri="{FF2B5EF4-FFF2-40B4-BE49-F238E27FC236}">
                <a16:creationId xmlns:a16="http://schemas.microsoft.com/office/drawing/2014/main" id="{F0F546EA-47EA-B8BD-44D3-039E68C4D632}"/>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1" name="フッター プレースホルダー 2">
            <a:extLst>
              <a:ext uri="{FF2B5EF4-FFF2-40B4-BE49-F238E27FC236}">
                <a16:creationId xmlns:a16="http://schemas.microsoft.com/office/drawing/2014/main" id="{210805BB-A216-C83D-0225-D18BB205B525}"/>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
        <p:nvSpPr>
          <p:cNvPr id="15" name="四角形: 1 つの角を切り取る 14">
            <a:extLst>
              <a:ext uri="{FF2B5EF4-FFF2-40B4-BE49-F238E27FC236}">
                <a16:creationId xmlns:a16="http://schemas.microsoft.com/office/drawing/2014/main" id="{99B00CE6-CFC9-6048-6B4E-4322251F317F}"/>
              </a:ext>
            </a:extLst>
          </p:cNvPr>
          <p:cNvSpPr/>
          <p:nvPr/>
        </p:nvSpPr>
        <p:spPr>
          <a:xfrm>
            <a:off x="1116130" y="5290543"/>
            <a:ext cx="6840246" cy="874761"/>
          </a:xfrm>
          <a:prstGeom prst="snip1Rect">
            <a:avLst/>
          </a:prstGeom>
          <a:solidFill>
            <a:schemeClr val="accent1">
              <a:lumMod val="20000"/>
              <a:lumOff val="80000"/>
            </a:schemeClr>
          </a:solidFill>
          <a:ln w="6350"/>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rtlCol="0" anchor="ctr"/>
          <a:lstStyle>
            <a:defPPr>
              <a:defRPr lang="ja-JP"/>
            </a:defPPr>
            <a:lvl1pPr algn="l" defTabSz="457200" rtl="0" eaLnBrk="0" fontAlgn="base" hangingPunct="0">
              <a:spcBef>
                <a:spcPct val="0"/>
              </a:spcBef>
              <a:spcAft>
                <a:spcPct val="0"/>
              </a:spcAft>
              <a:defRPr kern="1200">
                <a:solidFill>
                  <a:schemeClr val="dk1"/>
                </a:solidFill>
                <a:latin typeface="+mn-lt"/>
                <a:ea typeface="+mn-ea"/>
                <a:cs typeface="+mn-cs"/>
              </a:defRPr>
            </a:lvl1pPr>
            <a:lvl2pPr marL="457200" algn="l" defTabSz="457200" rtl="0" eaLnBrk="0" fontAlgn="base" hangingPunct="0">
              <a:spcBef>
                <a:spcPct val="0"/>
              </a:spcBef>
              <a:spcAft>
                <a:spcPct val="0"/>
              </a:spcAft>
              <a:defRPr kern="1200">
                <a:solidFill>
                  <a:schemeClr val="dk1"/>
                </a:solidFill>
                <a:latin typeface="+mn-lt"/>
                <a:ea typeface="+mn-ea"/>
                <a:cs typeface="+mn-cs"/>
              </a:defRPr>
            </a:lvl2pPr>
            <a:lvl3pPr marL="914400" algn="l" defTabSz="457200" rtl="0" eaLnBrk="0" fontAlgn="base" hangingPunct="0">
              <a:spcBef>
                <a:spcPct val="0"/>
              </a:spcBef>
              <a:spcAft>
                <a:spcPct val="0"/>
              </a:spcAft>
              <a:defRPr kern="1200">
                <a:solidFill>
                  <a:schemeClr val="dk1"/>
                </a:solidFill>
                <a:latin typeface="+mn-lt"/>
                <a:ea typeface="+mn-ea"/>
                <a:cs typeface="+mn-cs"/>
              </a:defRPr>
            </a:lvl3pPr>
            <a:lvl4pPr marL="1371600" algn="l" defTabSz="457200" rtl="0" eaLnBrk="0" fontAlgn="base" hangingPunct="0">
              <a:spcBef>
                <a:spcPct val="0"/>
              </a:spcBef>
              <a:spcAft>
                <a:spcPct val="0"/>
              </a:spcAft>
              <a:defRPr kern="1200">
                <a:solidFill>
                  <a:schemeClr val="dk1"/>
                </a:solidFill>
                <a:latin typeface="+mn-lt"/>
                <a:ea typeface="+mn-ea"/>
                <a:cs typeface="+mn-cs"/>
              </a:defRPr>
            </a:lvl4pPr>
            <a:lvl5pPr marL="1828800" algn="l" defTabSz="457200"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endParaRPr kumimoji="1" lang="ja-JP" altLang="en-US" dirty="0">
              <a:ln w="0"/>
              <a:solidFill>
                <a:schemeClr val="tx1"/>
              </a:solidFill>
              <a:effectLst>
                <a:outerShdw blurRad="38100" dist="25400" dir="5400000" algn="ctr" rotWithShape="0">
                  <a:srgbClr val="6E747A">
                    <a:alpha val="43000"/>
                  </a:srgbClr>
                </a:outerShdw>
              </a:effectLst>
            </a:endParaRPr>
          </a:p>
        </p:txBody>
      </p:sp>
      <p:sp>
        <p:nvSpPr>
          <p:cNvPr id="16" name="テキスト ボックス 4">
            <a:extLst>
              <a:ext uri="{FF2B5EF4-FFF2-40B4-BE49-F238E27FC236}">
                <a16:creationId xmlns:a16="http://schemas.microsoft.com/office/drawing/2014/main" id="{72449393-2DEE-3208-2384-7C8385C29B7A}"/>
              </a:ext>
            </a:extLst>
          </p:cNvPr>
          <p:cNvSpPr txBox="1"/>
          <p:nvPr/>
        </p:nvSpPr>
        <p:spPr>
          <a:xfrm>
            <a:off x="1157744" y="5402748"/>
            <a:ext cx="6735715" cy="707886"/>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r>
              <a:rPr kumimoji="1" lang="en-US" altLang="ja-JP" sz="800" b="1" dirty="0">
                <a:latin typeface="+mn-ea"/>
                <a:ea typeface="+mn-ea"/>
              </a:rPr>
              <a:t>※</a:t>
            </a:r>
            <a:r>
              <a:rPr kumimoji="1" lang="ja-JP" altLang="en-US" sz="800" b="1" dirty="0">
                <a:latin typeface="+mn-ea"/>
                <a:ea typeface="+mn-ea"/>
              </a:rPr>
              <a:t>　</a:t>
            </a:r>
            <a:r>
              <a:rPr kumimoji="1" lang="en-US" altLang="ja-JP" sz="800" b="1" dirty="0">
                <a:latin typeface="+mn-ea"/>
                <a:ea typeface="+mn-ea"/>
              </a:rPr>
              <a:t>URL</a:t>
            </a:r>
            <a:r>
              <a:rPr kumimoji="1" lang="ja-JP" altLang="en-US" sz="800" b="1" dirty="0">
                <a:latin typeface="+mn-ea"/>
                <a:ea typeface="+mn-ea"/>
              </a:rPr>
              <a:t>とは</a:t>
            </a:r>
            <a:r>
              <a:rPr kumimoji="1" lang="en-US" altLang="ja-JP" sz="800" b="1" dirty="0">
                <a:latin typeface="+mn-ea"/>
                <a:ea typeface="+mn-ea"/>
              </a:rPr>
              <a:t>=</a:t>
            </a:r>
            <a:r>
              <a:rPr kumimoji="1" lang="ja-JP" altLang="en-US" sz="800" b="1" dirty="0">
                <a:latin typeface="+mn-ea"/>
                <a:ea typeface="+mn-ea"/>
              </a:rPr>
              <a:t>　インターネット上のホームページ（</a:t>
            </a:r>
            <a:r>
              <a:rPr kumimoji="1" lang="en-US" altLang="ja-JP" sz="800" b="1" dirty="0">
                <a:latin typeface="+mn-ea"/>
                <a:ea typeface="+mn-ea"/>
              </a:rPr>
              <a:t>Web</a:t>
            </a:r>
            <a:r>
              <a:rPr kumimoji="1" lang="ja-JP" altLang="en-US" sz="800" b="1" dirty="0">
                <a:latin typeface="+mn-ea"/>
                <a:ea typeface="+mn-ea"/>
              </a:rPr>
              <a:t>サイト）やファイルの位置や情報を示すものです。</a:t>
            </a:r>
            <a:endParaRPr kumimoji="1" lang="en-US" altLang="ja-JP" sz="800" b="1" dirty="0">
              <a:latin typeface="+mn-ea"/>
              <a:ea typeface="+mn-ea"/>
            </a:endParaRPr>
          </a:p>
          <a:p>
            <a:endParaRPr kumimoji="1" lang="en-US" altLang="ja-JP" sz="800" b="1" dirty="0">
              <a:latin typeface="+mn-ea"/>
              <a:ea typeface="+mn-ea"/>
            </a:endParaRPr>
          </a:p>
          <a:p>
            <a:r>
              <a:rPr kumimoji="1" lang="en-US" altLang="ja-JP" sz="800" b="1" dirty="0">
                <a:latin typeface="+mn-ea"/>
                <a:ea typeface="+mn-ea"/>
              </a:rPr>
              <a:t>※</a:t>
            </a:r>
            <a:r>
              <a:rPr kumimoji="1" lang="ja-JP" altLang="en-US" sz="800" b="1" dirty="0">
                <a:latin typeface="+mn-ea"/>
                <a:ea typeface="+mn-ea"/>
              </a:rPr>
              <a:t>　</a:t>
            </a:r>
            <a:r>
              <a:rPr kumimoji="1" lang="en-US" altLang="ja-JP" sz="800" b="1" dirty="0">
                <a:latin typeface="+mn-ea"/>
                <a:ea typeface="+mn-ea"/>
              </a:rPr>
              <a:t>OS</a:t>
            </a:r>
            <a:r>
              <a:rPr kumimoji="1" lang="ja-JP" altLang="en-US" sz="800" b="1" dirty="0">
                <a:latin typeface="+mn-ea"/>
                <a:ea typeface="+mn-ea"/>
              </a:rPr>
              <a:t>とは</a:t>
            </a:r>
            <a:r>
              <a:rPr kumimoji="1" lang="en-US" altLang="ja-JP" sz="800" b="1" dirty="0">
                <a:latin typeface="+mn-ea"/>
                <a:ea typeface="+mn-ea"/>
              </a:rPr>
              <a:t>=</a:t>
            </a:r>
            <a:r>
              <a:rPr kumimoji="1" lang="ja-JP" altLang="en-US" sz="800" b="1" dirty="0">
                <a:latin typeface="+mn-ea"/>
                <a:ea typeface="+mn-ea"/>
              </a:rPr>
              <a:t>　（オペレーティングシステム）の略で、パソコンの操作やアプリなどを使うために必要な基本ソフトウェアのことを指します。</a:t>
            </a:r>
          </a:p>
          <a:p>
            <a:endParaRPr kumimoji="1" lang="en-US" altLang="ja-JP" sz="800" b="1" dirty="0">
              <a:latin typeface="+mn-ea"/>
              <a:ea typeface="+mn-ea"/>
            </a:endParaRPr>
          </a:p>
          <a:p>
            <a:r>
              <a:rPr kumimoji="1" lang="en-US" altLang="ja-JP" sz="800" b="1" dirty="0">
                <a:latin typeface="+mn-ea"/>
                <a:ea typeface="+mn-ea"/>
              </a:rPr>
              <a:t>※</a:t>
            </a:r>
            <a:r>
              <a:rPr kumimoji="1" lang="ja-JP" altLang="en-US" sz="800" b="1" dirty="0">
                <a:latin typeface="+mn-ea"/>
                <a:ea typeface="+mn-ea"/>
              </a:rPr>
              <a:t>　脆弱性とは</a:t>
            </a:r>
            <a:r>
              <a:rPr kumimoji="1" lang="en-US" altLang="ja-JP" sz="800" b="1" dirty="0">
                <a:latin typeface="+mn-ea"/>
                <a:ea typeface="+mn-ea"/>
              </a:rPr>
              <a:t>=</a:t>
            </a:r>
            <a:r>
              <a:rPr kumimoji="1" lang="ja-JP" altLang="en-US" sz="800" b="1" dirty="0">
                <a:latin typeface="+mn-ea"/>
                <a:ea typeface="+mn-ea"/>
              </a:rPr>
              <a:t>　情報セキュリティ上の欠陥。ネットワーク機器、資産管理ツール、セキュリティソフトなどが持つソフトウェアの欠陥（弱点）です。</a:t>
            </a:r>
          </a:p>
        </p:txBody>
      </p:sp>
      <p:sp>
        <p:nvSpPr>
          <p:cNvPr id="17" name="テキスト ボックス 5">
            <a:extLst>
              <a:ext uri="{FF2B5EF4-FFF2-40B4-BE49-F238E27FC236}">
                <a16:creationId xmlns:a16="http://schemas.microsoft.com/office/drawing/2014/main" id="{76D5E16F-290E-8A1F-1E7A-E6192290F825}"/>
              </a:ext>
            </a:extLst>
          </p:cNvPr>
          <p:cNvSpPr txBox="1"/>
          <p:nvPr/>
        </p:nvSpPr>
        <p:spPr>
          <a:xfrm>
            <a:off x="2339752" y="5311583"/>
            <a:ext cx="6344989" cy="169277"/>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r>
              <a:rPr kumimoji="1" lang="ja-JP" altLang="en-US" sz="500" b="1" dirty="0">
                <a:latin typeface="+mn-ea"/>
                <a:ea typeface="+mn-ea"/>
              </a:rPr>
              <a:t>じょう　　　　　　　　　　　　　　　　　　　　　　　　　　　　　　　　　　　　　　　　　いち　　　　じょうほう　しめ</a:t>
            </a:r>
          </a:p>
        </p:txBody>
      </p:sp>
      <p:sp>
        <p:nvSpPr>
          <p:cNvPr id="18" name="テキスト ボックス 5">
            <a:extLst>
              <a:ext uri="{FF2B5EF4-FFF2-40B4-BE49-F238E27FC236}">
                <a16:creationId xmlns:a16="http://schemas.microsoft.com/office/drawing/2014/main" id="{81E512BA-A898-F108-8A0D-D0FF899F0786}"/>
              </a:ext>
            </a:extLst>
          </p:cNvPr>
          <p:cNvSpPr txBox="1"/>
          <p:nvPr/>
        </p:nvSpPr>
        <p:spPr>
          <a:xfrm>
            <a:off x="3046227" y="5571718"/>
            <a:ext cx="5790914" cy="169277"/>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r>
              <a:rPr kumimoji="1" lang="ja-JP" altLang="en-US" sz="500" b="1" dirty="0">
                <a:latin typeface="+mn-ea"/>
                <a:ea typeface="+mn-ea"/>
              </a:rPr>
              <a:t>りゃく                                そうさ                                  つか                  ひつよう    きほん　　　　　　　　　　　　　　　　            さ</a:t>
            </a:r>
          </a:p>
        </p:txBody>
      </p:sp>
      <p:sp>
        <p:nvSpPr>
          <p:cNvPr id="19" name="テキスト ボックス 5">
            <a:extLst>
              <a:ext uri="{FF2B5EF4-FFF2-40B4-BE49-F238E27FC236}">
                <a16:creationId xmlns:a16="http://schemas.microsoft.com/office/drawing/2014/main" id="{BD295D0C-311E-34EC-5B3A-1D38A42748C6}"/>
              </a:ext>
            </a:extLst>
          </p:cNvPr>
          <p:cNvSpPr txBox="1"/>
          <p:nvPr/>
        </p:nvSpPr>
        <p:spPr>
          <a:xfrm>
            <a:off x="1341778" y="5819485"/>
            <a:ext cx="6902630" cy="169277"/>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r>
              <a:rPr kumimoji="1" lang="ja-JP" altLang="en-US" sz="500" b="1" dirty="0">
                <a:latin typeface="+mn-ea"/>
                <a:ea typeface="+mn-ea"/>
              </a:rPr>
              <a:t>ぜいじゃじゅせい       じょうほう                        じょう    けっかん                               きき        しさんかんり                                                                            も                                    けっかん　じゃくてん            </a:t>
            </a:r>
          </a:p>
        </p:txBody>
      </p:sp>
      <p:sp>
        <p:nvSpPr>
          <p:cNvPr id="20" name="フッター プレースホルダー 2">
            <a:extLst>
              <a:ext uri="{FF2B5EF4-FFF2-40B4-BE49-F238E27FC236}">
                <a16:creationId xmlns:a16="http://schemas.microsoft.com/office/drawing/2014/main" id="{47CC2169-F02B-9D63-3DE4-C894C8896440}"/>
              </a:ext>
            </a:extLst>
          </p:cNvPr>
          <p:cNvSpPr>
            <a:spLocks noChangeArrowheads="1"/>
          </p:cNvSpPr>
          <p:nvPr/>
        </p:nvSpPr>
        <p:spPr bwMode="auto">
          <a:xfrm>
            <a:off x="2736304" y="1000650"/>
            <a:ext cx="334312"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pPr algn="ctr" eaLnBrk="1" hangingPunct="1">
              <a:lnSpc>
                <a:spcPct val="100000"/>
              </a:lnSpc>
              <a:spcBef>
                <a:spcPct val="0"/>
              </a:spcBef>
              <a:spcAft>
                <a:spcPct val="0"/>
              </a:spcAft>
              <a:buClrTx/>
              <a:buSzPct val="100000"/>
              <a:buFontTx/>
              <a:buNone/>
              <a:defRPr/>
            </a:pPr>
            <a:r>
              <a:rPr lang="en-US" altLang="ja-JP" sz="800" b="1" dirty="0">
                <a:solidFill>
                  <a:srgbClr val="FF0000"/>
                </a:solidFill>
                <a:latin typeface="+mj-ea"/>
                <a:ea typeface="+mj-ea"/>
              </a:rPr>
              <a:t>※</a:t>
            </a:r>
            <a:endParaRPr lang="ja-JP" altLang="en-US" sz="800" b="1" dirty="0">
              <a:solidFill>
                <a:srgbClr val="FF0000"/>
              </a:solidFill>
              <a:latin typeface="+mj-ea"/>
              <a:ea typeface="+mj-ea"/>
            </a:endParaRPr>
          </a:p>
        </p:txBody>
      </p:sp>
      <p:sp>
        <p:nvSpPr>
          <p:cNvPr id="21" name="フッター プレースホルダー 2">
            <a:extLst>
              <a:ext uri="{FF2B5EF4-FFF2-40B4-BE49-F238E27FC236}">
                <a16:creationId xmlns:a16="http://schemas.microsoft.com/office/drawing/2014/main" id="{D065A0F9-D82C-159E-38D0-C446904B9BC2}"/>
              </a:ext>
            </a:extLst>
          </p:cNvPr>
          <p:cNvSpPr>
            <a:spLocks noChangeArrowheads="1"/>
          </p:cNvSpPr>
          <p:nvPr/>
        </p:nvSpPr>
        <p:spPr bwMode="auto">
          <a:xfrm>
            <a:off x="3779912" y="3609499"/>
            <a:ext cx="334312"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pPr algn="ctr" eaLnBrk="1" hangingPunct="1">
              <a:lnSpc>
                <a:spcPct val="100000"/>
              </a:lnSpc>
              <a:spcBef>
                <a:spcPct val="0"/>
              </a:spcBef>
              <a:spcAft>
                <a:spcPct val="0"/>
              </a:spcAft>
              <a:buClrTx/>
              <a:buSzPct val="100000"/>
              <a:buFontTx/>
              <a:buNone/>
              <a:defRPr/>
            </a:pPr>
            <a:r>
              <a:rPr lang="en-US" altLang="ja-JP" sz="800" b="1" dirty="0">
                <a:solidFill>
                  <a:srgbClr val="FF0000"/>
                </a:solidFill>
                <a:latin typeface="+mj-ea"/>
                <a:ea typeface="+mj-ea"/>
              </a:rPr>
              <a:t>※</a:t>
            </a:r>
            <a:endParaRPr lang="ja-JP" altLang="en-US" sz="800" b="1" dirty="0">
              <a:solidFill>
                <a:srgbClr val="FF0000"/>
              </a:solidFill>
              <a:latin typeface="+mj-ea"/>
              <a:ea typeface="+mj-ea"/>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7.10.11"/>
  <p:tag name="AS_TITLE" val="Aspose.Slides for .NET 3.5"/>
  <p:tag name="AS_VERSION" val="17.9.1"/>
</p:tagLst>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2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3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4.xml><?xml version="1.0" encoding="utf-8"?>
<a:theme xmlns:a="http://schemas.openxmlformats.org/drawingml/2006/main" name="4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5.xml><?xml version="1.0" encoding="utf-8"?>
<a:theme xmlns:a="http://schemas.openxmlformats.org/drawingml/2006/main" name="5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6.xml><?xml version="1.0" encoding="utf-8"?>
<a:theme xmlns:a="http://schemas.openxmlformats.org/drawingml/2006/main" name="6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1418</TotalTime>
  <Words>816</Words>
  <Application>Microsoft Office PowerPoint</Application>
  <PresentationFormat>画面に合わせる (4:3)</PresentationFormat>
  <Paragraphs>124</Paragraphs>
  <Slides>7</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6</vt:i4>
      </vt:variant>
      <vt:variant>
        <vt:lpstr>スライド タイトル</vt:lpstr>
      </vt:variant>
      <vt:variant>
        <vt:i4>7</vt:i4>
      </vt:variant>
    </vt:vector>
  </HeadingPairs>
  <TitlesOfParts>
    <vt:vector size="17" baseType="lpstr">
      <vt:lpstr>ＭＳ Ｐゴシック</vt:lpstr>
      <vt:lpstr>Arial</vt:lpstr>
      <vt:lpstr>Calibri</vt:lpstr>
      <vt:lpstr>Calibri Light</vt:lpstr>
      <vt:lpstr>レトロスペクト</vt:lpstr>
      <vt:lpstr>2_レトロスペクト</vt:lpstr>
      <vt:lpstr>3_レトロスペクト</vt:lpstr>
      <vt:lpstr>4_レトロスペクト</vt:lpstr>
      <vt:lpstr>5_レトロスペクト</vt:lpstr>
      <vt:lpstr>6_レトロスペクト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豊吉 利之</dc:creator>
  <cp:keywords/>
  <dc:description/>
  <cp:lastModifiedBy>出川 尚之</cp:lastModifiedBy>
  <cp:revision>122</cp:revision>
  <cp:lastPrinted>2024-09-26T06:32:59Z</cp:lastPrinted>
  <dcterms:created xsi:type="dcterms:W3CDTF">1601-01-01T00:00:00Z</dcterms:created>
  <dcterms:modified xsi:type="dcterms:W3CDTF">2024-09-27T03:49:06Z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TC024770329991</vt:lpwstr>
  </property>
  <property fmtid="{D5CDD505-2E9C-101B-9397-08002B2CF9AE}" pid="3" name="MSIP_Label_defa4170-0d19-0005-0004-bc88714345d2_Enabled">
    <vt:lpwstr>true</vt:lpwstr>
  </property>
  <property fmtid="{D5CDD505-2E9C-101B-9397-08002B2CF9AE}" pid="4" name="MSIP_Label_defa4170-0d19-0005-0004-bc88714345d2_SetDate">
    <vt:lpwstr>2024-08-29T07:24:33Z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b3aceacd-ceff-4204-ad98-1574a3312f69</vt:lpwstr>
  </property>
  <property fmtid="{D5CDD505-2E9C-101B-9397-08002B2CF9AE}" pid="8" name="MSIP_Label_defa4170-0d19-0005-0004-bc88714345d2_ActionId">
    <vt:lpwstr>03e01b85-a8cc-4079-acef-c6aa92914736</vt:lpwstr>
  </property>
  <property fmtid="{D5CDD505-2E9C-101B-9397-08002B2CF9AE}" pid="9" name="MSIP_Label_defa4170-0d19-0005-0004-bc88714345d2_ContentBits">
    <vt:lpwstr>0</vt:lpwstr>
  </property>
</Properties>
</file>