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7" r:id="rId1"/>
    <p:sldMasterId id="2147483888" r:id="rId2"/>
    <p:sldMasterId id="2147483889" r:id="rId3"/>
    <p:sldMasterId id="2147483890" r:id="rId4"/>
    <p:sldMasterId id="2147483891" r:id="rId5"/>
    <p:sldMasterId id="2147483892" r:id="rId6"/>
  </p:sldMasterIdLst>
  <p:notesMasterIdLst>
    <p:notesMasterId r:id="rId15"/>
  </p:notesMasterIdLst>
  <p:handoutMasterIdLst>
    <p:handoutMasterId r:id="rId16"/>
  </p:handoutMasterIdLst>
  <p:sldIdLst>
    <p:sldId id="518" r:id="rId7"/>
    <p:sldId id="450" r:id="rId8"/>
    <p:sldId id="515" r:id="rId9"/>
    <p:sldId id="516" r:id="rId10"/>
    <p:sldId id="517" r:id="rId11"/>
    <p:sldId id="513" r:id="rId12"/>
    <p:sldId id="506" r:id="rId13"/>
    <p:sldId id="512" r:id="rId14"/>
  </p:sldIdLst>
  <p:sldSz cx="9144000" cy="6858000" type="screen4x3"/>
  <p:notesSz cx="6807200" cy="9939338"/>
  <p:custDataLst>
    <p:tags r:id="rId17"/>
  </p:custDataLst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48" userDrawn="1">
          <p15:clr>
            <a:srgbClr val="A4A3A4"/>
          </p15:clr>
        </p15:guide>
        <p15:guide id="2" pos="285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5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434" autoAdjust="0"/>
  </p:normalViewPr>
  <p:slideViewPr>
    <p:cSldViewPr>
      <p:cViewPr varScale="1">
        <p:scale>
          <a:sx n="164" d="100"/>
          <a:sy n="164" d="100"/>
        </p:scale>
        <p:origin x="1626" y="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58" y="96"/>
      </p:cViewPr>
      <p:guideLst>
        <p:guide orient="horz" pos="2348"/>
        <p:guide pos="28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スライド番号プレースホルダー 5"/>
          <p:cNvSpPr>
            <a:spLocks noGrp="1"/>
          </p:cNvSpPr>
          <p:nvPr>
            <p:ph type="sldNum" sz="quarter" idx="3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9B0F4BE5-1597-48A3-AD34-2A9D911A3A7A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7" name="ヘッダー プレースホルダー 6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2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57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74" name="ヘッダー プレースホルダ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5" name="日付プレースホルダ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840" y="0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1211280A-4A07-4BE8-93C1-CCAE02A0F1A9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7172" name="スライド イメージ プレースホルダ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919163" y="746125"/>
            <a:ext cx="4968875" cy="3727450"/>
          </a:xfrm>
          <a:prstGeom prst="rect">
            <a:avLst/>
          </a:prstGeom>
          <a:noFill/>
          <a:ln w="12700" algn="ctr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7577" name="ノート プレースホルダ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721" y="4721187"/>
            <a:ext cx="5445760" cy="44727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 noProof="0"/>
              <a:t>マスタ テキストの書式設定</a:t>
            </a:r>
          </a:p>
          <a:p>
            <a:pPr lvl="1"/>
            <a:r>
              <a:rPr lang="ja-JP" altLang="ja-JP" noProof="0"/>
              <a:t>第 2 レベル</a:t>
            </a:r>
          </a:p>
          <a:p>
            <a:pPr lvl="2"/>
            <a:r>
              <a:rPr lang="ja-JP" altLang="ja-JP" noProof="0"/>
              <a:t>第 3 レベル</a:t>
            </a:r>
          </a:p>
          <a:p>
            <a:pPr lvl="3"/>
            <a:r>
              <a:rPr lang="ja-JP" altLang="ja-JP" noProof="0"/>
              <a:t>第 4 レベル</a:t>
            </a:r>
          </a:p>
          <a:p>
            <a:pPr lvl="4"/>
            <a:r>
              <a:rPr lang="ja-JP" altLang="ja-JP" noProof="0"/>
              <a:t>第 5 レベル</a:t>
            </a:r>
          </a:p>
        </p:txBody>
      </p:sp>
      <p:sp>
        <p:nvSpPr>
          <p:cNvPr id="147578" name="フッター プレースホルダ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47579" name="スライド番号プレースホルダ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840" y="9440646"/>
            <a:ext cx="2949786" cy="4969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59" tIns="45779" rIns="91559" bIns="45779" numCol="1" anchor="b" anchorCtr="0" compatLnSpc="1">
            <a:prstTxWarp prst="textNoShape">
              <a:avLst/>
            </a:prstTxWarp>
          </a:bodyPr>
          <a:lstStyle>
            <a:lvl1pPr algn="r" defTabSz="915589" eaLnBrk="1" hangingPunct="1">
              <a:buSzPct val="100000"/>
              <a:buFont typeface="Arial" panose="020B0604020202020204" pitchFamily="34" charset="0"/>
              <a:buNone/>
              <a:defRPr sz="1200"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EAA0A606-7D5C-4E46-AF83-68985A4FDA6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844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buSzPct val="100000"/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AA0A606-7D5C-4E46-AF83-68985A4FDA6D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55700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2F86E3-EFB5-43C2-B37E-AE23E2C77805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0937E3-13B0-4ADB-9D23-293E42244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7404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A98C8D-F849-4205-BB71-72C1FEA8E272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1EDAD3-5840-4ADD-A712-2BB8E8FBC96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222150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15E74-8350-4182-94B7-8676BACDDC1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5779D-415C-4692-B790-9BFE7A730E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50253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3A099A-C2DD-4AAB-AB41-F80BBBA1650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B024E7-0C8E-4F87-95EF-616698D9D86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90768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9C65-F07E-45FC-B88A-FFD07E39124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810B58-2179-475C-8CD4-408362E2C63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599273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F8384-F2B4-485D-BE9C-A8EAC6DDC7C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49E289-7CF9-4D04-93A8-6AC078CCEB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907974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1E70A-EAC7-409C-B645-48FC99E8285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865308-4287-4D1B-A430-290F4931E6E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30545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4B3AB-2E83-48C3-824C-F31EFF806842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BCC02-7416-46C6-A6F5-E0C471111D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547745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940FC9-223A-487C-9B59-7D5ECAE284C9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2373E-A77A-4159-973D-443F8E1DD1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92222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16D44-2B76-4780-889D-19E764E5A9D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73B81-DA19-4202-B437-E073B70523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790090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4D32F5-44D9-418F-B672-074222A6548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EB21AE-6BB7-4B00-85B3-2D9DA0666D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153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1536EF-41F0-43CE-B2F4-9EE4554206C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D1985-AD3F-4ADB-9CD4-A199CE23569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840437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5BE312-1B6B-4F10-A265-63164F343DC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D23A35-DA9F-4146-AD36-8F1C2AD45F9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9992055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E7AD9-7C82-4168-928E-14D36586AB63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F77C1-85A3-413C-A921-F70B00398E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086410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8A036F-A359-46A7-976C-E741C85BC21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64099D-6D40-4DF1-9E0D-3EB773B281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9704612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B52834-57B1-4195-A4BC-1F8FEF5A5EAF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600ACB-045E-4196-8538-6E1CE1AE9AE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900759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05620A-84EA-42CE-8A4A-1D8D75A18FE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E03F4-B81F-4B83-AB7C-009FDC72084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81447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9966F-5B02-4314-927D-576B7355D9B8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DCC456-1D1F-40B8-BFB4-BE19B39DE3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874694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AC82D-A0BD-4A52-A3C0-87C049F0C6E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FB8027-7363-4C7D-9667-197D8F7A8DB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6990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672731-A902-4322-A4D7-342CD4EAEB7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E7962D-0468-41E2-A1CB-EC49EA9BB3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7814177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24D6E-4408-4A9B-858F-D7355A4CFDF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2C3FA-7A4E-4743-80CE-491D099B4D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52433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755DB5-1E8F-4704-A6CA-C13A3025A5C3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D4705B-DDC7-415A-861D-AF82405A09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64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1A8FA2-ADDB-4C44-90E5-8CF7CF35EC5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F37F0-2D67-44A9-85CC-6C13358E009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81305787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9921D-9F7E-474E-B58F-EC422DE88E8F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F32E-5D25-4330-BA2E-4764F3B739E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945973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BBFA4-EC99-4B26-928A-B6760FD30046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5AF1B6-1652-439F-933D-9A2284FC1F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76170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4B9F70-5F09-4163-B845-C315B144734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564B-41EB-4E8C-92EC-DAFD88A0D53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30138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38ADF-D3A9-4906-A7B0-0258403AA7D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7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8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8C5987-9D24-40F9-BC6C-5EA62DB721B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7709674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6C47ED-E7E3-4AE4-84AD-C6CDFED7F12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FB9D22-19B5-4B8B-8D15-E1644431449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2234466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85534-086E-4C35-976E-BBC6B013993B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C8DBB-3512-4A7F-B6D4-66FA938C2B3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7733972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644B3B-95C7-45FE-9E17-3595142319D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9FBC3-8C46-4AB3-BF16-5C82D7310E6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050553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EBD1A5-7AB0-4D6C-B736-8516D7B47053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E0DF9-B19E-483E-B8D0-BA2124F93C2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688988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7091E2-592E-459B-B117-1EE455A554E8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08C41-F69A-4705-8B15-4461C0A65D5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925033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66F4DA-FA04-4F2D-85A7-5DB5D1CAD24B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DD563-4050-47D4-A297-1EC48549318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6621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7A4942-26BF-4D5A-B423-1049D6659B4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451816-70E8-4FE8-A71D-D0BCE9C1617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6834733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D45E2A-26E8-4517-9DAE-3E6F5BA716CF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7F0500-5CE0-4C76-A355-3A166A74C7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9096756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09B2C7-28BD-47CC-9532-87BB3F8FFF0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9F96AE-E510-41E7-915B-C105369B75D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172782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01B92-A3BB-421B-A896-E62290BC499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2FB1CB-C882-4289-B00D-080CBAB47F0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464146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73BE6B-D15A-40D1-A98D-44624D980CB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B0589-1EBD-442C-964E-CDC5BFEE5C0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714001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B9E68-7270-440D-90BE-0FFF52132E5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86B811-E419-48F9-9965-D06317E4D11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6439593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FA0EA-3E67-4F7A-86A3-151C20AF27F6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73AB8-2824-4EA7-90C8-C9C762873F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085135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9648E-D972-4481-93D1-147F3A366C2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C2631-CE45-4F07-8C0A-508C58A0343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887034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D3309-3F06-4CA2-A571-6E3FBF6CE0C9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01FAE-2B8D-420A-8E4C-FD7E081A3FB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2820527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C69761-AFE5-4648-9CD4-E50CA80C110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768B31-B501-4AD9-9720-C1A4BD55217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054526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09CABF-D673-4B82-BC0E-7375A59760D6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E6721C-ED52-4FED-93A8-1FE7B8598B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076594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331DF5-6A6D-49CB-9CDC-461E543AB04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E96E8B-DB0B-4D3B-ACF1-EA23043FAB7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457371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2885A5-49B5-4B80-BC86-1B1EADED2438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3D1C52-8E95-4941-8112-39DC335174A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1233607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0EE362-F4A2-4863-830E-5447C23B36E9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E274DC-EDB8-43B1-9540-2EE7787AA54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59875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D0F403-9B18-4967-AA95-73857E2C30C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C49ADA-FEF7-4844-9299-5BB029E841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48756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F1F7C7-3B04-4671-9546-2E41048F665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A08D52-262D-439C-B44D-4B48A6F28F2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5721865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8B1A8-2B46-4E10-861E-6FF89C8FB37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63649-2611-461D-BA80-D104CB412CF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273611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600A0-9854-4224-B2AA-BC7A2A91955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2E02AF-E5DE-4AE0-AD99-164FC730F8D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5474893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E967A0-F447-4B85-AE86-5C0E708A7E68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2F8CFD-1F46-46BA-864D-75BE763A22E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7505113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E4B40B-6126-4EDF-8A09-BAC4BB76BD0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9286B5-4733-4D65-A463-ABB16BB018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195101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9B13A8-F36C-4584-8589-96965E820665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F1714D-58CA-4BFC-B79D-308533D053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64653958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223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0425" y="1846263"/>
            <a:ext cx="3695700" cy="40227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3106D0-2ABD-4E9C-A2DC-B938B67D64F5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B8B83A-3B13-448C-954F-64122C4B35D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3943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98EA-1E89-4CDE-9B0A-4D65617BF694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367067-1F24-4F50-9089-CEA38F5EBB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5350402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742664-A36A-467D-8809-1CE4F05B456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8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751902-C971-43BB-B630-9BED970B38A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7002215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1C3167-13D5-4FEB-95A1-013DD550BDEE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118C2D-D776-40FE-B277-148583B946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0005097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E747-265A-4C59-8BE3-8A7B12A4530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CD34-DE1A-43E0-B167-87F3222E42C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2557530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DBFF52-2F89-40AF-9D72-AC07B3C5EBE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C416CD-C1CE-4A96-AF64-3F8860BD631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616422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2E3CA-81C7-4F27-88C9-A39F8791FED0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3760-319F-48A3-A575-54C75FD60D0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7912063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B702-9134-43DA-8829-BA616987E8D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6F447E-E5E5-4718-AB40-14FDBA01C9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5864028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480175" y="287338"/>
            <a:ext cx="1885950" cy="558165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22325" y="287338"/>
            <a:ext cx="5505450" cy="558165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987616-652F-4C15-B702-892E631D0685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B5090-E3B0-4A02-B3B7-F898AF31F9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41303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00C14D-8547-4474-9C05-F01D0682FCAD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FF7F7-5631-4FBF-9FA8-33262C43478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56853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483101-0DE8-48F6-90DD-A0F8AA3E0F2A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2253E6-DD90-4363-8A14-8EA1E5C21C8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4693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E55BE4-3FD3-4A79-AA78-6EB8C5D21167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" name="Footer Placeholder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Slide Number Placeholder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95F481-49BD-4098-9C67-955CF85DBF5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47581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"/>
          <p:cNvSpPr>
            <a:spLocks noChangeArrowheads="1"/>
          </p:cNvSpPr>
          <p:nvPr/>
        </p:nvSpPr>
        <p:spPr bwMode="auto">
          <a:xfrm>
            <a:off x="0" y="6400800"/>
            <a:ext cx="9144000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7" name="Rectangle 8"/>
          <p:cNvSpPr>
            <a:spLocks noChangeArrowheads="1"/>
          </p:cNvSpPr>
          <p:nvPr/>
        </p:nvSpPr>
        <p:spPr bwMode="auto">
          <a:xfrm>
            <a:off x="0" y="6334125"/>
            <a:ext cx="9144000" cy="66675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102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102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1031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074C30E-4D7A-4134-B846-D66E79F378A3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1032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33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8CEE6FF-CDF9-4C32-8971-3AFDCE40858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2" name="Straight Connector 9"/>
          <p:cNvSpPr>
            <a:spLocks noChangeShapeType="1"/>
          </p:cNvSpPr>
          <p:nvPr/>
        </p:nvSpPr>
        <p:spPr bwMode="auto">
          <a:xfrm>
            <a:off x="895350" y="1738313"/>
            <a:ext cx="7475538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3" r:id="rId1"/>
    <p:sldLayoutId id="2147483894" r:id="rId2"/>
    <p:sldLayoutId id="2147483895" r:id="rId3"/>
    <p:sldLayoutId id="2147483896" r:id="rId4"/>
    <p:sldLayoutId id="2147483897" r:id="rId5"/>
    <p:sldLayoutId id="2147483898" r:id="rId6"/>
    <p:sldLayoutId id="2147483899" r:id="rId7"/>
    <p:sldLayoutId id="2147483900" r:id="rId8"/>
    <p:sldLayoutId id="2147483901" r:id="rId9"/>
    <p:sldLayoutId id="2147483902" r:id="rId10"/>
    <p:sldLayoutId id="2147483903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1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2052" name="Straight Connector 8"/>
          <p:cNvSpPr>
            <a:spLocks noChangeShapeType="1"/>
          </p:cNvSpPr>
          <p:nvPr/>
        </p:nvSpPr>
        <p:spPr bwMode="auto">
          <a:xfrm>
            <a:off x="906463" y="4343400"/>
            <a:ext cx="7405687" cy="0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53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2054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3100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9F421D02-0FF0-42BC-B061-1DD6E531DE4C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3101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102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7C8742FA-EB07-454D-92C0-D275FA2264D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4" r:id="rId1"/>
    <p:sldLayoutId id="2147483905" r:id="rId2"/>
    <p:sldLayoutId id="2147483906" r:id="rId3"/>
    <p:sldLayoutId id="2147483907" r:id="rId4"/>
    <p:sldLayoutId id="2147483908" r:id="rId5"/>
    <p:sldLayoutId id="2147483909" r:id="rId6"/>
    <p:sldLayoutId id="2147483910" r:id="rId7"/>
    <p:sldLayoutId id="2147483911" r:id="rId8"/>
    <p:sldLayoutId id="2147483912" r:id="rId9"/>
    <p:sldLayoutId id="2147483913" r:id="rId10"/>
    <p:sldLayoutId id="2147483914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307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307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4133" name="Date Placeholder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84BDB426-558B-46A8-8B22-4ED3B0BDE91B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4134" name="Footer Placeholder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135" name="Slide Number Placeholder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ACAD402-B385-4EA5-AF74-AD6FA9D9738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ChangeArrowheads="1"/>
          </p:cNvSpPr>
          <p:nvPr/>
        </p:nvSpPr>
        <p:spPr bwMode="auto">
          <a:xfrm>
            <a:off x="0" y="0"/>
            <a:ext cx="3038475" cy="6858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099" name="Rectangle 8"/>
          <p:cNvSpPr>
            <a:spLocks noChangeArrowheads="1"/>
          </p:cNvSpPr>
          <p:nvPr/>
        </p:nvSpPr>
        <p:spPr bwMode="auto">
          <a:xfrm>
            <a:off x="3030538" y="0"/>
            <a:ext cx="47625" cy="68580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4100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4101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5166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9250" y="6459538"/>
            <a:ext cx="19637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B19147D9-BD23-4A48-AB09-CBF0AA3536B2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5167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00450" y="6459538"/>
            <a:ext cx="34861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168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chemeClr val="tx2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0B3F40D4-4F8F-44DA-9E4C-BC4CA2126E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6" r:id="rId1"/>
    <p:sldLayoutId id="2147483927" r:id="rId2"/>
    <p:sldLayoutId id="2147483928" r:id="rId3"/>
    <p:sldLayoutId id="2147483929" r:id="rId4"/>
    <p:sldLayoutId id="2147483930" r:id="rId5"/>
    <p:sldLayoutId id="2147483931" r:id="rId6"/>
    <p:sldLayoutId id="2147483932" r:id="rId7"/>
    <p:sldLayoutId id="2147483933" r:id="rId8"/>
    <p:sldLayoutId id="2147483934" r:id="rId9"/>
    <p:sldLayoutId id="2147483935" r:id="rId10"/>
    <p:sldLayoutId id="2147483936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ChangeArrowheads="1"/>
          </p:cNvSpPr>
          <p:nvPr/>
        </p:nvSpPr>
        <p:spPr bwMode="auto">
          <a:xfrm>
            <a:off x="0" y="4953000"/>
            <a:ext cx="9142413" cy="19050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3" name="Rectangle 8"/>
          <p:cNvSpPr>
            <a:spLocks noChangeArrowheads="1"/>
          </p:cNvSpPr>
          <p:nvPr/>
        </p:nvSpPr>
        <p:spPr bwMode="auto">
          <a:xfrm>
            <a:off x="0" y="4914900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5124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5125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6199" name="Date Placeholder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FBED587E-F4F4-4A80-AC5A-602F10E2CEDB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6200" name="Footer Placeholder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201" name="Slide Number Placeholder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D7E10161-D574-46E2-AB2C-B30813DA115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/>
          <p:cNvSpPr>
            <a:spLocks noChangeArrowheads="1"/>
          </p:cNvSpPr>
          <p:nvPr/>
        </p:nvSpPr>
        <p:spPr bwMode="auto">
          <a:xfrm>
            <a:off x="3175" y="6400800"/>
            <a:ext cx="9140825" cy="457200"/>
          </a:xfrm>
          <a:prstGeom prst="rect">
            <a:avLst/>
          </a:prstGeom>
          <a:solidFill>
            <a:srgbClr val="2683C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7" name="Rectangle 7"/>
          <p:cNvSpPr>
            <a:spLocks noChangeArrowheads="1"/>
          </p:cNvSpPr>
          <p:nvPr/>
        </p:nvSpPr>
        <p:spPr bwMode="auto">
          <a:xfrm>
            <a:off x="0" y="6334125"/>
            <a:ext cx="9142413" cy="63500"/>
          </a:xfrm>
          <a:prstGeom prst="rect">
            <a:avLst/>
          </a:prstGeom>
          <a:solidFill>
            <a:srgbClr val="1CADE4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587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defRPr/>
            </a:pPr>
            <a:endParaRPr kumimoji="1" lang="ja-JP" altLang="ja-JP"/>
          </a:p>
        </p:txBody>
      </p:sp>
      <p:sp>
        <p:nvSpPr>
          <p:cNvPr id="6148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822325" y="287338"/>
            <a:ext cx="7543800" cy="1449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タイトルの書式設定</a:t>
            </a:r>
          </a:p>
        </p:txBody>
      </p:sp>
      <p:sp>
        <p:nvSpPr>
          <p:cNvPr id="6149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822325" y="1846263"/>
            <a:ext cx="7543800" cy="4022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ja-JP"/>
              <a:t>マスター テキストの書式設定</a:t>
            </a:r>
          </a:p>
          <a:p>
            <a:pPr lvl="1"/>
            <a:r>
              <a:rPr lang="ja-JP" altLang="ja-JP"/>
              <a:t>第 2 レベル</a:t>
            </a:r>
          </a:p>
          <a:p>
            <a:pPr lvl="2"/>
            <a:r>
              <a:rPr lang="ja-JP" altLang="ja-JP"/>
              <a:t>第 3 レベル</a:t>
            </a:r>
          </a:p>
          <a:p>
            <a:pPr lvl="3"/>
            <a:r>
              <a:rPr lang="ja-JP" altLang="ja-JP"/>
              <a:t>第 4 レベル</a:t>
            </a:r>
          </a:p>
          <a:p>
            <a:pPr lvl="4"/>
            <a:r>
              <a:rPr lang="ja-JP" altLang="ja-JP"/>
              <a:t>第 5 レベル</a:t>
            </a:r>
          </a:p>
        </p:txBody>
      </p:sp>
      <p:sp>
        <p:nvSpPr>
          <p:cNvPr id="7232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22325" y="6459538"/>
            <a:ext cx="18542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236CBB31-CF57-4FB4-B53A-69392F1EB941}" type="datetime1">
              <a:rPr lang="ja-JP" altLang="en-US"/>
              <a:pPr>
                <a:defRPr/>
              </a:pPr>
              <a:t>2024/9/27</a:t>
            </a:fld>
            <a:endParaRPr lang="ja-JP" altLang="en-US"/>
          </a:p>
        </p:txBody>
      </p:sp>
      <p:sp>
        <p:nvSpPr>
          <p:cNvPr id="7233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65425" y="6459538"/>
            <a:ext cx="36163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defTabSz="914400" eaLnBrk="1" hangingPunct="1">
              <a:buSzPct val="100000"/>
              <a:buFont typeface="Arial" panose="020B0604020202020204" pitchFamily="34" charset="0"/>
              <a:buNone/>
              <a:defRPr kumimoji="1" sz="9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234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424738" y="6459538"/>
            <a:ext cx="98425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defTabSz="914400" eaLnBrk="1" hangingPunct="1">
              <a:buSzPct val="100000"/>
              <a:buFont typeface="Arial" panose="020B0604020202020204" pitchFamily="34" charset="0"/>
              <a:buNone/>
              <a:defRPr kumimoji="1" sz="1000">
                <a:solidFill>
                  <a:srgbClr val="FFFFFF"/>
                </a:solidFill>
                <a:latin typeface="ＭＳ Ｐゴシック" panose="020B0600070205080204" pitchFamily="50" charset="-128"/>
              </a:defRPr>
            </a:lvl1pPr>
          </a:lstStyle>
          <a:p>
            <a:pPr>
              <a:defRPr/>
            </a:pPr>
            <a:fld id="{42042676-DE12-47AA-BA6F-DF068415929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  <p:sldLayoutId id="2147483952" r:id="rId5"/>
    <p:sldLayoutId id="2147483953" r:id="rId6"/>
    <p:sldLayoutId id="2147483954" r:id="rId7"/>
    <p:sldLayoutId id="2147483955" r:id="rId8"/>
    <p:sldLayoutId id="2147483956" r:id="rId9"/>
    <p:sldLayoutId id="2147483957" r:id="rId10"/>
    <p:sldLayoutId id="2147483958" r:id="rId11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 kern="1200">
          <a:solidFill>
            <a:srgbClr val="404040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5pPr>
      <a:lvl6pPr marL="4572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6pPr>
      <a:lvl7pPr marL="9144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7pPr>
      <a:lvl8pPr marL="13716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8pPr>
      <a:lvl9pPr marL="1828800"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buSzPct val="100000"/>
        <a:defRPr kumimoji="1" sz="4800">
          <a:solidFill>
            <a:srgbClr val="404040"/>
          </a:solidFill>
          <a:latin typeface="Calibri Light" panose="020F0302020204030204" pitchFamily="34" charset="0"/>
          <a:ea typeface="ＭＳ Ｐゴシック" panose="020B0600070205080204" pitchFamily="50" charset="-128"/>
          <a:cs typeface="Arial" panose="020B0604020202020204" pitchFamily="34" charset="0"/>
        </a:defRPr>
      </a:lvl9pPr>
    </p:titleStyle>
    <p:bodyStyle>
      <a:lvl1pPr marL="90488" indent="-90488" algn="l" rtl="0" eaLnBrk="0" fontAlgn="base" hangingPunct="0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2000" kern="1200">
          <a:solidFill>
            <a:srgbClr val="404040"/>
          </a:solidFill>
          <a:latin typeface="+mn-lt"/>
          <a:ea typeface="+mn-ea"/>
          <a:cs typeface="+mn-cs"/>
        </a:defRPr>
      </a:lvl1pPr>
      <a:lvl2pPr marL="38258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kern="1200">
          <a:solidFill>
            <a:srgbClr val="404040"/>
          </a:solidFill>
          <a:latin typeface="+mn-lt"/>
          <a:ea typeface="+mn-ea"/>
          <a:cs typeface="+mn-cs"/>
        </a:defRPr>
      </a:lvl2pPr>
      <a:lvl3pPr marL="566738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749300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4pPr>
      <a:lvl5pPr marL="931863" indent="-182563" algn="l" rtl="0" eaLnBrk="0" fontAlgn="base" hangingPunct="0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100000"/>
        <a:buFont typeface="Calibri" panose="020F0502020204030204" pitchFamily="34" charset="0"/>
        <a:buChar char="◦"/>
        <a:defRPr kumimoji="1" sz="14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2.png"/><Relationship Id="rId5" Type="http://schemas.openxmlformats.org/officeDocument/2006/relationships/image" Target="../media/image3.png"/><Relationship Id="rId4" Type="http://schemas.openxmlformats.org/officeDocument/2006/relationships/image" Target="../media/image8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4.png"/><Relationship Id="rId7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9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E867D89F-E65C-6C55-ACF6-5DB6A04AE090}"/>
              </a:ext>
            </a:extLst>
          </p:cNvPr>
          <p:cNvGrpSpPr/>
          <p:nvPr/>
        </p:nvGrpSpPr>
        <p:grpSpPr>
          <a:xfrm>
            <a:off x="0" y="0"/>
            <a:ext cx="9144000" cy="6381328"/>
            <a:chOff x="0" y="0"/>
            <a:chExt cx="9144000" cy="6434190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48A1484B-5C13-5FB5-D590-8811094567C0}"/>
                </a:ext>
              </a:extLst>
            </p:cNvPr>
            <p:cNvSpPr/>
            <p:nvPr/>
          </p:nvSpPr>
          <p:spPr>
            <a:xfrm>
              <a:off x="0" y="188640"/>
              <a:ext cx="9143999" cy="6245550"/>
            </a:xfrm>
            <a:prstGeom prst="rect">
              <a:avLst/>
            </a:prstGeom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hangingPunct="1">
                <a:buSzPct val="100000"/>
                <a:defRPr/>
              </a:pPr>
              <a:endParaRPr kumimoji="1" lang="ja-JP" altLang="en-US" dirty="0">
                <a:latin typeface="+mj-ea"/>
                <a:ea typeface="+mj-ea"/>
              </a:endParaRPr>
            </a:p>
          </p:txBody>
        </p:sp>
        <p:sp>
          <p:nvSpPr>
            <p:cNvPr id="3" name="Rectangle 813">
              <a:extLst>
                <a:ext uri="{FF2B5EF4-FFF2-40B4-BE49-F238E27FC236}">
                  <a16:creationId xmlns:a16="http://schemas.microsoft.com/office/drawing/2014/main" id="{F892BA7D-B9B9-C5B6-B8CD-75B269D49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0"/>
              <a:ext cx="9144000" cy="1332382"/>
            </a:xfrm>
            <a:prstGeom prst="rect">
              <a:avLst/>
            </a:prstGeom>
            <a:solidFill>
              <a:srgbClr val="002060"/>
            </a:solidFill>
            <a:ln>
              <a:noFill/>
            </a:ln>
            <a:effectLst>
              <a:outerShdw dist="35921" dir="2700000" algn="ctr" rotWithShape="0">
                <a:schemeClr val="tx1"/>
              </a:outerShdw>
            </a:effectLst>
            <a:extLs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lnSpc>
                  <a:spcPts val="6500"/>
                </a:lnSpc>
                <a:buSzPct val="100000"/>
                <a:defRPr/>
              </a:pPr>
              <a:endPara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chemeClr val="tx1"/>
                  </a:outerShdw>
                </a:effectLst>
                <a:latin typeface="+mj-ea"/>
                <a:ea typeface="+mj-ea"/>
              </a:endParaRPr>
            </a:p>
          </p:txBody>
        </p:sp>
      </p:grp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710D719-D169-7776-3FC5-1B74490111D9}"/>
              </a:ext>
            </a:extLst>
          </p:cNvPr>
          <p:cNvSpPr txBox="1"/>
          <p:nvPr/>
        </p:nvSpPr>
        <p:spPr>
          <a:xfrm>
            <a:off x="226880" y="548680"/>
            <a:ext cx="8892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テーマ９</a:t>
            </a:r>
            <a:r>
              <a: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　ネット情報の信ぴょう性</a:t>
            </a:r>
            <a:endParaRPr kumimoji="1" lang="ja-JP" altLang="en-US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B8B8282-8E10-DC1D-B06C-4CCD36976971}"/>
              </a:ext>
            </a:extLst>
          </p:cNvPr>
          <p:cNvSpPr txBox="1"/>
          <p:nvPr/>
        </p:nvSpPr>
        <p:spPr>
          <a:xfrm>
            <a:off x="3313436" y="340715"/>
            <a:ext cx="58059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+mj-ea"/>
                <a:ea typeface="+mj-ea"/>
              </a:rPr>
              <a:t>じょう　ほう　　　　 　　しん 　　　　　　　　　　　　せい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1300483-5C46-63DB-788D-0C2D40D2F2D7}"/>
              </a:ext>
            </a:extLst>
          </p:cNvPr>
          <p:cNvSpPr/>
          <p:nvPr/>
        </p:nvSpPr>
        <p:spPr>
          <a:xfrm>
            <a:off x="467544" y="1596140"/>
            <a:ext cx="7922468" cy="1914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ts val="7600"/>
              </a:lnSpc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インターネットにある</a:t>
            </a:r>
            <a:endParaRPr lang="en-US" altLang="ja-JP" sz="5400" b="1" dirty="0">
              <a:ln w="9525">
                <a:solidFill>
                  <a:schemeClr val="tx1"/>
                </a:solidFill>
                <a:prstDash val="solid"/>
              </a:ln>
              <a:solidFill>
                <a:srgbClr val="FFC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  <a:p>
            <a:pPr algn="ctr" eaLnBrk="1" hangingPunct="1">
              <a:lnSpc>
                <a:spcPts val="7600"/>
              </a:lnSpc>
              <a:buSzPct val="100000"/>
              <a:defRPr/>
            </a:pPr>
            <a:r>
              <a:rPr lang="ja-JP" altLang="en-US" sz="5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情報は全部正しいの？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688F43B-C48E-73A4-D8CB-440434A64D7A}"/>
              </a:ext>
            </a:extLst>
          </p:cNvPr>
          <p:cNvSpPr/>
          <p:nvPr/>
        </p:nvSpPr>
        <p:spPr>
          <a:xfrm rot="360391">
            <a:off x="4171950" y="4019550"/>
            <a:ext cx="1096963" cy="18780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>
              <a:latin typeface="+mj-ea"/>
              <a:ea typeface="+mj-ea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88F2503A-A61C-9CEC-EE2C-94E1EEE9F24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5125" y="3690938"/>
            <a:ext cx="2532063" cy="2379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A19BF75-7919-745B-558E-253B6EB0DA54}"/>
              </a:ext>
            </a:extLst>
          </p:cNvPr>
          <p:cNvSpPr/>
          <p:nvPr/>
        </p:nvSpPr>
        <p:spPr>
          <a:xfrm>
            <a:off x="4092890" y="4670524"/>
            <a:ext cx="122413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+mj-ea"/>
                <a:ea typeface="+mj-ea"/>
              </a:rPr>
              <a:t>ネット</a:t>
            </a:r>
            <a:endParaRPr kumimoji="1" lang="en-US" altLang="ja-JP" sz="2400" dirty="0">
              <a:solidFill>
                <a:srgbClr val="FF0000"/>
              </a:solidFill>
              <a:latin typeface="+mj-ea"/>
              <a:ea typeface="+mj-ea"/>
            </a:endParaRPr>
          </a:p>
          <a:p>
            <a:pPr algn="ctr"/>
            <a:r>
              <a:rPr kumimoji="1" lang="ja-JP" altLang="en-US" sz="2400" dirty="0">
                <a:solidFill>
                  <a:srgbClr val="FF0000"/>
                </a:solidFill>
                <a:latin typeface="+mj-ea"/>
                <a:ea typeface="+mj-ea"/>
              </a:rPr>
              <a:t>情報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1DD2379-C22D-3E50-564F-C0FD522DC383}"/>
              </a:ext>
            </a:extLst>
          </p:cNvPr>
          <p:cNvSpPr txBox="1"/>
          <p:nvPr/>
        </p:nvSpPr>
        <p:spPr>
          <a:xfrm>
            <a:off x="1228900" y="2479619"/>
            <a:ext cx="76286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rgbClr val="FFC000"/>
                </a:solidFill>
                <a:latin typeface="+mj-ea"/>
                <a:ea typeface="+mj-ea"/>
              </a:rPr>
              <a:t>じょう       ほう　　　　　　　　 　　ぜん          ぶ　　　　　ただ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3E9B59C-7645-E72D-54B8-AA0BDDBA9D65}"/>
              </a:ext>
            </a:extLst>
          </p:cNvPr>
          <p:cNvSpPr txBox="1"/>
          <p:nvPr/>
        </p:nvSpPr>
        <p:spPr>
          <a:xfrm>
            <a:off x="4428778" y="4880769"/>
            <a:ext cx="791294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00" b="1" dirty="0">
                <a:solidFill>
                  <a:srgbClr val="FF0000"/>
                </a:solidFill>
                <a:latin typeface="+mj-ea"/>
                <a:ea typeface="+mj-ea"/>
              </a:rPr>
              <a:t>じょう    ほう</a:t>
            </a:r>
          </a:p>
        </p:txBody>
      </p:sp>
      <p:sp>
        <p:nvSpPr>
          <p:cNvPr id="14" name="フッター プレースホルダー 2">
            <a:extLst>
              <a:ext uri="{FF2B5EF4-FFF2-40B4-BE49-F238E27FC236}">
                <a16:creationId xmlns:a16="http://schemas.microsoft.com/office/drawing/2014/main" id="{76FBE20A-FC12-F4AA-CEED-F4F5D3A187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5" name="フッター プレースホルダー 2">
            <a:extLst>
              <a:ext uri="{FF2B5EF4-FFF2-40B4-BE49-F238E27FC236}">
                <a16:creationId xmlns:a16="http://schemas.microsoft.com/office/drawing/2014/main" id="{15F34005-535D-D6F9-5EC8-CF93DA3BF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  <p:extLst>
      <p:ext uri="{BB962C8B-B14F-4D97-AF65-F5344CB8AC3E}">
        <p14:creationId xmlns:p14="http://schemas.microsoft.com/office/powerpoint/2010/main" val="1833542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4" descr="C:\Users\crestec\Desktop\平井作業フォルダ\CEC_2018年度用(捨てないで！)\ペープサート教材\ペープサート教材_イラスト集_HTML版\Links\22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95" y="1600522"/>
            <a:ext cx="9125405" cy="47875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直角三角形 15">
            <a:extLst>
              <a:ext uri="{FF2B5EF4-FFF2-40B4-BE49-F238E27FC236}">
                <a16:creationId xmlns:a16="http://schemas.microsoft.com/office/drawing/2014/main" id="{84D072C9-06B7-70E3-0504-5BE9EDF163CE}"/>
              </a:ext>
            </a:extLst>
          </p:cNvPr>
          <p:cNvSpPr/>
          <p:nvPr/>
        </p:nvSpPr>
        <p:spPr>
          <a:xfrm>
            <a:off x="8954" y="838200"/>
            <a:ext cx="4995094" cy="5549900"/>
          </a:xfrm>
          <a:prstGeom prst="rtTriangle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/>
          <p:cNvSpPr/>
          <p:nvPr/>
        </p:nvSpPr>
        <p:spPr>
          <a:xfrm>
            <a:off x="1446354" y="942399"/>
            <a:ext cx="662473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b="1" u="sng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クラスでマンゴーを育てることになりました</a:t>
            </a:r>
            <a:endParaRPr lang="en-US" altLang="ja-JP" sz="2800" b="1" u="sng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pic>
        <p:nvPicPr>
          <p:cNvPr id="43" name="角丸四角形吹き出し 7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791816" y="1743752"/>
            <a:ext cx="4392488" cy="1542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231" name="Rectangle 842"/>
          <p:cNvSpPr>
            <a:spLocks noChangeArrowheads="1"/>
          </p:cNvSpPr>
          <p:nvPr/>
        </p:nvSpPr>
        <p:spPr bwMode="auto">
          <a:xfrm>
            <a:off x="2391315" y="2077068"/>
            <a:ext cx="3432949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マンゴーを育てたことないからよくわからないなあ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C1912B13-1866-16E7-90A9-FFD859889A06}"/>
              </a:ext>
            </a:extLst>
          </p:cNvPr>
          <p:cNvGrpSpPr/>
          <p:nvPr/>
        </p:nvGrpSpPr>
        <p:grpSpPr>
          <a:xfrm>
            <a:off x="770700" y="1798898"/>
            <a:ext cx="1031065" cy="1486895"/>
            <a:chOff x="670564" y="1798898"/>
            <a:chExt cx="1031065" cy="148689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41" name="Picture 39" descr="C:\Users\crestec\Desktop\平井作業フォルダ\CEC_2018年度用(捨てないで！)\ペープサート教材\ペープサート教材_イラスト集_Delivery\ペープサート教材_イラスト集\キャラ\中学生男子\004_中学_小学高学年男子_私服B_通常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63404" y="2551586"/>
              <a:ext cx="825131" cy="7342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2" name="Picture 14" descr="C:\Users\crestec\Desktop\平井作業フォルダ\CEC_2018年度用(捨てないで！)\ペープサート教材\ペープサート教材_イラスト集_Delivery\ペープサート教材_イラスト集\キャラ\中学生女子\006_中学女子B_焦る.pn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0564" y="1798898"/>
              <a:ext cx="1031065" cy="8450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6DE4E451-819E-88DD-E2B4-12F924FB06B7}"/>
              </a:ext>
            </a:extLst>
          </p:cNvPr>
          <p:cNvGrpSpPr/>
          <p:nvPr/>
        </p:nvGrpSpPr>
        <p:grpSpPr>
          <a:xfrm>
            <a:off x="7124519" y="2715500"/>
            <a:ext cx="1167189" cy="1836457"/>
            <a:chOff x="7024383" y="2547600"/>
            <a:chExt cx="1167189" cy="200435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45" name="Picture 3" descr="C:\Users\crestec\Desktop\平井作業フォルダ\CEC_2018年度用(捨てないで！)\ペープサート教材\ペープサート教材_イラスト集_HTML版\Links\195.png"/>
            <p:cNvPicPr>
              <a:picLocks noChangeAspect="1" noChangeArrowheads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024383" y="3440209"/>
              <a:ext cx="1167189" cy="11117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4" name="Picture 4" descr="C:\Users\crestec\Desktop\平井作業フォルダ\CEC_2018年度用(捨てないで！)\ペープサート教材\ペープサート教材_イラスト集_HTML版\Links\191.png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7097692" y="2547600"/>
              <a:ext cx="825605" cy="10736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4540469-28AC-30E4-32D7-E73CA9D56B0C}"/>
              </a:ext>
            </a:extLst>
          </p:cNvPr>
          <p:cNvSpPr txBox="1"/>
          <p:nvPr/>
        </p:nvSpPr>
        <p:spPr>
          <a:xfrm>
            <a:off x="3491880" y="1869218"/>
            <a:ext cx="55389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 そだ　　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7D51FAB-2900-DA81-0F2A-321E0B58E292}"/>
              </a:ext>
            </a:extLst>
          </p:cNvPr>
          <p:cNvSpPr txBox="1"/>
          <p:nvPr/>
        </p:nvSpPr>
        <p:spPr>
          <a:xfrm>
            <a:off x="4312096" y="835718"/>
            <a:ext cx="494042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そだ</a:t>
            </a:r>
          </a:p>
        </p:txBody>
      </p:sp>
      <p:grpSp>
        <p:nvGrpSpPr>
          <p:cNvPr id="4" name="正方形/長方形 2">
            <a:extLst>
              <a:ext uri="{FF2B5EF4-FFF2-40B4-BE49-F238E27FC236}">
                <a16:creationId xmlns:a16="http://schemas.microsoft.com/office/drawing/2014/main" id="{9F24589D-7F59-2DF7-A1EF-BEAC364B8B63}"/>
              </a:ext>
            </a:extLst>
          </p:cNvPr>
          <p:cNvGrpSpPr>
            <a:grpSpLocks/>
          </p:cNvGrpSpPr>
          <p:nvPr/>
        </p:nvGrpSpPr>
        <p:grpSpPr bwMode="auto">
          <a:xfrm>
            <a:off x="-30163" y="-27384"/>
            <a:ext cx="9240838" cy="953869"/>
            <a:chOff x="-19" y="-19"/>
            <a:chExt cx="5821" cy="1004"/>
          </a:xfrm>
        </p:grpSpPr>
        <p:pic>
          <p:nvPicPr>
            <p:cNvPr id="5" name="正方形/長方形 2">
              <a:extLst>
                <a:ext uri="{FF2B5EF4-FFF2-40B4-BE49-F238E27FC236}">
                  <a16:creationId xmlns:a16="http://schemas.microsoft.com/office/drawing/2014/main" id="{19387A7C-B476-C6AB-CD23-E34569908EAD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10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Rectangle 834">
              <a:extLst>
                <a:ext uri="{FF2B5EF4-FFF2-40B4-BE49-F238E27FC236}">
                  <a16:creationId xmlns:a16="http://schemas.microsoft.com/office/drawing/2014/main" id="{DCECF5E6-F458-3DB8-196E-00D835075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" y="88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lvl="0"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①ネット情報の信ぴょう性</a:t>
              </a:r>
              <a:endParaRPr lang="en-US" altLang="ja-JP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endParaRPr>
            </a:p>
          </p:txBody>
        </p:sp>
      </p:grpSp>
      <p:sp>
        <p:nvSpPr>
          <p:cNvPr id="8" name="吹き出し: 角を丸めた四角形 7">
            <a:extLst>
              <a:ext uri="{FF2B5EF4-FFF2-40B4-BE49-F238E27FC236}">
                <a16:creationId xmlns:a16="http://schemas.microsoft.com/office/drawing/2014/main" id="{07B39517-7E92-0091-6196-A9ABF402707C}"/>
              </a:ext>
            </a:extLst>
          </p:cNvPr>
          <p:cNvSpPr/>
          <p:nvPr/>
        </p:nvSpPr>
        <p:spPr>
          <a:xfrm>
            <a:off x="2452603" y="3166645"/>
            <a:ext cx="4439066" cy="1464118"/>
          </a:xfrm>
          <a:prstGeom prst="wedgeRoundRectCallout">
            <a:avLst>
              <a:gd name="adj1" fmla="val 54234"/>
              <a:gd name="adj2" fmla="val 23192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Rectangle 842">
            <a:extLst>
              <a:ext uri="{FF2B5EF4-FFF2-40B4-BE49-F238E27FC236}">
                <a16:creationId xmlns:a16="http://schemas.microsoft.com/office/drawing/2014/main" id="{F1A94D25-E670-35C3-4340-DD36B422921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0480" y="3538332"/>
            <a:ext cx="3906114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来週はマンゴーの育て方について調べたことを発表してもらいます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003B911-9F6E-2426-925D-1C026FE38DF1}"/>
              </a:ext>
            </a:extLst>
          </p:cNvPr>
          <p:cNvSpPr txBox="1"/>
          <p:nvPr/>
        </p:nvSpPr>
        <p:spPr>
          <a:xfrm>
            <a:off x="2895679" y="3319494"/>
            <a:ext cx="43675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らいしゅう　　　　　　　　　　　　　　　　  そだ　　 　かた　　　　　　　　　　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F99441-00D1-8ED6-2FED-AC81125B5D8C}"/>
              </a:ext>
            </a:extLst>
          </p:cNvPr>
          <p:cNvSpPr txBox="1"/>
          <p:nvPr/>
        </p:nvSpPr>
        <p:spPr>
          <a:xfrm>
            <a:off x="2889029" y="3828632"/>
            <a:ext cx="43054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しら　　　　　　　　　　　　　 はっぴょう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644723" y="4493415"/>
            <a:ext cx="944619" cy="1517973"/>
            <a:chOff x="819069" y="4226243"/>
            <a:chExt cx="1050073" cy="182866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89297" y="5168285"/>
              <a:ext cx="909617" cy="886627"/>
            </a:xfrm>
            <a:prstGeom prst="rect">
              <a:avLst/>
            </a:prstGeom>
          </p:spPr>
        </p:pic>
        <p:pic>
          <p:nvPicPr>
            <p:cNvPr id="13" name="図 12"/>
            <p:cNvPicPr>
              <a:picLocks noChangeAspect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069" y="4226243"/>
              <a:ext cx="1050073" cy="1011195"/>
            </a:xfrm>
            <a:prstGeom prst="rect">
              <a:avLst/>
            </a:prstGeom>
          </p:spPr>
        </p:pic>
      </p:grpSp>
      <p:pic>
        <p:nvPicPr>
          <p:cNvPr id="33" name="角丸四角形吹き出し 7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404827" y="4688995"/>
            <a:ext cx="4779477" cy="1098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Rectangle 842"/>
          <p:cNvSpPr>
            <a:spLocks noChangeArrowheads="1"/>
          </p:cNvSpPr>
          <p:nvPr/>
        </p:nvSpPr>
        <p:spPr bwMode="auto">
          <a:xfrm>
            <a:off x="1935832" y="4888787"/>
            <a:ext cx="3985307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早速、インターネットで調べてみよう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FBE8713-0B2C-A9FC-107D-FA59A7BA0A8C}"/>
              </a:ext>
            </a:extLst>
          </p:cNvPr>
          <p:cNvSpPr txBox="1"/>
          <p:nvPr/>
        </p:nvSpPr>
        <p:spPr>
          <a:xfrm>
            <a:off x="1989895" y="4924833"/>
            <a:ext cx="41291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さっそく　　　　　　　　　　　　　 　　　　　　　　　　しら　　　　　　　　　　　　　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106A5979-0473-AEFB-63EC-F9A4F3CABC46}"/>
              </a:ext>
            </a:extLst>
          </p:cNvPr>
          <p:cNvSpPr txBox="1"/>
          <p:nvPr/>
        </p:nvSpPr>
        <p:spPr>
          <a:xfrm>
            <a:off x="1647188" y="47465"/>
            <a:ext cx="73619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じょう     ほう　　　　　      　しん　　　　       　　　　　　　　せい</a:t>
            </a:r>
          </a:p>
        </p:txBody>
      </p:sp>
      <p:sp>
        <p:nvSpPr>
          <p:cNvPr id="7" name="フッター プレースホルダー 2">
            <a:extLst>
              <a:ext uri="{FF2B5EF4-FFF2-40B4-BE49-F238E27FC236}">
                <a16:creationId xmlns:a16="http://schemas.microsoft.com/office/drawing/2014/main" id="{7AAA8E8C-4D20-69F0-F36E-21ECF8777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21" name="フッター プレースホルダー 2">
            <a:extLst>
              <a:ext uri="{FF2B5EF4-FFF2-40B4-BE49-F238E27FC236}">
                <a16:creationId xmlns:a16="http://schemas.microsoft.com/office/drawing/2014/main" id="{EF69160F-C3FE-CFCE-6410-1C2399F2E3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1" grpId="0"/>
      <p:bldP spid="10" grpId="0"/>
      <p:bldP spid="4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4" descr="C:\Users\crestec\Desktop\平井作業フォルダ\CEC_2018年度用(捨てないで！)\ペープサート教材\ペープサート教材_イラスト集_HTML版\Links\21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746" y="1556791"/>
            <a:ext cx="9131253" cy="46650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直角三角形 14">
            <a:extLst>
              <a:ext uri="{FF2B5EF4-FFF2-40B4-BE49-F238E27FC236}">
                <a16:creationId xmlns:a16="http://schemas.microsoft.com/office/drawing/2014/main" id="{3534F4CF-937C-D4E2-607E-4E6CBBB7E870}"/>
              </a:ext>
            </a:extLst>
          </p:cNvPr>
          <p:cNvSpPr/>
          <p:nvPr/>
        </p:nvSpPr>
        <p:spPr>
          <a:xfrm>
            <a:off x="8954" y="838200"/>
            <a:ext cx="4995094" cy="5549900"/>
          </a:xfrm>
          <a:prstGeom prst="rtTriangle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219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953869"/>
            <a:chOff x="-19" y="-19"/>
            <a:chExt cx="5821" cy="1004"/>
          </a:xfrm>
        </p:grpSpPr>
        <p:pic>
          <p:nvPicPr>
            <p:cNvPr id="9232" name="正方形/長方形 2"/>
            <p:cNvPicPr preferRelativeResize="0"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10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8" y="88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lvl="0"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②ネット情報の信ぴょう性</a:t>
              </a:r>
              <a:endParaRPr lang="en-US" altLang="ja-JP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endParaRPr>
            </a:p>
          </p:txBody>
        </p:sp>
      </p:grpSp>
      <p:pic>
        <p:nvPicPr>
          <p:cNvPr id="20" name="角丸四角形吹き出し 7"/>
          <p:cNvPicPr preferRelativeResize="0"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782481" y="1746770"/>
            <a:ext cx="6387545" cy="1687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ectangle 842"/>
          <p:cNvSpPr>
            <a:spLocks noChangeArrowheads="1"/>
          </p:cNvSpPr>
          <p:nvPr/>
        </p:nvSpPr>
        <p:spPr bwMode="auto">
          <a:xfrm>
            <a:off x="2411760" y="1994809"/>
            <a:ext cx="5884017" cy="8830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マンゴーの育て方がまとめられているサイトがある。なんか詳しそうだから、このまま使っちゃお！</a:t>
            </a:r>
          </a:p>
        </p:txBody>
      </p:sp>
      <p:pic>
        <p:nvPicPr>
          <p:cNvPr id="29" name="角丸四角形吹き出し 7"/>
          <p:cNvPicPr preferRelativeResize="0"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627733" y="4652290"/>
            <a:ext cx="4096395" cy="13992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Rectangle 842"/>
          <p:cNvSpPr>
            <a:spLocks noChangeArrowheads="1"/>
          </p:cNvSpPr>
          <p:nvPr/>
        </p:nvSpPr>
        <p:spPr bwMode="auto">
          <a:xfrm>
            <a:off x="2276429" y="4944998"/>
            <a:ext cx="3416529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インターネットに詳しく書いてあるし、大丈夫！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476672" y="947560"/>
            <a:ext cx="76489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buSzPct val="100000"/>
              <a:defRPr/>
            </a:pPr>
            <a:r>
              <a:rPr lang="ja-JP" altLang="en-US" sz="2800" b="1" u="sng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j-ea"/>
                <a:ea typeface="+mj-ea"/>
              </a:rPr>
              <a:t>家でインターネットを使って調べていると</a:t>
            </a:r>
            <a:endParaRPr lang="en-US" altLang="ja-JP" sz="2800" b="1" u="sng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A9B9258A-CBAB-01B0-352A-D3E0DF38A7C1}"/>
              </a:ext>
            </a:extLst>
          </p:cNvPr>
          <p:cNvSpPr txBox="1"/>
          <p:nvPr/>
        </p:nvSpPr>
        <p:spPr>
          <a:xfrm>
            <a:off x="3579775" y="1900042"/>
            <a:ext cx="54989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  <a:latin typeface="+mj-ea"/>
                <a:ea typeface="+mj-ea"/>
              </a:rPr>
              <a:t>そだ　　　かた</a:t>
            </a:r>
            <a:endParaRPr kumimoji="1" lang="en-US" altLang="ja-JP" sz="10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1A20C8D-2B72-EBEE-E8ED-758EC8D96A44}"/>
              </a:ext>
            </a:extLst>
          </p:cNvPr>
          <p:cNvSpPr txBox="1"/>
          <p:nvPr/>
        </p:nvSpPr>
        <p:spPr>
          <a:xfrm>
            <a:off x="3166034" y="2406749"/>
            <a:ext cx="58509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  <a:latin typeface="+mj-ea"/>
                <a:ea typeface="+mj-ea"/>
              </a:rPr>
              <a:t>くわ                                                             つか</a:t>
            </a:r>
            <a:endParaRPr kumimoji="1" lang="en-US" altLang="ja-JP" sz="10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CD8FC00-4FD4-72CB-AF38-373455508931}"/>
              </a:ext>
            </a:extLst>
          </p:cNvPr>
          <p:cNvSpPr txBox="1"/>
          <p:nvPr/>
        </p:nvSpPr>
        <p:spPr>
          <a:xfrm>
            <a:off x="3984693" y="4754960"/>
            <a:ext cx="26343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  <a:latin typeface="+mj-ea"/>
                <a:ea typeface="+mj-ea"/>
              </a:rPr>
              <a:t> くわ　　　　  か</a:t>
            </a:r>
            <a:endParaRPr kumimoji="1" lang="en-US" altLang="ja-JP" sz="10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81CCB67-7AAC-8C7D-4E2E-D2081B2837E8}"/>
              </a:ext>
            </a:extLst>
          </p:cNvPr>
          <p:cNvSpPr txBox="1"/>
          <p:nvPr/>
        </p:nvSpPr>
        <p:spPr>
          <a:xfrm>
            <a:off x="3171984" y="5255813"/>
            <a:ext cx="27363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  <a:latin typeface="+mj-ea"/>
                <a:ea typeface="+mj-ea"/>
              </a:rPr>
              <a:t>だいじょうぶ</a:t>
            </a:r>
            <a:endParaRPr kumimoji="1" lang="en-US" altLang="ja-JP" sz="10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0F0DD93-29CC-33C2-E39A-AD68EB8E1DC7}"/>
              </a:ext>
            </a:extLst>
          </p:cNvPr>
          <p:cNvSpPr txBox="1"/>
          <p:nvPr/>
        </p:nvSpPr>
        <p:spPr>
          <a:xfrm>
            <a:off x="1500543" y="829400"/>
            <a:ext cx="76250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いえ　　　　　　　　　　　　　　　　　　　　　　　　　　　 つか　 　　　　　しら</a:t>
            </a:r>
            <a:endParaRPr kumimoji="1" lang="en-US" altLang="ja-JP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12" name="吹き出し: 角を丸めた四角形 11">
            <a:extLst>
              <a:ext uri="{FF2B5EF4-FFF2-40B4-BE49-F238E27FC236}">
                <a16:creationId xmlns:a16="http://schemas.microsoft.com/office/drawing/2014/main" id="{7FD10EA3-CCC7-0035-B846-07B3D7EF658D}"/>
              </a:ext>
            </a:extLst>
          </p:cNvPr>
          <p:cNvSpPr/>
          <p:nvPr/>
        </p:nvSpPr>
        <p:spPr>
          <a:xfrm>
            <a:off x="2427328" y="3352008"/>
            <a:ext cx="4375764" cy="1195081"/>
          </a:xfrm>
          <a:prstGeom prst="wedgeRoundRectCallout">
            <a:avLst>
              <a:gd name="adj1" fmla="val 55200"/>
              <a:gd name="adj2" fmla="val 30693"/>
              <a:gd name="adj3" fmla="val 16667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Rectangle 842"/>
          <p:cNvSpPr>
            <a:spLocks noChangeArrowheads="1"/>
          </p:cNvSpPr>
          <p:nvPr/>
        </p:nvSpPr>
        <p:spPr bwMode="auto">
          <a:xfrm>
            <a:off x="2555776" y="3652340"/>
            <a:ext cx="4068351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9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お隣のおじいちゃんが、マンゴーを育てているから、聞いてみたら？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85C62F2-FEC4-2B75-1CBA-6CE31F05BAD5}"/>
              </a:ext>
            </a:extLst>
          </p:cNvPr>
          <p:cNvSpPr txBox="1"/>
          <p:nvPr/>
        </p:nvSpPr>
        <p:spPr>
          <a:xfrm>
            <a:off x="2751131" y="3442883"/>
            <a:ext cx="40473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  <a:latin typeface="+mj-ea"/>
                <a:ea typeface="+mj-ea"/>
              </a:rPr>
              <a:t>となり　　　　　　　　　　　　　　　　　　　　　　　　　　　　　　　　　　　　</a:t>
            </a:r>
            <a:endParaRPr kumimoji="1" lang="en-US" altLang="ja-JP" sz="10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995685E-B115-7AC6-59FC-16908E13CF4E}"/>
              </a:ext>
            </a:extLst>
          </p:cNvPr>
          <p:cNvSpPr txBox="1"/>
          <p:nvPr/>
        </p:nvSpPr>
        <p:spPr>
          <a:xfrm>
            <a:off x="2565610" y="3942200"/>
            <a:ext cx="40585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chemeClr val="bg1"/>
                </a:solidFill>
                <a:latin typeface="+mj-ea"/>
                <a:ea typeface="+mj-ea"/>
              </a:rPr>
              <a:t>そだ　　　　　　　　　　　　　　　　　　　 き　</a:t>
            </a:r>
            <a:endParaRPr kumimoji="1" lang="en-US" altLang="ja-JP" sz="1000" b="1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645860BC-4C55-8CC4-8821-B03593226254}"/>
              </a:ext>
            </a:extLst>
          </p:cNvPr>
          <p:cNvGrpSpPr/>
          <p:nvPr/>
        </p:nvGrpSpPr>
        <p:grpSpPr>
          <a:xfrm>
            <a:off x="645870" y="3933056"/>
            <a:ext cx="1160643" cy="1827359"/>
            <a:chOff x="603045" y="4337945"/>
            <a:chExt cx="1160643" cy="18273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27" name="図 26"/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668" y="5257567"/>
              <a:ext cx="1005397" cy="907737"/>
            </a:xfrm>
            <a:prstGeom prst="rect">
              <a:avLst/>
            </a:prstGeom>
          </p:spPr>
        </p:pic>
        <p:pic>
          <p:nvPicPr>
            <p:cNvPr id="28" name="図 27"/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3045" y="4337945"/>
              <a:ext cx="1160643" cy="1035271"/>
            </a:xfrm>
            <a:prstGeom prst="rect">
              <a:avLst/>
            </a:prstGeom>
          </p:spPr>
        </p:pic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AED3CDB6-1EA3-A1BA-A15B-A914512B3D30}"/>
              </a:ext>
            </a:extLst>
          </p:cNvPr>
          <p:cNvGrpSpPr/>
          <p:nvPr/>
        </p:nvGrpSpPr>
        <p:grpSpPr>
          <a:xfrm>
            <a:off x="896350" y="1734498"/>
            <a:ext cx="1160643" cy="1827359"/>
            <a:chOff x="603045" y="4337945"/>
            <a:chExt cx="1160643" cy="182735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FBF3380D-09AC-27D2-28CF-746598A6BB6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80668" y="5257567"/>
              <a:ext cx="1005397" cy="907737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FA6FAA79-A098-D597-F75F-06FDEB7B86F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03045" y="4337945"/>
              <a:ext cx="1160643" cy="1035271"/>
            </a:xfrm>
            <a:prstGeom prst="rect">
              <a:avLst/>
            </a:prstGeom>
          </p:spPr>
        </p:pic>
      </p:grpSp>
      <p:grpSp>
        <p:nvGrpSpPr>
          <p:cNvPr id="2" name="グループ化 1"/>
          <p:cNvGrpSpPr/>
          <p:nvPr/>
        </p:nvGrpSpPr>
        <p:grpSpPr>
          <a:xfrm flipH="1">
            <a:off x="6583397" y="3058283"/>
            <a:ext cx="1335306" cy="1961953"/>
            <a:chOff x="5605895" y="3638114"/>
            <a:chExt cx="1281633" cy="220113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23" name="Picture 7" descr="C:\Users\crestec\Desktop\平井作業フォルダ\CEC_2018年度用(捨てないで！)\ペープサート教材\ペープサート教材_イラスト集_HTML版\Links\200.png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05895" y="4561291"/>
              <a:ext cx="1281633" cy="12779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9" descr="C:\Users\crestec\Desktop\平井作業フォルダ\CEC_2018年度用(捨てないで！)\ペープサート教材\ペープサート教材_イラスト集_HTML版\Links\197.png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742541" y="3638114"/>
              <a:ext cx="1068640" cy="119349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35D48D4-E077-A807-C8B4-B1F5B6F1B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6" name="フッター プレースホルダー 2">
            <a:extLst>
              <a:ext uri="{FF2B5EF4-FFF2-40B4-BE49-F238E27FC236}">
                <a16:creationId xmlns:a16="http://schemas.microsoft.com/office/drawing/2014/main" id="{5BC103C5-BD4B-CABC-CBB9-93D5A42505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BA1533A0-4815-A148-BF39-7BDA94202C02}"/>
              </a:ext>
            </a:extLst>
          </p:cNvPr>
          <p:cNvSpPr txBox="1"/>
          <p:nvPr/>
        </p:nvSpPr>
        <p:spPr>
          <a:xfrm>
            <a:off x="1647188" y="47465"/>
            <a:ext cx="73619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じょう     ほう　　　　　      　しん　　　　       　　　　　　　　せい</a:t>
            </a:r>
          </a:p>
        </p:txBody>
      </p:sp>
    </p:spTree>
    <p:extLst>
      <p:ext uri="{BB962C8B-B14F-4D97-AF65-F5344CB8AC3E}">
        <p14:creationId xmlns:p14="http://schemas.microsoft.com/office/powerpoint/2010/main" val="488067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30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4" descr="C:\Users\crestec\Desktop\平井作業フォルダ\CEC_2018年度用(捨てないで！)\ペープサート教材\ペープサート教材_イラスト集_HTML版\Links\226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949" y="1658073"/>
            <a:ext cx="9143322" cy="465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直角三角形 22">
            <a:extLst>
              <a:ext uri="{FF2B5EF4-FFF2-40B4-BE49-F238E27FC236}">
                <a16:creationId xmlns:a16="http://schemas.microsoft.com/office/drawing/2014/main" id="{E918A5AD-76FF-FB56-2FE4-D83C0A126624}"/>
              </a:ext>
            </a:extLst>
          </p:cNvPr>
          <p:cNvSpPr/>
          <p:nvPr/>
        </p:nvSpPr>
        <p:spPr>
          <a:xfrm>
            <a:off x="8954" y="838200"/>
            <a:ext cx="4995094" cy="5549900"/>
          </a:xfrm>
          <a:prstGeom prst="rtTriangle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正方形/長方形 35"/>
          <p:cNvSpPr/>
          <p:nvPr/>
        </p:nvSpPr>
        <p:spPr>
          <a:xfrm>
            <a:off x="1440160" y="961564"/>
            <a:ext cx="64517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lang="ja-JP" altLang="en-US" sz="2800" b="1" u="sng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  <a:cs typeface="Arial"/>
              </a:rPr>
              <a:t>インターネットで調べたことを発表したら</a:t>
            </a:r>
            <a:r>
              <a:rPr lang="en-US" altLang="ja-JP" sz="2800" b="1" u="sng" noProof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+mj-ea"/>
                <a:ea typeface="+mj-ea"/>
                <a:cs typeface="Arial"/>
              </a:rPr>
              <a:t>…</a:t>
            </a:r>
            <a:endParaRPr kumimoji="0" lang="en-US" altLang="ja-JP" sz="2800" b="1" i="0" u="sng" strike="noStrike" kern="1200" cap="none" spc="0" normalizeH="0" baseline="0" noProof="0" dirty="0">
              <a:ln w="9525">
                <a:solidFill>
                  <a:prstClr val="black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prstClr val="black"/>
                </a:outerShdw>
              </a:effectLst>
              <a:uLnTx/>
              <a:uFillTx/>
              <a:latin typeface="+mj-ea"/>
              <a:ea typeface="+mj-ea"/>
              <a:cs typeface="Arial"/>
            </a:endParaRP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BED1A95-3800-DFCF-F5A6-6B48FA5824DB}"/>
              </a:ext>
            </a:extLst>
          </p:cNvPr>
          <p:cNvGrpSpPr/>
          <p:nvPr/>
        </p:nvGrpSpPr>
        <p:grpSpPr>
          <a:xfrm>
            <a:off x="834777" y="2039357"/>
            <a:ext cx="1160643" cy="1693818"/>
            <a:chOff x="798265" y="2039357"/>
            <a:chExt cx="1160643" cy="169381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38" name="Picture 39" descr="C:\Users\crestec\Desktop\平井作業フォルダ\CEC_2018年度用(捨てないで！)\ペープサート教材\ペープサート教材_イラスト集_Delivery\ペープサート教材_イラスト集\キャラ\中学生男子\004_中学_小学高学年男子_私服B_通常.png"/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15999" y="2998968"/>
              <a:ext cx="825131" cy="7342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" name="図 38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98265" y="2039357"/>
              <a:ext cx="1160643" cy="1035271"/>
            </a:xfrm>
            <a:prstGeom prst="rect">
              <a:avLst/>
            </a:prstGeom>
          </p:spPr>
        </p:pic>
      </p:grpSp>
      <p:pic>
        <p:nvPicPr>
          <p:cNvPr id="40" name="角丸四角形吹き出し 7"/>
          <p:cNvPicPr preferRelativeResize="0"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flipH="1">
            <a:off x="1800200" y="1732399"/>
            <a:ext cx="5040560" cy="18264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" name="Rectangle 842"/>
          <p:cNvSpPr>
            <a:spLocks noChangeArrowheads="1"/>
          </p:cNvSpPr>
          <p:nvPr/>
        </p:nvSpPr>
        <p:spPr bwMode="auto">
          <a:xfrm>
            <a:off x="2702232" y="2161425"/>
            <a:ext cx="4138528" cy="69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種まきの時期は４月上旬、</a:t>
            </a:r>
            <a:endParaRPr lang="en-US" altLang="ja-JP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  <a:p>
            <a:pPr eaLnBrk="1" hangingPunct="1">
              <a:lnSpc>
                <a:spcPts val="45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種まきの間隔は３センチです。</a:t>
            </a: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96CD1F9F-501D-C242-B024-9288333D1BB2}"/>
              </a:ext>
            </a:extLst>
          </p:cNvPr>
          <p:cNvSpPr/>
          <p:nvPr/>
        </p:nvSpPr>
        <p:spPr>
          <a:xfrm>
            <a:off x="1834215" y="3796360"/>
            <a:ext cx="2723920" cy="2088232"/>
          </a:xfrm>
          <a:prstGeom prst="wedgeRoundRectCallout">
            <a:avLst>
              <a:gd name="adj1" fmla="val -56848"/>
              <a:gd name="adj2" fmla="val 26831"/>
              <a:gd name="adj3" fmla="val 16667"/>
            </a:avLst>
          </a:prstGeom>
          <a:solidFill>
            <a:schemeClr val="accent3">
              <a:lumMod val="50000"/>
            </a:schemeClr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4" name="Rectangle 842">
            <a:extLst>
              <a:ext uri="{FF2B5EF4-FFF2-40B4-BE49-F238E27FC236}">
                <a16:creationId xmlns:a16="http://schemas.microsoft.com/office/drawing/2014/main" id="{F7723385-D21C-DAC8-BB5C-3A0D517BE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650" y="4428829"/>
            <a:ext cx="2335609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あれ？</a:t>
            </a:r>
            <a:endParaRPr lang="en-US" altLang="ja-JP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  <a:p>
            <a:pPr eaLnBrk="1" hangingPunct="1">
              <a:lnSpc>
                <a:spcPts val="33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ぼくの調べた本だともうちょっと間隔がせまかったけど。</a:t>
            </a:r>
            <a:endParaRPr lang="en-US" altLang="ja-JP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5" name="吹き出し: 角を丸めた四角形 4">
            <a:extLst>
              <a:ext uri="{FF2B5EF4-FFF2-40B4-BE49-F238E27FC236}">
                <a16:creationId xmlns:a16="http://schemas.microsoft.com/office/drawing/2014/main" id="{17A486BD-DFA8-D2A0-3B1B-CC663D6BAD67}"/>
              </a:ext>
            </a:extLst>
          </p:cNvPr>
          <p:cNvSpPr/>
          <p:nvPr/>
        </p:nvSpPr>
        <p:spPr>
          <a:xfrm>
            <a:off x="5635308" y="3429000"/>
            <a:ext cx="2723920" cy="2088232"/>
          </a:xfrm>
          <a:prstGeom prst="wedgeRoundRectCallout">
            <a:avLst>
              <a:gd name="adj1" fmla="val -56848"/>
              <a:gd name="adj2" fmla="val 26831"/>
              <a:gd name="adj3" fmla="val 16667"/>
            </a:avLst>
          </a:prstGeom>
          <a:solidFill>
            <a:schemeClr val="accent4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7" name="Rectangle 842">
            <a:extLst>
              <a:ext uri="{FF2B5EF4-FFF2-40B4-BE49-F238E27FC236}">
                <a16:creationId xmlns:a16="http://schemas.microsoft.com/office/drawing/2014/main" id="{01904F43-C0B6-732E-A785-DA30409576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29463" y="4127712"/>
            <a:ext cx="2335609" cy="64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1pPr>
            <a:lvl2pPr marL="38258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2pPr>
            <a:lvl3pPr marL="566738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3pPr>
            <a:lvl4pPr marL="749300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4pPr>
            <a:lvl5pPr marL="931863" indent="-182563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5pPr>
            <a:lvl6pPr marL="13890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6pPr>
            <a:lvl7pPr marL="18462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7pPr>
            <a:lvl8pPr marL="23034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8pPr>
            <a:lvl9pPr marL="2760663" indent="-182563" defTabSz="457200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Arial" panose="020B0604020202020204" pitchFamily="34" charset="0"/>
              </a:defRPr>
            </a:lvl9pPr>
          </a:lstStyle>
          <a:p>
            <a:pPr eaLnBrk="1" hangingPunct="1">
              <a:lnSpc>
                <a:spcPts val="3500"/>
              </a:lnSpc>
              <a:spcBef>
                <a:spcPct val="0"/>
              </a:spcBef>
              <a:spcAft>
                <a:spcPct val="0"/>
              </a:spcAft>
              <a:buClrTx/>
              <a:buFontTx/>
              <a:buNone/>
            </a:pPr>
            <a:r>
              <a:rPr lang="ja-JP" altLang="en-US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近くの農家の方に聞いたんだけど、この地域の種まきは、５月上旬だそうです。</a:t>
            </a:r>
            <a:endParaRPr lang="en-US" altLang="ja-JP" b="1" dirty="0"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BC382D3-A1F0-EFF0-9514-5CF30EFDD2D9}"/>
              </a:ext>
            </a:extLst>
          </p:cNvPr>
          <p:cNvSpPr txBox="1"/>
          <p:nvPr/>
        </p:nvSpPr>
        <p:spPr>
          <a:xfrm>
            <a:off x="3868893" y="835255"/>
            <a:ext cx="52200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しら　　　　　　　　　　　　　　　 　はっぴょう</a:t>
            </a:r>
            <a:endParaRPr kumimoji="1" lang="en-US" altLang="ja-JP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752A5BD-12ED-C63A-C4C3-E7CDC626910A}"/>
              </a:ext>
            </a:extLst>
          </p:cNvPr>
          <p:cNvSpPr txBox="1"/>
          <p:nvPr/>
        </p:nvSpPr>
        <p:spPr>
          <a:xfrm>
            <a:off x="2702232" y="1958643"/>
            <a:ext cx="64655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たね　　　　　　　　　 じ    き　　 　　　がつ じょうじゅん　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F17F7BF-6A02-0598-D53A-36BAA22E6BE3}"/>
              </a:ext>
            </a:extLst>
          </p:cNvPr>
          <p:cNvSpPr txBox="1"/>
          <p:nvPr/>
        </p:nvSpPr>
        <p:spPr>
          <a:xfrm>
            <a:off x="2712662" y="2540117"/>
            <a:ext cx="6467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たね　　　　　　　 　かんかく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BB2DB803-C58C-B095-24E5-9B98703DD269}"/>
              </a:ext>
            </a:extLst>
          </p:cNvPr>
          <p:cNvSpPr txBox="1"/>
          <p:nvPr/>
        </p:nvSpPr>
        <p:spPr>
          <a:xfrm>
            <a:off x="2749174" y="4242774"/>
            <a:ext cx="20553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 しら　　　　　 　ほん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FD26D79-41BA-3631-496E-F0F078187684}"/>
              </a:ext>
            </a:extLst>
          </p:cNvPr>
          <p:cNvSpPr txBox="1"/>
          <p:nvPr/>
        </p:nvSpPr>
        <p:spPr>
          <a:xfrm>
            <a:off x="3288813" y="4688686"/>
            <a:ext cx="14793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かん かく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FE8F350-7AF6-220A-5294-7D0651365C48}"/>
              </a:ext>
            </a:extLst>
          </p:cNvPr>
          <p:cNvSpPr txBox="1"/>
          <p:nvPr/>
        </p:nvSpPr>
        <p:spPr>
          <a:xfrm>
            <a:off x="5856917" y="3498576"/>
            <a:ext cx="310362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ちか　　　　　のう  か　　　　かた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E7B4BAA-EBA7-9294-AEBD-CF5E75FAA9FF}"/>
              </a:ext>
            </a:extLst>
          </p:cNvPr>
          <p:cNvSpPr txBox="1"/>
          <p:nvPr/>
        </p:nvSpPr>
        <p:spPr>
          <a:xfrm>
            <a:off x="5934509" y="3961134"/>
            <a:ext cx="36568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き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412E2D32-445A-308B-C029-7C17ACE8EF53}"/>
              </a:ext>
            </a:extLst>
          </p:cNvPr>
          <p:cNvSpPr txBox="1"/>
          <p:nvPr/>
        </p:nvSpPr>
        <p:spPr>
          <a:xfrm>
            <a:off x="6151417" y="4404483"/>
            <a:ext cx="27768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ち   いき　　  たね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8E182D2-1847-78DF-1A90-C762692F4052}"/>
              </a:ext>
            </a:extLst>
          </p:cNvPr>
          <p:cNvSpPr txBox="1"/>
          <p:nvPr/>
        </p:nvSpPr>
        <p:spPr>
          <a:xfrm>
            <a:off x="6008217" y="4836531"/>
            <a:ext cx="29420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がつ　じょうじゅん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grpSp>
        <p:nvGrpSpPr>
          <p:cNvPr id="6" name="正方形/長方形 2">
            <a:extLst>
              <a:ext uri="{FF2B5EF4-FFF2-40B4-BE49-F238E27FC236}">
                <a16:creationId xmlns:a16="http://schemas.microsoft.com/office/drawing/2014/main" id="{CF783FDE-8E3E-7B2F-904D-4307AE3AAB02}"/>
              </a:ext>
            </a:extLst>
          </p:cNvPr>
          <p:cNvGrpSpPr>
            <a:grpSpLocks/>
          </p:cNvGrpSpPr>
          <p:nvPr/>
        </p:nvGrpSpPr>
        <p:grpSpPr bwMode="auto">
          <a:xfrm>
            <a:off x="-30163" y="-30163"/>
            <a:ext cx="9240838" cy="953869"/>
            <a:chOff x="-19" y="-19"/>
            <a:chExt cx="5821" cy="1004"/>
          </a:xfrm>
        </p:grpSpPr>
        <p:pic>
          <p:nvPicPr>
            <p:cNvPr id="17" name="正方形/長方形 2">
              <a:extLst>
                <a:ext uri="{FF2B5EF4-FFF2-40B4-BE49-F238E27FC236}">
                  <a16:creationId xmlns:a16="http://schemas.microsoft.com/office/drawing/2014/main" id="{54559B99-A773-795D-E538-10965B18C5F8}"/>
                </a:ext>
              </a:extLst>
            </p:cNvPr>
            <p:cNvPicPr preferRelativeResize="0">
              <a:picLocks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10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" name="Rectangle 834">
              <a:extLst>
                <a:ext uri="{FF2B5EF4-FFF2-40B4-BE49-F238E27FC236}">
                  <a16:creationId xmlns:a16="http://schemas.microsoft.com/office/drawing/2014/main" id="{1DA11518-4F13-867A-099F-A6AAD817E8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" y="88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lvl="0"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③ネット情報の信ぴょう性</a:t>
              </a:r>
              <a:endParaRPr lang="en-US" altLang="ja-JP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endParaRPr>
            </a:p>
          </p:txBody>
        </p:sp>
      </p:grp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D01AD5FE-F5E8-D698-A3E2-F3904D57954A}"/>
              </a:ext>
            </a:extLst>
          </p:cNvPr>
          <p:cNvGrpSpPr/>
          <p:nvPr/>
        </p:nvGrpSpPr>
        <p:grpSpPr>
          <a:xfrm>
            <a:off x="4787555" y="4122773"/>
            <a:ext cx="965668" cy="1443552"/>
            <a:chOff x="4572000" y="4293096"/>
            <a:chExt cx="965668" cy="144355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31" name="Picture 30" descr="C:\Users\crestec\Desktop\平井作業フォルダ\CEC_2018年度用(捨てないで！)\ペープサート教材\ペープサート教材_イラスト集_HTML版\Links\185.png"/>
            <p:cNvPicPr>
              <a:picLocks noChangeAspect="1" noChangeArrowheads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3583" y="5004245"/>
              <a:ext cx="762502" cy="73240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" name="Picture 21" descr="C:\Users\crestec\Desktop\平井作業フォルダ\CEC_2018年度用(捨てないで！)\ペープサート教材\ペープサート教材_イラスト集_HTML版\Links\176.png"/>
            <p:cNvPicPr>
              <a:picLocks noChangeAspect="1" noChangeArrowheads="1"/>
            </p:cNvPicPr>
            <p:nvPr/>
          </p:nvPicPr>
          <p:blipFill>
            <a:blip r:embed="rId8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4293096"/>
              <a:ext cx="965668" cy="9004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1" name="グループ化 20">
            <a:extLst>
              <a:ext uri="{FF2B5EF4-FFF2-40B4-BE49-F238E27FC236}">
                <a16:creationId xmlns:a16="http://schemas.microsoft.com/office/drawing/2014/main" id="{950A71B2-5A47-06A8-F504-4E1705511E77}"/>
              </a:ext>
            </a:extLst>
          </p:cNvPr>
          <p:cNvGrpSpPr/>
          <p:nvPr/>
        </p:nvGrpSpPr>
        <p:grpSpPr>
          <a:xfrm>
            <a:off x="857796" y="4213200"/>
            <a:ext cx="921524" cy="1636898"/>
            <a:chOff x="697184" y="4142434"/>
            <a:chExt cx="921524" cy="163689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24" name="Picture 31" descr="C:\Users\crestec\Desktop\平井作業フォルダ\CEC_2018年度用(捨てないで！)\ペープサート教材\ペープサート教材_イラスト集_HTML版\Links\153.png"/>
            <p:cNvPicPr>
              <a:picLocks noChangeAspect="1" noChangeArrowheads="1"/>
            </p:cNvPicPr>
            <p:nvPr/>
          </p:nvPicPr>
          <p:blipFill>
            <a:blip r:embed="rId9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184" y="4984725"/>
              <a:ext cx="921524" cy="7946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Picture 12" descr="C:\Users\crestec\Desktop\平井作業フォルダ\CEC_2018年度用(捨てないで！)\ペープサート教材\ペープサート教材_イラスト集_HTML版\Links\134.png"/>
            <p:cNvPicPr>
              <a:picLocks noChangeAspect="1" noChangeArrowheads="1"/>
            </p:cNvPicPr>
            <p:nvPr/>
          </p:nvPicPr>
          <p:blipFill>
            <a:blip r:embed="rId10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7184" y="4142434"/>
              <a:ext cx="874620" cy="89393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9" name="フッター プレースホルダー 2">
            <a:extLst>
              <a:ext uri="{FF2B5EF4-FFF2-40B4-BE49-F238E27FC236}">
                <a16:creationId xmlns:a16="http://schemas.microsoft.com/office/drawing/2014/main" id="{5FB97AF8-F575-2E61-63E0-5C6B2A944F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25" name="フッター プレースホルダー 2">
            <a:extLst>
              <a:ext uri="{FF2B5EF4-FFF2-40B4-BE49-F238E27FC236}">
                <a16:creationId xmlns:a16="http://schemas.microsoft.com/office/drawing/2014/main" id="{B964DF6F-CB13-8A52-3606-B63B179685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C40A4C5F-8782-E015-5F0E-E0E2859F0292}"/>
              </a:ext>
            </a:extLst>
          </p:cNvPr>
          <p:cNvSpPr txBox="1"/>
          <p:nvPr/>
        </p:nvSpPr>
        <p:spPr>
          <a:xfrm>
            <a:off x="1647188" y="47465"/>
            <a:ext cx="73619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じょう     ほう　　　　　      　しん　　　　       　　　　　　　　せい</a:t>
            </a:r>
          </a:p>
        </p:txBody>
      </p:sp>
    </p:spTree>
    <p:extLst>
      <p:ext uri="{BB962C8B-B14F-4D97-AF65-F5344CB8AC3E}">
        <p14:creationId xmlns:p14="http://schemas.microsoft.com/office/powerpoint/2010/main" val="3096637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  <p:bldP spid="4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角三角形 7">
            <a:extLst>
              <a:ext uri="{FF2B5EF4-FFF2-40B4-BE49-F238E27FC236}">
                <a16:creationId xmlns:a16="http://schemas.microsoft.com/office/drawing/2014/main" id="{FEA5918D-C6BA-677B-D8F3-76A09F581CFD}"/>
              </a:ext>
            </a:extLst>
          </p:cNvPr>
          <p:cNvSpPr/>
          <p:nvPr/>
        </p:nvSpPr>
        <p:spPr>
          <a:xfrm>
            <a:off x="8954" y="838200"/>
            <a:ext cx="4995094" cy="5549900"/>
          </a:xfrm>
          <a:prstGeom prst="rtTriangle">
            <a:avLst/>
          </a:prstGeom>
          <a:pattFill prst="lgGrid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2477"/>
            <a:ext cx="9240838" cy="941197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④考えてみよう！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1259632" y="1661584"/>
            <a:ext cx="6336704" cy="15124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ts val="6000"/>
              </a:lnSpc>
              <a:buSzPct val="100000"/>
              <a:defRPr/>
            </a:pPr>
            <a:r>
              <a:rPr lang="ja-JP" altLang="en-US" sz="3400" b="1" u="sng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+mj-ea"/>
                <a:ea typeface="+mj-ea"/>
              </a:rPr>
              <a:t>インターネットを使って調べる上で、便利な点、気を付ける点は？</a:t>
            </a:r>
            <a:endParaRPr lang="en-US" altLang="ja-JP" sz="3400" b="1" u="sng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+mj-ea"/>
              <a:ea typeface="+mj-ea"/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80962" y="878374"/>
            <a:ext cx="1322686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 dirty="0">
                <a:solidFill>
                  <a:srgbClr val="002060"/>
                </a:solidFill>
                <a:latin typeface="+mj-ea"/>
                <a:ea typeface="+mj-ea"/>
              </a:rPr>
              <a:t>Ｑ．１</a:t>
            </a:r>
            <a:endParaRPr kumimoji="1" lang="en-US" altLang="ja-JP" sz="4000" dirty="0">
              <a:solidFill>
                <a:srgbClr val="002060"/>
              </a:solidFill>
              <a:latin typeface="+mj-ea"/>
              <a:ea typeface="+mj-ea"/>
            </a:endParaRPr>
          </a:p>
        </p:txBody>
      </p:sp>
      <p:grpSp>
        <p:nvGrpSpPr>
          <p:cNvPr id="9" name="グループ化 8"/>
          <p:cNvGrpSpPr/>
          <p:nvPr/>
        </p:nvGrpSpPr>
        <p:grpSpPr>
          <a:xfrm>
            <a:off x="2113128" y="3560013"/>
            <a:ext cx="1160643" cy="1872208"/>
            <a:chOff x="819069" y="4226243"/>
            <a:chExt cx="1050073" cy="1828669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10" name="図 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89297" y="5168285"/>
              <a:ext cx="909617" cy="886627"/>
            </a:xfrm>
            <a:prstGeom prst="rect">
              <a:avLst/>
            </a:prstGeom>
          </p:spPr>
        </p:pic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19069" y="4226243"/>
              <a:ext cx="1050073" cy="1011195"/>
            </a:xfrm>
            <a:prstGeom prst="rect">
              <a:avLst/>
            </a:prstGeom>
          </p:spPr>
        </p:pic>
      </p:grpSp>
      <p:sp>
        <p:nvSpPr>
          <p:cNvPr id="12" name="円形吹き出し 11"/>
          <p:cNvSpPr/>
          <p:nvPr/>
        </p:nvSpPr>
        <p:spPr>
          <a:xfrm>
            <a:off x="3851920" y="3470330"/>
            <a:ext cx="3100070" cy="1807573"/>
          </a:xfrm>
          <a:prstGeom prst="wedgeEllipseCallout">
            <a:avLst>
              <a:gd name="adj1" fmla="val -64074"/>
              <a:gd name="adj2" fmla="val 37566"/>
            </a:avLst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+mj-ea"/>
              <a:ea typeface="+mj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4148293" y="3722092"/>
            <a:ext cx="2655956" cy="1273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b="1" dirty="0">
                <a:latin typeface="+mj-ea"/>
                <a:ea typeface="+mj-ea"/>
              </a:rPr>
              <a:t>インターネットで調べるとすぐにわかるからとっても便利！でも</a:t>
            </a:r>
            <a:r>
              <a:rPr kumimoji="1" lang="en-US" altLang="ja-JP" b="1" dirty="0">
                <a:latin typeface="+mj-ea"/>
                <a:ea typeface="+mj-ea"/>
              </a:rPr>
              <a:t>…</a:t>
            </a:r>
            <a:endParaRPr kumimoji="1" lang="ja-JP" altLang="en-US" b="1" dirty="0">
              <a:latin typeface="+mj-ea"/>
              <a:ea typeface="+mj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9A5CBC4-4988-4E90-0B45-6F6F477CB4EC}"/>
              </a:ext>
            </a:extLst>
          </p:cNvPr>
          <p:cNvSpPr txBox="1"/>
          <p:nvPr/>
        </p:nvSpPr>
        <p:spPr>
          <a:xfrm>
            <a:off x="4183789" y="1662797"/>
            <a:ext cx="31965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つか　　　　　　 　　しら　　　　　　　　　　うえ</a:t>
            </a:r>
            <a:endParaRPr kumimoji="1" lang="en-US" altLang="ja-JP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4ADBB9B-26BD-DC24-C563-4658C005A597}"/>
              </a:ext>
            </a:extLst>
          </p:cNvPr>
          <p:cNvSpPr txBox="1"/>
          <p:nvPr/>
        </p:nvSpPr>
        <p:spPr>
          <a:xfrm>
            <a:off x="1331641" y="2441285"/>
            <a:ext cx="46085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  <a:latin typeface="+mj-ea"/>
                <a:ea typeface="+mj-ea"/>
              </a:rPr>
              <a:t>べん     り　　　  　　てん　　　　　き　　　　　　　つ　　　　　　　 　　てん</a:t>
            </a:r>
            <a:endParaRPr kumimoji="1" lang="en-US" altLang="ja-JP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01708FC-5C78-71B7-A2D8-188C399B2A72}"/>
              </a:ext>
            </a:extLst>
          </p:cNvPr>
          <p:cNvSpPr txBox="1"/>
          <p:nvPr/>
        </p:nvSpPr>
        <p:spPr>
          <a:xfrm>
            <a:off x="4170569" y="4501038"/>
            <a:ext cx="6174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j-ea"/>
                <a:ea typeface="+mj-ea"/>
              </a:rPr>
              <a:t>べん り</a:t>
            </a:r>
            <a:endParaRPr kumimoji="1" lang="en-US" altLang="ja-JP" sz="1000" b="1" dirty="0">
              <a:latin typeface="+mj-ea"/>
              <a:ea typeface="+mj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2FB40ED-8296-8A81-A62A-D2958759F726}"/>
              </a:ext>
            </a:extLst>
          </p:cNvPr>
          <p:cNvSpPr txBox="1"/>
          <p:nvPr/>
        </p:nvSpPr>
        <p:spPr>
          <a:xfrm>
            <a:off x="518590" y="-24593"/>
            <a:ext cx="86404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かんが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3C77F11-EA48-51FF-3CF7-096255DD849D}"/>
              </a:ext>
            </a:extLst>
          </p:cNvPr>
          <p:cNvSpPr txBox="1"/>
          <p:nvPr/>
        </p:nvSpPr>
        <p:spPr>
          <a:xfrm>
            <a:off x="5688959" y="3675475"/>
            <a:ext cx="3952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j-ea"/>
                <a:ea typeface="+mj-ea"/>
              </a:rPr>
              <a:t>しら</a:t>
            </a:r>
            <a:endParaRPr kumimoji="1" lang="en-US" altLang="ja-JP" sz="1000" b="1" dirty="0">
              <a:latin typeface="+mj-ea"/>
              <a:ea typeface="+mj-ea"/>
            </a:endParaRPr>
          </a:p>
        </p:txBody>
      </p:sp>
      <p:sp>
        <p:nvSpPr>
          <p:cNvPr id="7" name="フッター プレースホルダー 2">
            <a:extLst>
              <a:ext uri="{FF2B5EF4-FFF2-40B4-BE49-F238E27FC236}">
                <a16:creationId xmlns:a16="http://schemas.microsoft.com/office/drawing/2014/main" id="{83982F34-4907-6E07-7EAD-9A4365345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4" name="フッター プレースホルダー 2">
            <a:extLst>
              <a:ext uri="{FF2B5EF4-FFF2-40B4-BE49-F238E27FC236}">
                <a16:creationId xmlns:a16="http://schemas.microsoft.com/office/drawing/2014/main" id="{7F91D7F9-F1E7-7894-DD20-022A0875BA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  <p:extLst>
      <p:ext uri="{BB962C8B-B14F-4D97-AF65-F5344CB8AC3E}">
        <p14:creationId xmlns:p14="http://schemas.microsoft.com/office/powerpoint/2010/main" val="2655776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直角三角形 12">
            <a:extLst>
              <a:ext uri="{FF2B5EF4-FFF2-40B4-BE49-F238E27FC236}">
                <a16:creationId xmlns:a16="http://schemas.microsoft.com/office/drawing/2014/main" id="{27CEF567-4E2A-2921-1DC1-6E6C94710E99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 dpi="0" rotWithShape="1">
            <a:blip r:embed="rId2">
              <a:alphaModFix amt="60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2291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2293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⑤インターネットが便利なところ</a:t>
              </a:r>
            </a:p>
          </p:txBody>
        </p:sp>
      </p:grpSp>
      <p:sp>
        <p:nvSpPr>
          <p:cNvPr id="16" name="テキスト ボックス 4"/>
          <p:cNvSpPr>
            <a:spLocks noChangeArrowheads="1"/>
          </p:cNvSpPr>
          <p:nvPr/>
        </p:nvSpPr>
        <p:spPr bwMode="auto">
          <a:xfrm>
            <a:off x="962980" y="1196752"/>
            <a:ext cx="7254552" cy="4365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＜便利な点＞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１．検索サイトで、自分の知りたい情報に関するキーワードを入力</a:t>
            </a:r>
            <a:endParaRPr lang="en-US" altLang="ja-JP" sz="20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　　すれば、すぐに調べられる。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２．短時間で、たくさんの情報を収集することができる。</a:t>
            </a:r>
            <a:endParaRPr lang="en-US" altLang="ja-JP" sz="20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endParaRPr lang="ja-JP" altLang="en-US" sz="20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＜気を付ける点＞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24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　</a:t>
            </a:r>
            <a:r>
              <a:rPr lang="ja-JP" altLang="en-US" sz="20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インターネットからの情報はすべて正しいわけでなく、不確実なものも含まれている。</a:t>
            </a: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endParaRPr lang="en-US" altLang="ja-JP" sz="24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  <a:p>
            <a:pPr eaLnBrk="1" hangingPunct="1">
              <a:lnSpc>
                <a:spcPts val="2900"/>
              </a:lnSpc>
              <a:spcBef>
                <a:spcPts val="600"/>
              </a:spcBef>
              <a:spcAft>
                <a:spcPts val="0"/>
              </a:spcAft>
              <a:buSzPct val="100000"/>
              <a:defRPr/>
            </a:pPr>
            <a:r>
              <a:rPr lang="ja-JP" altLang="en-US" sz="3200" dirty="0">
                <a:effectLst>
                  <a:outerShdw blurRad="38100" dist="38100" dir="2700000" algn="tl">
                    <a:srgbClr val="C0C0C0"/>
                  </a:outerShdw>
                </a:effectLst>
                <a:latin typeface="ＭＳ Ｐゴシック" panose="020B0600070205080204" pitchFamily="50" charset="-128"/>
              </a:rPr>
              <a:t>　　　　　　　　　　　　　　　</a:t>
            </a:r>
            <a:endParaRPr lang="en-US" altLang="ja-JP" sz="3200" dirty="0">
              <a:effectLst>
                <a:outerShdw blurRad="38100" dist="38100" dir="2700000" algn="tl">
                  <a:srgbClr val="C0C0C0"/>
                </a:outerShdw>
              </a:effectLst>
              <a:latin typeface="ＭＳ Ｐゴシック" panose="020B060007020508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5AA923F-8BEF-237A-F88E-1FE7E9B09729}"/>
              </a:ext>
            </a:extLst>
          </p:cNvPr>
          <p:cNvSpPr txBox="1"/>
          <p:nvPr/>
        </p:nvSpPr>
        <p:spPr>
          <a:xfrm>
            <a:off x="1417070" y="1041879"/>
            <a:ext cx="78123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n-ea"/>
                <a:ea typeface="+mn-ea"/>
              </a:rPr>
              <a:t>べんり　   　　　てん</a:t>
            </a:r>
            <a:endParaRPr kumimoji="1" lang="en-US" altLang="ja-JP" sz="1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B8D5A3D-1CDE-F65E-1752-60A44DA68E24}"/>
              </a:ext>
            </a:extLst>
          </p:cNvPr>
          <p:cNvSpPr txBox="1"/>
          <p:nvPr/>
        </p:nvSpPr>
        <p:spPr>
          <a:xfrm>
            <a:off x="3635896" y="-17929"/>
            <a:ext cx="100811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 べん        り</a:t>
            </a:r>
            <a:endParaRPr kumimoji="1" lang="en-US" altLang="ja-JP" sz="1000" dirty="0">
              <a:solidFill>
                <a:schemeClr val="bg1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ABDDAFF-66EB-E45F-C045-A31E5931059F}"/>
              </a:ext>
            </a:extLst>
          </p:cNvPr>
          <p:cNvSpPr txBox="1"/>
          <p:nvPr/>
        </p:nvSpPr>
        <p:spPr>
          <a:xfrm>
            <a:off x="1331640" y="1529810"/>
            <a:ext cx="68493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n-ea"/>
                <a:ea typeface="+mn-ea"/>
              </a:rPr>
              <a:t>けんさく　　　　　　　　　　　  　　じ  ぶん　　 　 し　　　　　　　　　じょうほう　　　かん                                            にゅうりょく</a:t>
            </a:r>
            <a:endParaRPr kumimoji="1" lang="en-US" altLang="ja-JP" sz="1000" b="1" dirty="0">
              <a:latin typeface="+mn-ea"/>
              <a:ea typeface="+mn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9B28C0D-726D-5C56-1400-48857569C305}"/>
              </a:ext>
            </a:extLst>
          </p:cNvPr>
          <p:cNvSpPr txBox="1"/>
          <p:nvPr/>
        </p:nvSpPr>
        <p:spPr>
          <a:xfrm>
            <a:off x="2954894" y="1985978"/>
            <a:ext cx="42600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n-ea"/>
                <a:ea typeface="+mn-ea"/>
              </a:rPr>
              <a:t>しら</a:t>
            </a:r>
            <a:endParaRPr kumimoji="1" lang="en-US" altLang="ja-JP" sz="1000" b="1" dirty="0">
              <a:latin typeface="+mn-ea"/>
              <a:ea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2A03D4C-3774-F7A0-2231-4DD91A34E2E2}"/>
              </a:ext>
            </a:extLst>
          </p:cNvPr>
          <p:cNvSpPr txBox="1"/>
          <p:nvPr/>
        </p:nvSpPr>
        <p:spPr>
          <a:xfrm>
            <a:off x="1330568" y="2425427"/>
            <a:ext cx="38895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n-ea"/>
                <a:ea typeface="+mn-ea"/>
              </a:rPr>
              <a:t>たん  じ  かん　　　　　　　　　　　　　　　　　　じょうほう　　しゅうしゅう</a:t>
            </a:r>
            <a:endParaRPr kumimoji="1" lang="en-US" altLang="ja-JP" sz="1000" b="1" dirty="0">
              <a:latin typeface="+mn-ea"/>
              <a:ea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44C47CF-C2F3-A37D-8544-D1F1326A6DEB}"/>
              </a:ext>
            </a:extLst>
          </p:cNvPr>
          <p:cNvSpPr txBox="1"/>
          <p:nvPr/>
        </p:nvSpPr>
        <p:spPr>
          <a:xfrm>
            <a:off x="1404820" y="3278403"/>
            <a:ext cx="774035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n-ea"/>
                <a:ea typeface="+mn-ea"/>
              </a:rPr>
              <a:t>き　　　　　つ　　　　　　　　てん</a:t>
            </a:r>
            <a:endParaRPr kumimoji="1" lang="en-US" altLang="ja-JP" sz="1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E2F8160-78FF-C25A-101F-7535B379A6C2}"/>
              </a:ext>
            </a:extLst>
          </p:cNvPr>
          <p:cNvSpPr txBox="1"/>
          <p:nvPr/>
        </p:nvSpPr>
        <p:spPr>
          <a:xfrm>
            <a:off x="3253727" y="3775133"/>
            <a:ext cx="45586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n-ea"/>
                <a:ea typeface="+mn-ea"/>
              </a:rPr>
              <a:t> じょうほう　　　　　　　 　　　 　 ただ　　　　　　 　　　　　　　 　　　　　　　ふ  かく  じつ</a:t>
            </a:r>
            <a:endParaRPr kumimoji="1" lang="en-US" altLang="ja-JP" sz="1000" b="1" dirty="0">
              <a:latin typeface="+mn-ea"/>
              <a:ea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CC57C243-F688-3F13-B641-26F6EEA8A53A}"/>
              </a:ext>
            </a:extLst>
          </p:cNvPr>
          <p:cNvSpPr txBox="1"/>
          <p:nvPr/>
        </p:nvSpPr>
        <p:spPr>
          <a:xfrm>
            <a:off x="1453074" y="4146594"/>
            <a:ext cx="45463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n-ea"/>
                <a:ea typeface="+mn-ea"/>
              </a:rPr>
              <a:t>ふく</a:t>
            </a:r>
            <a:endParaRPr kumimoji="1" lang="en-US" altLang="ja-JP" sz="1000" b="1" dirty="0">
              <a:latin typeface="+mn-ea"/>
              <a:ea typeface="+mn-ea"/>
            </a:endParaRPr>
          </a:p>
        </p:txBody>
      </p:sp>
      <p:sp>
        <p:nvSpPr>
          <p:cNvPr id="10" name="フッター プレースホルダー 2">
            <a:extLst>
              <a:ext uri="{FF2B5EF4-FFF2-40B4-BE49-F238E27FC236}">
                <a16:creationId xmlns:a16="http://schemas.microsoft.com/office/drawing/2014/main" id="{8CC64899-CFDB-4701-53F2-0AC4FC3930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1" name="フッター プレースホルダー 2">
            <a:extLst>
              <a:ext uri="{FF2B5EF4-FFF2-40B4-BE49-F238E27FC236}">
                <a16:creationId xmlns:a16="http://schemas.microsoft.com/office/drawing/2014/main" id="{6D4C24B7-0DAC-DA09-61AE-E3C3276B29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  <p:extLst>
      <p:ext uri="{BB962C8B-B14F-4D97-AF65-F5344CB8AC3E}">
        <p14:creationId xmlns:p14="http://schemas.microsoft.com/office/powerpoint/2010/main" val="2397139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直角三角形 10">
            <a:extLst>
              <a:ext uri="{FF2B5EF4-FFF2-40B4-BE49-F238E27FC236}">
                <a16:creationId xmlns:a16="http://schemas.microsoft.com/office/drawing/2014/main" id="{BE9A59FD-761B-A61F-A2FD-084FBF058575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 dpi="0" rotWithShape="1">
            <a:blip r:embed="rId2">
              <a:alphaModFix amt="60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1267" name="正方形/長方形 2"/>
          <p:cNvGrpSpPr>
            <a:grpSpLocks/>
          </p:cNvGrpSpPr>
          <p:nvPr/>
        </p:nvGrpSpPr>
        <p:grpSpPr bwMode="auto">
          <a:xfrm>
            <a:off x="-30163" y="-30163"/>
            <a:ext cx="9240838" cy="868363"/>
            <a:chOff x="-19" y="-19"/>
            <a:chExt cx="5821" cy="914"/>
          </a:xfrm>
        </p:grpSpPr>
        <p:pic>
          <p:nvPicPr>
            <p:cNvPr id="11271" name="正方形/長方形 2"/>
            <p:cNvPicPr preferRelativeResize="0"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9" y="-19"/>
              <a:ext cx="5821" cy="9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9922" name="Rectangle 834"/>
            <p:cNvSpPr>
              <a:spLocks noChangeArrowheads="1"/>
            </p:cNvSpPr>
            <p:nvPr/>
          </p:nvSpPr>
          <p:spPr bwMode="auto">
            <a:xfrm>
              <a:off x="0" y="-1"/>
              <a:ext cx="5760" cy="80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cap="flat" algn="ctr">
                  <a:solidFill>
                    <a:srgbClr val="000000"/>
                  </a:solidFill>
                  <a:prstDash val="solid"/>
                  <a:miter lim="800000"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>
              <a:lvl1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eaLnBrk="0" hangingPunct="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defTabSz="457200" eaLnBrk="0" fontAlgn="base" hangingPunct="0">
                <a:spcBef>
                  <a:spcPct val="0"/>
                </a:spcBef>
                <a:spcAft>
                  <a:spcPct val="0"/>
                </a:spcAft>
                <a:buSzPct val="100000"/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SzPct val="100000"/>
                <a:defRPr/>
              </a:pPr>
              <a:r>
                <a:rPr lang="ja-JP" altLang="en-US" sz="3600" b="1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+mj-ea"/>
                  <a:ea typeface="+mj-ea"/>
                </a:rPr>
                <a:t>⑥考えてみよう！</a:t>
              </a:r>
            </a:p>
          </p:txBody>
        </p:sp>
      </p:grpSp>
      <p:sp>
        <p:nvSpPr>
          <p:cNvPr id="16" name="正方形/長方形 15"/>
          <p:cNvSpPr/>
          <p:nvPr/>
        </p:nvSpPr>
        <p:spPr>
          <a:xfrm>
            <a:off x="1259632" y="1686004"/>
            <a:ext cx="6912768" cy="2211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lnSpc>
                <a:spcPts val="5800"/>
              </a:lnSpc>
              <a:buSzPct val="100000"/>
              <a:defRPr/>
            </a:pPr>
            <a:r>
              <a:rPr lang="ja-JP" altLang="en-US" sz="3400" b="1" u="sng" spc="-70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ＭＳ Ｐゴシック" panose="020B0600070205080204" pitchFamily="50" charset="-128"/>
              </a:rPr>
              <a:t>インターネットを使って調べるときに、</a:t>
            </a:r>
            <a:r>
              <a:rPr lang="ja-JP" altLang="en-US" sz="3400" b="1" u="sng" spc="100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ＭＳ Ｐゴシック" panose="020B0600070205080204" pitchFamily="50" charset="-128"/>
              </a:rPr>
              <a:t>どんなことに気をつけたらよいですか？</a:t>
            </a:r>
            <a:endParaRPr lang="en-US" altLang="ja-JP" sz="3200" b="1" spc="100" dirty="0">
              <a:ln w="9525">
                <a:solidFill>
                  <a:schemeClr val="tx1"/>
                </a:solidFill>
                <a:prstDash val="solid"/>
              </a:ln>
              <a:solidFill>
                <a:srgbClr val="FF0000"/>
              </a:solidFill>
              <a:effectLst>
                <a:outerShdw blurRad="50800" dist="38100" dir="5400000" algn="ctr" rotWithShape="0">
                  <a:schemeClr val="tx1"/>
                </a:outerShdw>
              </a:effectLst>
              <a:latin typeface="ＭＳ Ｐゴシック" panose="020B0600070205080204" pitchFamily="50" charset="-128"/>
            </a:endParaRPr>
          </a:p>
        </p:txBody>
      </p:sp>
      <p:sp>
        <p:nvSpPr>
          <p:cNvPr id="11269" name="テキスト ボックス 7"/>
          <p:cNvSpPr txBox="1">
            <a:spLocks noChangeArrowheads="1"/>
          </p:cNvSpPr>
          <p:nvPr/>
        </p:nvSpPr>
        <p:spPr bwMode="auto">
          <a:xfrm>
            <a:off x="80962" y="878374"/>
            <a:ext cx="1322686" cy="70788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4000" dirty="0">
                <a:solidFill>
                  <a:srgbClr val="002060"/>
                </a:solidFill>
                <a:latin typeface="ＭＳ Ｐゴシック" panose="020B0600070205080204" pitchFamily="50" charset="-128"/>
              </a:rPr>
              <a:t>Ｑ．２</a:t>
            </a:r>
            <a:endParaRPr kumimoji="1" lang="en-US" altLang="ja-JP" sz="4000" dirty="0">
              <a:solidFill>
                <a:srgbClr val="002060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2" name="円形吹き出し 1"/>
          <p:cNvSpPr/>
          <p:nvPr/>
        </p:nvSpPr>
        <p:spPr>
          <a:xfrm>
            <a:off x="5788202" y="3423392"/>
            <a:ext cx="2016224" cy="1152128"/>
          </a:xfrm>
          <a:prstGeom prst="wedgeEllipseCallout">
            <a:avLst>
              <a:gd name="adj1" fmla="val -27670"/>
              <a:gd name="adj2" fmla="val 62296"/>
            </a:avLst>
          </a:prstGeom>
          <a:solidFill>
            <a:srgbClr val="FFFF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122105" y="3695929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</a:rPr>
              <a:t>ちゃんと調べたのに</a:t>
            </a:r>
            <a:r>
              <a:rPr kumimoji="1" lang="en-US" altLang="ja-JP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ＭＳ Ｐゴシック" panose="020B0600070205080204" pitchFamily="50" charset="-128"/>
              </a:rPr>
              <a:t>…</a:t>
            </a:r>
            <a:endParaRPr kumimoji="1" lang="ja-JP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7087DC4-8580-2235-B2E7-FA772AB70131}"/>
              </a:ext>
            </a:extLst>
          </p:cNvPr>
          <p:cNvSpPr txBox="1"/>
          <p:nvPr/>
        </p:nvSpPr>
        <p:spPr>
          <a:xfrm>
            <a:off x="542726" y="-30163"/>
            <a:ext cx="863461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</a:rPr>
              <a:t>かんが</a:t>
            </a:r>
            <a:endParaRPr kumimoji="1" lang="en-US" altLang="ja-JP" sz="1000" dirty="0">
              <a:solidFill>
                <a:schemeClr val="bg1"/>
              </a:solidFill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0E5483-D7DD-F3E9-B657-0FF733365D4B}"/>
              </a:ext>
            </a:extLst>
          </p:cNvPr>
          <p:cNvSpPr txBox="1"/>
          <p:nvPr/>
        </p:nvSpPr>
        <p:spPr>
          <a:xfrm>
            <a:off x="4139952" y="1702290"/>
            <a:ext cx="50039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つか　　　　　　　　しら</a:t>
            </a:r>
            <a:endParaRPr kumimoji="1" lang="en-US" altLang="ja-JP" sz="1200" b="1" dirty="0">
              <a:solidFill>
                <a:srgbClr val="FF0000"/>
              </a:solidFill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D93B5F9-BB53-8768-A428-E90BCA6AC5FA}"/>
              </a:ext>
            </a:extLst>
          </p:cNvPr>
          <p:cNvSpPr txBox="1"/>
          <p:nvPr/>
        </p:nvSpPr>
        <p:spPr>
          <a:xfrm>
            <a:off x="3779912" y="2432135"/>
            <a:ext cx="53640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solidFill>
                  <a:srgbClr val="FF0000"/>
                </a:solidFill>
              </a:rPr>
              <a:t>き</a:t>
            </a:r>
            <a:endParaRPr kumimoji="1" lang="en-US" altLang="ja-JP" sz="1200" b="1" dirty="0">
              <a:solidFill>
                <a:srgbClr val="FF0000"/>
              </a:solidFill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3796931-8E6D-3B0D-2507-24E063A6D083}"/>
              </a:ext>
            </a:extLst>
          </p:cNvPr>
          <p:cNvSpPr txBox="1"/>
          <p:nvPr/>
        </p:nvSpPr>
        <p:spPr>
          <a:xfrm>
            <a:off x="6937639" y="3572199"/>
            <a:ext cx="44267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しら</a:t>
            </a:r>
            <a:endParaRPr kumimoji="1" lang="en-US" altLang="ja-JP" sz="1000" b="1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88C2933C-27A1-12A9-7E0B-46677187020A}"/>
              </a:ext>
            </a:extLst>
          </p:cNvPr>
          <p:cNvSpPr/>
          <p:nvPr/>
        </p:nvSpPr>
        <p:spPr>
          <a:xfrm>
            <a:off x="1584934" y="4121494"/>
            <a:ext cx="3512019" cy="141384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eaLnBrk="1" hangingPunct="1">
              <a:lnSpc>
                <a:spcPts val="3600"/>
              </a:lnSpc>
              <a:buSzPct val="100000"/>
              <a:defRPr/>
            </a:pPr>
            <a:r>
              <a:rPr lang="ja-JP" altLang="en-US" sz="2800" b="1" spc="100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50800" dist="38100" dir="5400000" algn="ctr" rotWithShape="0">
                    <a:schemeClr val="tx1"/>
                  </a:outerShdw>
                </a:effectLst>
                <a:latin typeface="ＭＳ Ｐゴシック" panose="020B0600070205080204" pitchFamily="50" charset="-128"/>
              </a:rPr>
              <a:t>　</a:t>
            </a:r>
            <a:r>
              <a:rPr lang="ja-JP" altLang="en-US" sz="2200" spc="100" dirty="0">
                <a:ln w="0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四コママンガの内容も</a:t>
            </a:r>
            <a:endParaRPr lang="en-US" altLang="ja-JP" sz="2200" spc="100" dirty="0">
              <a:ln w="0"/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  <a:p>
            <a:pPr lvl="0" eaLnBrk="1" hangingPunct="1">
              <a:lnSpc>
                <a:spcPts val="3600"/>
              </a:lnSpc>
              <a:buSzPct val="100000"/>
              <a:defRPr/>
            </a:pPr>
            <a:r>
              <a:rPr lang="ja-JP" altLang="en-US" sz="2200" spc="100" dirty="0">
                <a:ln w="0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含めて、思いつくことを</a:t>
            </a:r>
            <a:endParaRPr lang="en-US" altLang="ja-JP" sz="2200" spc="100" dirty="0">
              <a:ln w="0"/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  <a:p>
            <a:pPr lvl="0" eaLnBrk="1" hangingPunct="1">
              <a:lnSpc>
                <a:spcPts val="3600"/>
              </a:lnSpc>
              <a:buSzPct val="100000"/>
              <a:defRPr/>
            </a:pPr>
            <a:r>
              <a:rPr lang="ja-JP" altLang="en-US" sz="2200" spc="100" dirty="0">
                <a:ln w="0"/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</a:rPr>
              <a:t>書き出してみよう。</a:t>
            </a:r>
            <a:endParaRPr lang="en-US" altLang="ja-JP" sz="2200" spc="100" dirty="0">
              <a:ln w="0"/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E830C2D-15BF-4866-6082-528050CC4868}"/>
              </a:ext>
            </a:extLst>
          </p:cNvPr>
          <p:cNvSpPr txBox="1"/>
          <p:nvPr/>
        </p:nvSpPr>
        <p:spPr>
          <a:xfrm>
            <a:off x="1851271" y="4089063"/>
            <a:ext cx="30982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よん　　　　　　　　　　　　　              　ないよう</a:t>
            </a:r>
            <a:endParaRPr kumimoji="1" lang="en-US" altLang="ja-JP" sz="1000" b="1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2B3AEF54-4EBA-4EDF-AC9D-88A1438E660C}"/>
              </a:ext>
            </a:extLst>
          </p:cNvPr>
          <p:cNvSpPr txBox="1"/>
          <p:nvPr/>
        </p:nvSpPr>
        <p:spPr>
          <a:xfrm>
            <a:off x="1554279" y="4525951"/>
            <a:ext cx="164957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 ふく　　　　　　　        おも 　　　　　　　　　　　　　　　</a:t>
            </a:r>
            <a:endParaRPr kumimoji="1" lang="en-US" altLang="ja-JP" sz="1000" b="1" dirty="0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A2A4CF8-E97F-CEA1-EEEE-0336D54E96C9}"/>
              </a:ext>
            </a:extLst>
          </p:cNvPr>
          <p:cNvSpPr txBox="1"/>
          <p:nvPr/>
        </p:nvSpPr>
        <p:spPr>
          <a:xfrm>
            <a:off x="1636053" y="4981526"/>
            <a:ext cx="9917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/>
              <a:t> か            だ</a:t>
            </a:r>
            <a:endParaRPr kumimoji="1" lang="en-US" altLang="ja-JP" sz="1000" b="1" dirty="0"/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1C645F55-C4C2-BA69-85C8-94A3719D318F}"/>
              </a:ext>
            </a:extLst>
          </p:cNvPr>
          <p:cNvGrpSpPr/>
          <p:nvPr/>
        </p:nvGrpSpPr>
        <p:grpSpPr>
          <a:xfrm>
            <a:off x="5047643" y="4033272"/>
            <a:ext cx="1244707" cy="1629570"/>
            <a:chOff x="5073674" y="4110414"/>
            <a:chExt cx="1031065" cy="145221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8" name="Picture 39" descr="C:\Users\crestec\Desktop\平井作業フォルダ\CEC_2018年度用(捨てないで！)\ペープサート教材\ペープサート教材_イラスト集_Delivery\ペープサート教材_イラスト集\キャラ\中学生男子\004_中学_小学高学年男子_私服B_通常.png"/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91879" y="4828419"/>
              <a:ext cx="825131" cy="7342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9" name="Picture 14" descr="C:\Users\crestec\Desktop\平井作業フォルダ\CEC_2018年度用(捨てないで！)\ペープサート教材\ペープサート教材_イラスト集_Delivery\ペープサート教材_イラスト集\キャラ\中学生女子\006_中学女子B_焦る.png"/>
            <p:cNvPicPr>
              <a:picLocks noChangeAspect="1" noChangeArrowheads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73674" y="4110414"/>
              <a:ext cx="1031065" cy="8450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7" name="フッター プレースホルダー 2">
            <a:extLst>
              <a:ext uri="{FF2B5EF4-FFF2-40B4-BE49-F238E27FC236}">
                <a16:creationId xmlns:a16="http://schemas.microsoft.com/office/drawing/2014/main" id="{2F6A527A-9F05-A013-3795-466163BC9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0" name="フッター プレースホルダー 2">
            <a:extLst>
              <a:ext uri="{FF2B5EF4-FFF2-40B4-BE49-F238E27FC236}">
                <a16:creationId xmlns:a16="http://schemas.microsoft.com/office/drawing/2014/main" id="{EC47556A-BF56-70D4-300D-641F3B09FF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  <p:extLst>
      <p:ext uri="{BB962C8B-B14F-4D97-AF65-F5344CB8AC3E}">
        <p14:creationId xmlns:p14="http://schemas.microsoft.com/office/powerpoint/2010/main" val="3683511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直角三角形 15">
            <a:extLst>
              <a:ext uri="{FF2B5EF4-FFF2-40B4-BE49-F238E27FC236}">
                <a16:creationId xmlns:a16="http://schemas.microsoft.com/office/drawing/2014/main" id="{1F8E5AE7-2EA1-7218-C416-2FDAAF1564CE}"/>
              </a:ext>
            </a:extLst>
          </p:cNvPr>
          <p:cNvSpPr/>
          <p:nvPr/>
        </p:nvSpPr>
        <p:spPr>
          <a:xfrm>
            <a:off x="8954" y="838200"/>
            <a:ext cx="4995094" cy="5471120"/>
          </a:xfrm>
          <a:prstGeom prst="rtTriangle">
            <a:avLst/>
          </a:prstGeom>
          <a:blipFill dpi="0" rotWithShape="1">
            <a:blip r:embed="rId2">
              <a:alphaModFix amt="60000"/>
            </a:blip>
            <a:srcRect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4339" name="正方形/長方形 2"/>
          <p:cNvPicPr preferRelativeResize="0"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30163" y="-30163"/>
            <a:ext cx="9240838" cy="868363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9922" name="Rectangle 834"/>
          <p:cNvSpPr>
            <a:spLocks noChangeArrowheads="1"/>
          </p:cNvSpPr>
          <p:nvPr/>
        </p:nvSpPr>
        <p:spPr bwMode="auto">
          <a:xfrm>
            <a:off x="0" y="61440"/>
            <a:ext cx="5508104" cy="703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defTabSz="457200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  <a:defRPr/>
            </a:pPr>
            <a:r>
              <a:rPr lang="ja-JP" altLang="en-US" sz="3600" b="1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⑦注意してほしいポイント　</a:t>
            </a:r>
          </a:p>
        </p:txBody>
      </p:sp>
      <p:sp>
        <p:nvSpPr>
          <p:cNvPr id="3" name="フローチャート: 抜出し 2"/>
          <p:cNvSpPr/>
          <p:nvPr/>
        </p:nvSpPr>
        <p:spPr>
          <a:xfrm>
            <a:off x="8122096" y="66675"/>
            <a:ext cx="914400" cy="703263"/>
          </a:xfrm>
          <a:prstGeom prst="flowChartExtract">
            <a:avLst/>
          </a:prstGeom>
          <a:solidFill>
            <a:srgbClr val="FFFF00"/>
          </a:solidFill>
          <a:ln w="508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buSzPct val="100000"/>
              <a:defRPr/>
            </a:pPr>
            <a:endParaRPr kumimoji="1" lang="ja-JP" altLang="en-US" sz="9600" dirty="0">
              <a:solidFill>
                <a:schemeClr val="tx1"/>
              </a:solidFill>
              <a:latin typeface="+mj-ea"/>
              <a:ea typeface="+mj-ea"/>
            </a:endParaRPr>
          </a:p>
        </p:txBody>
      </p:sp>
      <p:sp>
        <p:nvSpPr>
          <p:cNvPr id="14343" name="テキスト ボックス 3"/>
          <p:cNvSpPr txBox="1">
            <a:spLocks noChangeArrowheads="1"/>
          </p:cNvSpPr>
          <p:nvPr/>
        </p:nvSpPr>
        <p:spPr bwMode="auto">
          <a:xfrm>
            <a:off x="8236277" y="187325"/>
            <a:ext cx="800219" cy="550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buSzPct val="100000"/>
            </a:pPr>
            <a:r>
              <a:rPr kumimoji="1" lang="ja-JP" altLang="en-US" sz="4000" dirty="0">
                <a:latin typeface="+mj-ea"/>
                <a:ea typeface="+mj-ea"/>
              </a:rPr>
              <a:t>！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D18D758-E2D1-EA8D-099D-1DAA53C425D7}"/>
              </a:ext>
            </a:extLst>
          </p:cNvPr>
          <p:cNvSpPr txBox="1"/>
          <p:nvPr/>
        </p:nvSpPr>
        <p:spPr>
          <a:xfrm>
            <a:off x="971600" y="1124744"/>
            <a:ext cx="6840760" cy="40748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38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１．ネット以外の情報と比べてみる</a:t>
            </a:r>
          </a:p>
          <a:p>
            <a:pPr>
              <a:lnSpc>
                <a:spcPts val="3800"/>
              </a:lnSpc>
            </a:pPr>
            <a:r>
              <a:rPr kumimoji="1" lang="ja-JP" altLang="en-US" sz="2400" dirty="0">
                <a:latin typeface="+mj-ea"/>
                <a:ea typeface="+mj-ea"/>
              </a:rPr>
              <a:t>　</a:t>
            </a:r>
            <a:r>
              <a:rPr kumimoji="1" lang="ja-JP" altLang="en-US" sz="2000" dirty="0">
                <a:latin typeface="+mj-ea"/>
                <a:ea typeface="+mj-ea"/>
              </a:rPr>
              <a:t>本や新聞、詳しい人から聞くなど、ネット以外の方法で調べてみましょう。また、ネットでも複数のサイトの情報を比較してみましょう。</a:t>
            </a:r>
          </a:p>
          <a:p>
            <a:pPr>
              <a:lnSpc>
                <a:spcPts val="44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２．情報の発信元を確かめてみる</a:t>
            </a:r>
          </a:p>
          <a:p>
            <a:pPr>
              <a:lnSpc>
                <a:spcPts val="3800"/>
              </a:lnSpc>
            </a:pPr>
            <a:r>
              <a:rPr kumimoji="1" lang="ja-JP" altLang="en-US" sz="2400" dirty="0">
                <a:latin typeface="+mj-ea"/>
                <a:ea typeface="+mj-ea"/>
              </a:rPr>
              <a:t>　</a:t>
            </a:r>
            <a:r>
              <a:rPr kumimoji="1" lang="ja-JP" altLang="en-US" sz="2000" dirty="0">
                <a:latin typeface="+mj-ea"/>
                <a:ea typeface="+mj-ea"/>
              </a:rPr>
              <a:t>信頼できるＷｅｂサイトか確認しましょう。</a:t>
            </a:r>
          </a:p>
          <a:p>
            <a:pPr>
              <a:lnSpc>
                <a:spcPts val="44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３．その情報はいつ書かれたものか確かめてみる</a:t>
            </a:r>
          </a:p>
          <a:p>
            <a:pPr>
              <a:lnSpc>
                <a:spcPts val="3800"/>
              </a:lnSpc>
            </a:pPr>
            <a:r>
              <a:rPr kumimoji="1" lang="ja-JP" altLang="en-US" sz="2400" spc="-100" dirty="0">
                <a:latin typeface="+mj-ea"/>
                <a:ea typeface="+mj-ea"/>
              </a:rPr>
              <a:t>　</a:t>
            </a:r>
            <a:r>
              <a:rPr kumimoji="1" lang="ja-JP" altLang="en-US" sz="2000" spc="-100" dirty="0">
                <a:latin typeface="+mj-ea"/>
                <a:ea typeface="+mj-ea"/>
              </a:rPr>
              <a:t>古い情報だった場合、現在とは状況が異なるかもしれません。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96AFB11-7657-BB9A-1DF0-8F2330A40FEF}"/>
              </a:ext>
            </a:extLst>
          </p:cNvPr>
          <p:cNvSpPr txBox="1"/>
          <p:nvPr/>
        </p:nvSpPr>
        <p:spPr>
          <a:xfrm>
            <a:off x="539552" y="15351"/>
            <a:ext cx="93610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>
                <a:solidFill>
                  <a:schemeClr val="bg1"/>
                </a:solidFill>
                <a:latin typeface="+mj-ea"/>
                <a:ea typeface="+mj-ea"/>
              </a:rPr>
              <a:t>ちゅう      い</a:t>
            </a:r>
            <a:endParaRPr kumimoji="1" lang="en-US" altLang="ja-JP" sz="10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E95C03C-9F9D-2EED-0250-7140E2E8334E}"/>
              </a:ext>
            </a:extLst>
          </p:cNvPr>
          <p:cNvSpPr txBox="1"/>
          <p:nvPr/>
        </p:nvSpPr>
        <p:spPr>
          <a:xfrm>
            <a:off x="2195736" y="1077962"/>
            <a:ext cx="223224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n-ea"/>
                <a:ea typeface="+mn-ea"/>
              </a:rPr>
              <a:t>い   がい　　　　じょう  ほう　  　　くら</a:t>
            </a:r>
            <a:endParaRPr kumimoji="1" lang="en-US" altLang="ja-JP" sz="10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4C9E66C-9C76-6B96-436D-847F3AB43D3D}"/>
              </a:ext>
            </a:extLst>
          </p:cNvPr>
          <p:cNvSpPr txBox="1"/>
          <p:nvPr/>
        </p:nvSpPr>
        <p:spPr>
          <a:xfrm>
            <a:off x="1169357" y="1600229"/>
            <a:ext cx="79563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n-ea"/>
                <a:ea typeface="+mn-ea"/>
              </a:rPr>
              <a:t>ほん    　 しんぶん　　 くわ 　　　　　ひと　　　　 　　き　　　　　　　　 　　　　　　　　　 い  がい　　　ほう  ほう       しら</a:t>
            </a:r>
            <a:endParaRPr kumimoji="1" lang="en-US" altLang="ja-JP" sz="1200" b="1" dirty="0">
              <a:latin typeface="+mn-ea"/>
              <a:ea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CDBA35F-8A83-A5A5-F0FD-2D6AEC5A8855}"/>
              </a:ext>
            </a:extLst>
          </p:cNvPr>
          <p:cNvSpPr txBox="1"/>
          <p:nvPr/>
        </p:nvSpPr>
        <p:spPr>
          <a:xfrm>
            <a:off x="3841143" y="2068303"/>
            <a:ext cx="310712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n-ea"/>
                <a:ea typeface="+mn-ea"/>
              </a:rPr>
              <a:t>ふく  すう　　　　　　　　　 　　　　じょうほう　　　 ひ  かく</a:t>
            </a:r>
            <a:endParaRPr kumimoji="1" lang="en-US" altLang="ja-JP" sz="1000" b="1" dirty="0">
              <a:latin typeface="+mn-ea"/>
              <a:ea typeface="+mn-ea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595F9AC6-0406-7502-4AEB-CFA966811F4E}"/>
              </a:ext>
            </a:extLst>
          </p:cNvPr>
          <p:cNvSpPr txBox="1"/>
          <p:nvPr/>
        </p:nvSpPr>
        <p:spPr>
          <a:xfrm>
            <a:off x="1438871" y="3048407"/>
            <a:ext cx="25570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n-ea"/>
                <a:ea typeface="+mn-ea"/>
              </a:rPr>
              <a:t>じょう ほう　　　 　はっ  しん  もと　 　　　たし</a:t>
            </a:r>
            <a:endParaRPr kumimoji="1" lang="en-US" altLang="ja-JP" sz="1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7A01DB9-1C80-E4D8-0410-436CBF368A39}"/>
              </a:ext>
            </a:extLst>
          </p:cNvPr>
          <p:cNvSpPr txBox="1"/>
          <p:nvPr/>
        </p:nvSpPr>
        <p:spPr>
          <a:xfrm>
            <a:off x="1205361" y="3603278"/>
            <a:ext cx="343864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n-ea"/>
                <a:ea typeface="+mn-ea"/>
              </a:rPr>
              <a:t>しん らい　　　　　　　　　　　　　　　　　　　　　　　　  かく にん</a:t>
            </a:r>
            <a:endParaRPr kumimoji="1" lang="en-US" altLang="ja-JP" sz="1200" b="1" dirty="0">
              <a:latin typeface="+mn-ea"/>
              <a:ea typeface="+mn-ea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7FD0016-C756-0774-2269-1171AFDE7F0B}"/>
              </a:ext>
            </a:extLst>
          </p:cNvPr>
          <p:cNvSpPr txBox="1"/>
          <p:nvPr/>
        </p:nvSpPr>
        <p:spPr>
          <a:xfrm>
            <a:off x="2015716" y="4092941"/>
            <a:ext cx="41302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solidFill>
                  <a:srgbClr val="FF0000"/>
                </a:solidFill>
                <a:latin typeface="+mn-ea"/>
                <a:ea typeface="+mn-ea"/>
              </a:rPr>
              <a:t>じょう ほう　　　　　　　　　　　　か　　　　　　　　　　　　　　　　　　　　　 　たし</a:t>
            </a:r>
            <a:endParaRPr kumimoji="1" lang="en-US" altLang="ja-JP" sz="1200" b="1" dirty="0">
              <a:solidFill>
                <a:srgbClr val="FF0000"/>
              </a:solidFill>
              <a:latin typeface="+mn-ea"/>
              <a:ea typeface="+mn-ea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84105950-DEBF-F9E6-E79E-743C96ABECE8}"/>
              </a:ext>
            </a:extLst>
          </p:cNvPr>
          <p:cNvSpPr txBox="1"/>
          <p:nvPr/>
        </p:nvSpPr>
        <p:spPr>
          <a:xfrm>
            <a:off x="1169357" y="4646259"/>
            <a:ext cx="448276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b="1" dirty="0">
                <a:latin typeface="+mn-ea"/>
                <a:ea typeface="+mn-ea"/>
              </a:rPr>
              <a:t>ふる　　 じょうほう　　　　　　　   ば あい　  げんざい　　　　　じょうきょう　　こと</a:t>
            </a:r>
            <a:endParaRPr kumimoji="1" lang="en-US" altLang="ja-JP" sz="1200" b="1" dirty="0">
              <a:latin typeface="+mn-ea"/>
              <a:ea typeface="+mn-ea"/>
            </a:endParaRPr>
          </a:p>
        </p:txBody>
      </p:sp>
      <p:sp>
        <p:nvSpPr>
          <p:cNvPr id="8" name="フッター プレースホルダー 2">
            <a:extLst>
              <a:ext uri="{FF2B5EF4-FFF2-40B4-BE49-F238E27FC236}">
                <a16:creationId xmlns:a16="http://schemas.microsoft.com/office/drawing/2014/main" id="{6DBF7F56-CB86-7D78-BF7E-B31920BA3D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59832" y="6520259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1200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+mj-ea"/>
                <a:ea typeface="+mj-ea"/>
              </a:rPr>
              <a:t>岐阜県教育委員会　学校安全課</a:t>
            </a:r>
          </a:p>
        </p:txBody>
      </p:sp>
      <p:sp>
        <p:nvSpPr>
          <p:cNvPr id="13" name="フッター プレースホルダー 2">
            <a:extLst>
              <a:ext uri="{FF2B5EF4-FFF2-40B4-BE49-F238E27FC236}">
                <a16:creationId xmlns:a16="http://schemas.microsoft.com/office/drawing/2014/main" id="{903B1150-515D-7578-58A4-E9E3D1A48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18942" y="6425895"/>
            <a:ext cx="2367880" cy="1887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912813" eaLnBrk="0" hangingPunct="0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 "/>
              <a:defRPr kumimoji="1" sz="20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38258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566738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749300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931863" indent="-182563" defTabSz="912813" eaLnBrk="0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13890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18462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23034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2760663" indent="-182563" defTabSz="912813" eaLnBrk="0" fontAlgn="base" hangingPunct="0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◦"/>
              <a:defRPr kumimoji="1" sz="1400">
                <a:solidFill>
                  <a:srgbClr val="404040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defRPr/>
            </a:pPr>
            <a:r>
              <a:rPr lang="ja-JP" altLang="en-US" sz="600" b="1" dirty="0">
                <a:solidFill>
                  <a:schemeClr val="bg1"/>
                </a:solidFill>
                <a:latin typeface="+mj-ea"/>
                <a:ea typeface="+mj-ea"/>
              </a:rPr>
              <a:t>ぎふけんきょういくいいんかい　　　　　　がっこうあんぜんか</a:t>
            </a:r>
          </a:p>
        </p:txBody>
      </p:sp>
    </p:spTree>
    <p:extLst>
      <p:ext uri="{BB962C8B-B14F-4D97-AF65-F5344CB8AC3E}">
        <p14:creationId xmlns:p14="http://schemas.microsoft.com/office/powerpoint/2010/main" val="6701000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17.10.11"/>
  <p:tag name="AS_TITLE" val="Aspose.Slides for .NET 3.5"/>
  <p:tag name="AS_VERSION" val="17.9.1"/>
</p:tagLst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2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3.xml><?xml version="1.0" encoding="utf-8"?>
<a:theme xmlns:a="http://schemas.openxmlformats.org/drawingml/2006/main" name="3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4.xml><?xml version="1.0" encoding="utf-8"?>
<a:theme xmlns:a="http://schemas.openxmlformats.org/drawingml/2006/main" name="4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5.xml><?xml version="1.0" encoding="utf-8"?>
<a:theme xmlns:a="http://schemas.openxmlformats.org/drawingml/2006/main" name="5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6.xml><?xml version="1.0" encoding="utf-8"?>
<a:theme xmlns:a="http://schemas.openxmlformats.org/drawingml/2006/main" name="6_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レトロスペクト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2195</TotalTime>
  <Words>719</Words>
  <Application>Microsoft Office PowerPoint</Application>
  <PresentationFormat>画面に合わせる (4:3)</PresentationFormat>
  <Paragraphs>123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6</vt:i4>
      </vt:variant>
      <vt:variant>
        <vt:lpstr>スライド タイトル</vt:lpstr>
      </vt:variant>
      <vt:variant>
        <vt:i4>8</vt:i4>
      </vt:variant>
    </vt:vector>
  </HeadingPairs>
  <TitlesOfParts>
    <vt:vector size="18" baseType="lpstr">
      <vt:lpstr>ＭＳ Ｐゴシック</vt:lpstr>
      <vt:lpstr>Arial</vt:lpstr>
      <vt:lpstr>Calibri</vt:lpstr>
      <vt:lpstr>Calibri Light</vt:lpstr>
      <vt:lpstr>レトロスペクト</vt:lpstr>
      <vt:lpstr>2_レトロスペクト</vt:lpstr>
      <vt:lpstr>3_レトロスペクト</vt:lpstr>
      <vt:lpstr>4_レトロスペクト</vt:lpstr>
      <vt:lpstr>5_レトロスペクト</vt:lpstr>
      <vt:lpstr>6_レトロスペクト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subject/>
  <dc:creator>豊吉 利之</dc:creator>
  <cp:keywords/>
  <dc:description/>
  <cp:lastModifiedBy>出川 尚之</cp:lastModifiedBy>
  <cp:revision>134</cp:revision>
  <cp:lastPrinted>2024-09-12T05:52:54Z</cp:lastPrinted>
  <dcterms:created xsi:type="dcterms:W3CDTF">1601-01-01T00:00:00Z</dcterms:created>
  <dcterms:modified xsi:type="dcterms:W3CDTF">2024-09-27T01:08:05Z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TC024770329991</vt:lpwstr>
  </property>
  <property fmtid="{D5CDD505-2E9C-101B-9397-08002B2CF9AE}" pid="3" name="MSIP_Label_defa4170-0d19-0005-0004-bc88714345d2_Enabled">
    <vt:lpwstr>true</vt:lpwstr>
  </property>
  <property fmtid="{D5CDD505-2E9C-101B-9397-08002B2CF9AE}" pid="4" name="MSIP_Label_defa4170-0d19-0005-0004-bc88714345d2_SetDate">
    <vt:lpwstr>2024-08-21T02:06:27Z</vt:lpwstr>
  </property>
  <property fmtid="{D5CDD505-2E9C-101B-9397-08002B2CF9AE}" pid="5" name="MSIP_Label_defa4170-0d19-0005-0004-bc88714345d2_Method">
    <vt:lpwstr>Standard</vt:lpwstr>
  </property>
  <property fmtid="{D5CDD505-2E9C-101B-9397-08002B2CF9AE}" pid="6" name="MSIP_Label_defa4170-0d19-0005-0004-bc88714345d2_Name">
    <vt:lpwstr>defa4170-0d19-0005-0004-bc88714345d2</vt:lpwstr>
  </property>
  <property fmtid="{D5CDD505-2E9C-101B-9397-08002B2CF9AE}" pid="7" name="MSIP_Label_defa4170-0d19-0005-0004-bc88714345d2_SiteId">
    <vt:lpwstr>b3aceacd-ceff-4204-ad98-1574a3312f69</vt:lpwstr>
  </property>
  <property fmtid="{D5CDD505-2E9C-101B-9397-08002B2CF9AE}" pid="8" name="MSIP_Label_defa4170-0d19-0005-0004-bc88714345d2_ActionId">
    <vt:lpwstr>9336f254-059c-4c8d-bfbc-ee141cda27a4</vt:lpwstr>
  </property>
  <property fmtid="{D5CDD505-2E9C-101B-9397-08002B2CF9AE}" pid="9" name="MSIP_Label_defa4170-0d19-0005-0004-bc88714345d2_ContentBits">
    <vt:lpwstr>0</vt:lpwstr>
  </property>
</Properties>
</file>