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7"/>
  </p:notesMasterIdLst>
  <p:handoutMasterIdLst>
    <p:handoutMasterId r:id="rId18"/>
  </p:handoutMasterIdLst>
  <p:sldIdLst>
    <p:sldId id="448" r:id="rId7"/>
    <p:sldId id="513" r:id="rId8"/>
    <p:sldId id="507" r:id="rId9"/>
    <p:sldId id="450" r:id="rId10"/>
    <p:sldId id="504" r:id="rId11"/>
    <p:sldId id="497" r:id="rId12"/>
    <p:sldId id="512" r:id="rId13"/>
    <p:sldId id="511" r:id="rId14"/>
    <p:sldId id="510" r:id="rId15"/>
    <p:sldId id="509" r:id="rId16"/>
  </p:sldIdLst>
  <p:sldSz cx="9144000" cy="6858000" type="screen4x3"/>
  <p:notesSz cx="6807200" cy="9939338"/>
  <p:custDataLst>
    <p:tags r:id="rId19"/>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8" userDrawn="1">
          <p15:clr>
            <a:srgbClr val="A4A3A4"/>
          </p15:clr>
        </p15:guide>
        <p15:guide id="2" pos="285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55" d="100"/>
          <a:sy n="155" d="100"/>
        </p:scale>
        <p:origin x="1896" y="138"/>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8"/>
        <p:guide pos="28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tags" Target="tags/tag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3855082" y="9441814"/>
            <a:ext cx="2950529" cy="497524"/>
          </a:xfrm>
          <a:prstGeom prst="rect">
            <a:avLst/>
          </a:prstGeom>
        </p:spPr>
        <p:txBody>
          <a:bodyPr vert="horz" lIns="91559" tIns="45779" rIns="91559" bIns="45779"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2"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5840" y="0"/>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2024/9/27</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9163" y="746125"/>
            <a:ext cx="4968875" cy="372745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80721" y="4721187"/>
            <a:ext cx="5445760" cy="4472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2"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5840" y="9440646"/>
            <a:ext cx="2949786" cy="4969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AA0A606-7D5C-4E46-AF83-68985A4FDA6D}" type="slidenum">
              <a:rPr lang="ja-JP" altLang="en-US" smtClean="0"/>
              <a:pPr>
                <a:defRPr/>
              </a:pPr>
              <a:t>2</a:t>
            </a:fld>
            <a:endParaRPr lang="ja-JP" altLang="en-US"/>
          </a:p>
        </p:txBody>
      </p:sp>
    </p:spTree>
    <p:extLst>
      <p:ext uri="{BB962C8B-B14F-4D97-AF65-F5344CB8AC3E}">
        <p14:creationId xmlns:p14="http://schemas.microsoft.com/office/powerpoint/2010/main" val="278863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AA0A606-7D5C-4E46-AF83-68985A4FDA6D}" type="slidenum">
              <a:rPr lang="ja-JP" altLang="en-US" smtClean="0"/>
              <a:pPr>
                <a:defRPr/>
              </a:pPr>
              <a:t>3</a:t>
            </a:fld>
            <a:endParaRPr lang="ja-JP" altLang="en-US"/>
          </a:p>
        </p:txBody>
      </p:sp>
    </p:spTree>
    <p:extLst>
      <p:ext uri="{BB962C8B-B14F-4D97-AF65-F5344CB8AC3E}">
        <p14:creationId xmlns:p14="http://schemas.microsoft.com/office/powerpoint/2010/main" val="3714241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2024/9/27</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2024/9/27</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2024/9/27</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2024/9/27</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2024/9/27</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2024/9/27</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2024/9/27</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2024/9/27</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2024/9/27</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2024/9/27</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2024/9/27</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2024/9/27</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2024/9/27</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2024/9/27</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2024/9/27</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2024/9/27</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2024/9/27</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2024/9/27</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2024/9/27</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2024/9/27</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2024/9/27</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2024/9/27</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2024/9/27</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2024/9/27</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1.jpe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9.xml"/><Relationship Id="rId5" Type="http://schemas.openxmlformats.org/officeDocument/2006/relationships/image" Target="../media/image3.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9.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3.png"/><Relationship Id="rId1" Type="http://schemas.openxmlformats.org/officeDocument/2006/relationships/slideLayout" Target="../slideLayouts/slideLayout29.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 Id="rId9" Type="http://schemas.openxmlformats.org/officeDocument/2006/relationships/image" Target="../media/image20.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1.jpe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1.jpe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1.jpe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1.jpe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3770"/>
            <a:ext cx="9104312"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sz="1600" dirty="0">
              <a:latin typeface="+mj-ea"/>
              <a:ea typeface="+mj-ea"/>
            </a:endParaRPr>
          </a:p>
        </p:txBody>
      </p:sp>
      <p:sp>
        <p:nvSpPr>
          <p:cNvPr id="87853" name="Rectangle 813"/>
          <p:cNvSpPr>
            <a:spLocks noChangeArrowheads="1"/>
          </p:cNvSpPr>
          <p:nvPr/>
        </p:nvSpPr>
        <p:spPr bwMode="auto">
          <a:xfrm>
            <a:off x="0" y="-98425"/>
            <a:ext cx="9104313" cy="120836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00"/>
                </a:solidFill>
                <a:effectLst>
                  <a:outerShdw blurRad="38100" dist="38100" dir="2700000" algn="tl">
                    <a:srgbClr val="C0C0C0"/>
                  </a:outerShdw>
                </a:effectLst>
                <a:latin typeface="+mj-ea"/>
                <a:ea typeface="+mj-ea"/>
              </a:rPr>
              <a:t>テーマ７</a:t>
            </a:r>
            <a:r>
              <a:rPr lang="ja-JP" altLang="en-US" sz="3600" b="1" dirty="0">
                <a:solidFill>
                  <a:srgbClr val="FFFFFF"/>
                </a:solidFill>
                <a:effectLst>
                  <a:outerShdw blurRad="38100" dist="38100" dir="2700000" algn="tl">
                    <a:srgbClr val="C0C0C0"/>
                  </a:outerShdw>
                </a:effectLst>
                <a:latin typeface="+mj-ea"/>
                <a:ea typeface="+mj-ea"/>
              </a:rPr>
              <a:t>　学校における著作権</a:t>
            </a:r>
            <a:endParaRPr lang="ja-JP" altLang="en-US" sz="3600" b="1" dirty="0">
              <a:solidFill>
                <a:srgbClr val="FFFFFF"/>
              </a:solidFill>
              <a:effectLst>
                <a:outerShdw blurRad="38100" dist="38100" dir="2700000" algn="tl">
                  <a:schemeClr val="tx1"/>
                </a:outerShdw>
              </a:effectLst>
              <a:latin typeface="+mj-ea"/>
              <a:ea typeface="+mj-ea"/>
            </a:endParaRPr>
          </a:p>
        </p:txBody>
      </p:sp>
      <p:sp>
        <p:nvSpPr>
          <p:cNvPr id="4" name="正方形/長方形 3"/>
          <p:cNvSpPr/>
          <p:nvPr/>
        </p:nvSpPr>
        <p:spPr>
          <a:xfrm>
            <a:off x="-110108" y="1500024"/>
            <a:ext cx="9324528" cy="1964961"/>
          </a:xfrm>
          <a:prstGeom prst="rect">
            <a:avLst/>
          </a:prstGeom>
          <a:noFill/>
        </p:spPr>
        <p:txBody>
          <a:bodyPr>
            <a:spAutoFit/>
          </a:bodyPr>
          <a:lstStyle/>
          <a:p>
            <a:pPr algn="ctr" eaLnBrk="1" hangingPunct="1">
              <a:lnSpc>
                <a:spcPct val="150000"/>
              </a:lnSpc>
              <a:buSzPct val="100000"/>
              <a:defRPr/>
            </a:pPr>
            <a:r>
              <a:rPr lang="ja-JP" altLang="en-US" sz="4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学校での著作物の利用について</a:t>
            </a:r>
            <a:endParaRPr lang="en-US" altLang="ja-JP" sz="4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endParaRPr>
          </a:p>
          <a:p>
            <a:pPr algn="ctr" eaLnBrk="1" hangingPunct="1">
              <a:lnSpc>
                <a:spcPct val="150000"/>
              </a:lnSpc>
              <a:buSzPct val="100000"/>
              <a:defRPr/>
            </a:pPr>
            <a:r>
              <a:rPr lang="ja-JP" altLang="en-US" sz="44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正しく理解していますか？</a:t>
            </a:r>
          </a:p>
        </p:txBody>
      </p:sp>
      <p:sp>
        <p:nvSpPr>
          <p:cNvPr id="7" name="正方形/長方形 6"/>
          <p:cNvSpPr/>
          <p:nvPr/>
        </p:nvSpPr>
        <p:spPr>
          <a:xfrm rot="360391">
            <a:off x="4099942" y="386740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latin typeface="+mj-ea"/>
              <a:ea typeface="+mj-ea"/>
            </a:endParaRPr>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15816" y="3616509"/>
            <a:ext cx="2449364" cy="2301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2" name="テキスト ボックス 5"/>
          <p:cNvSpPr txBox="1">
            <a:spLocks noChangeArrowheads="1"/>
          </p:cNvSpPr>
          <p:nvPr/>
        </p:nvSpPr>
        <p:spPr bwMode="auto">
          <a:xfrm>
            <a:off x="4154959" y="4402705"/>
            <a:ext cx="110799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2400" dirty="0">
                <a:solidFill>
                  <a:srgbClr val="FF0000"/>
                </a:solidFill>
                <a:latin typeface="+mj-ea"/>
                <a:ea typeface="+mj-ea"/>
              </a:rPr>
              <a:t>著作権</a:t>
            </a:r>
          </a:p>
        </p:txBody>
      </p:sp>
      <p:sp>
        <p:nvSpPr>
          <p:cNvPr id="2" name="テキスト ボックス 1">
            <a:extLst>
              <a:ext uri="{FF2B5EF4-FFF2-40B4-BE49-F238E27FC236}">
                <a16:creationId xmlns:a16="http://schemas.microsoft.com/office/drawing/2014/main" id="{D3362ABE-0D92-9533-6F71-2450739869E1}"/>
              </a:ext>
            </a:extLst>
          </p:cNvPr>
          <p:cNvSpPr txBox="1"/>
          <p:nvPr/>
        </p:nvSpPr>
        <p:spPr>
          <a:xfrm>
            <a:off x="1952466" y="44624"/>
            <a:ext cx="4193466" cy="307777"/>
          </a:xfrm>
          <a:prstGeom prst="rect">
            <a:avLst/>
          </a:prstGeom>
          <a:noFill/>
        </p:spPr>
        <p:txBody>
          <a:bodyPr wrap="square" rtlCol="0">
            <a:spAutoFit/>
          </a:bodyPr>
          <a:lstStyle/>
          <a:p>
            <a:r>
              <a:rPr kumimoji="1" lang="ja-JP" altLang="en-US" sz="1400" dirty="0">
                <a:solidFill>
                  <a:schemeClr val="bg1"/>
                </a:solidFill>
                <a:latin typeface="+mj-ea"/>
                <a:ea typeface="+mj-ea"/>
              </a:rPr>
              <a:t>がっ　　こう　　　　　　　　　　　　　　　ちょ　　さく　　けん</a:t>
            </a:r>
          </a:p>
        </p:txBody>
      </p:sp>
      <p:sp>
        <p:nvSpPr>
          <p:cNvPr id="3" name="テキスト ボックス 2">
            <a:extLst>
              <a:ext uri="{FF2B5EF4-FFF2-40B4-BE49-F238E27FC236}">
                <a16:creationId xmlns:a16="http://schemas.microsoft.com/office/drawing/2014/main" id="{153D4FEE-40CB-0BB2-C167-A2B8220B35BC}"/>
              </a:ext>
            </a:extLst>
          </p:cNvPr>
          <p:cNvSpPr txBox="1"/>
          <p:nvPr/>
        </p:nvSpPr>
        <p:spPr>
          <a:xfrm>
            <a:off x="755576" y="1556792"/>
            <a:ext cx="6192688" cy="307777"/>
          </a:xfrm>
          <a:prstGeom prst="rect">
            <a:avLst/>
          </a:prstGeom>
          <a:noFill/>
        </p:spPr>
        <p:txBody>
          <a:bodyPr wrap="square" rtlCol="0">
            <a:spAutoFit/>
          </a:bodyPr>
          <a:lstStyle/>
          <a:p>
            <a:r>
              <a:rPr kumimoji="1" lang="ja-JP" altLang="en-US" sz="1400" dirty="0">
                <a:solidFill>
                  <a:srgbClr val="FFC000"/>
                </a:solidFill>
                <a:latin typeface="+mj-ea"/>
                <a:ea typeface="+mj-ea"/>
              </a:rPr>
              <a:t>がっ　　こう　　　　　　　　　　　　ちょ　　さく　　　ぶつ　　　　　　　り　　　よう</a:t>
            </a:r>
          </a:p>
        </p:txBody>
      </p:sp>
      <p:sp>
        <p:nvSpPr>
          <p:cNvPr id="6" name="テキスト ボックス 5">
            <a:extLst>
              <a:ext uri="{FF2B5EF4-FFF2-40B4-BE49-F238E27FC236}">
                <a16:creationId xmlns:a16="http://schemas.microsoft.com/office/drawing/2014/main" id="{B6DE6D3D-9E8C-19C5-17FF-1149D0A02A04}"/>
              </a:ext>
            </a:extLst>
          </p:cNvPr>
          <p:cNvSpPr txBox="1"/>
          <p:nvPr/>
        </p:nvSpPr>
        <p:spPr>
          <a:xfrm>
            <a:off x="1523628" y="2554464"/>
            <a:ext cx="6057056" cy="307777"/>
          </a:xfrm>
          <a:prstGeom prst="rect">
            <a:avLst/>
          </a:prstGeom>
          <a:noFill/>
        </p:spPr>
        <p:txBody>
          <a:bodyPr wrap="square" rtlCol="0">
            <a:spAutoFit/>
          </a:bodyPr>
          <a:lstStyle/>
          <a:p>
            <a:r>
              <a:rPr kumimoji="1" lang="ja-JP" altLang="en-US" sz="1400" dirty="0">
                <a:solidFill>
                  <a:srgbClr val="FFC000"/>
                </a:solidFill>
                <a:latin typeface="+mj-ea"/>
                <a:ea typeface="+mj-ea"/>
              </a:rPr>
              <a:t>ただ　　　　　　　　　　り　　　かい　</a:t>
            </a:r>
          </a:p>
        </p:txBody>
      </p:sp>
      <p:sp>
        <p:nvSpPr>
          <p:cNvPr id="8" name="テキスト ボックス 7">
            <a:extLst>
              <a:ext uri="{FF2B5EF4-FFF2-40B4-BE49-F238E27FC236}">
                <a16:creationId xmlns:a16="http://schemas.microsoft.com/office/drawing/2014/main" id="{3390BF4C-D4E7-B592-D2FF-4F6E584C7041}"/>
              </a:ext>
            </a:extLst>
          </p:cNvPr>
          <p:cNvSpPr txBox="1"/>
          <p:nvPr/>
        </p:nvSpPr>
        <p:spPr>
          <a:xfrm>
            <a:off x="4211960" y="4261695"/>
            <a:ext cx="1359768" cy="276999"/>
          </a:xfrm>
          <a:prstGeom prst="rect">
            <a:avLst/>
          </a:prstGeom>
          <a:noFill/>
        </p:spPr>
        <p:txBody>
          <a:bodyPr wrap="square" rtlCol="0">
            <a:spAutoFit/>
          </a:bodyPr>
          <a:lstStyle/>
          <a:p>
            <a:r>
              <a:rPr kumimoji="1" lang="ja-JP" altLang="en-US" sz="1200" dirty="0">
                <a:solidFill>
                  <a:srgbClr val="FF0000"/>
                </a:solidFill>
                <a:latin typeface="+mj-ea"/>
                <a:ea typeface="+mj-ea"/>
              </a:rPr>
              <a:t>ちょさくけん</a:t>
            </a:r>
          </a:p>
        </p:txBody>
      </p:sp>
      <p:sp>
        <p:nvSpPr>
          <p:cNvPr id="9" name="フッター プレースホルダー 2">
            <a:extLst>
              <a:ext uri="{FF2B5EF4-FFF2-40B4-BE49-F238E27FC236}">
                <a16:creationId xmlns:a16="http://schemas.microsoft.com/office/drawing/2014/main" id="{F0AD5011-ADE9-85F2-8BBC-DF4734FE0F02}"/>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0" name="フッター プレースホルダー 2">
            <a:extLst>
              <a:ext uri="{FF2B5EF4-FFF2-40B4-BE49-F238E27FC236}">
                <a16:creationId xmlns:a16="http://schemas.microsoft.com/office/drawing/2014/main" id="{08AAA5F7-3095-0C5C-6311-9A16561CA09A}"/>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直角三角形 11">
            <a:extLst>
              <a:ext uri="{FF2B5EF4-FFF2-40B4-BE49-F238E27FC236}">
                <a16:creationId xmlns:a16="http://schemas.microsoft.com/office/drawing/2014/main" id="{72FD838D-C07C-05FB-0F6B-C50786000AFB}"/>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339"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0163" y="-30163"/>
            <a:ext cx="9240838" cy="868363"/>
          </a:xfrm>
          <a:prstGeom prst="rect">
            <a:avLst/>
          </a:prstGeom>
          <a:solidFill>
            <a:srgbClr val="FFFFFF"/>
          </a:solidFill>
          <a:ln>
            <a:noFill/>
          </a:ln>
          <a:effectLst>
            <a:outerShdw dist="35921" dir="2700000" algn="ctr" rotWithShape="0">
              <a:schemeClr val="bg2"/>
            </a:outerShdw>
          </a:effectLst>
          <a:extLst>
            <a:ext uri="{91240B29-F687-4F45-9708-019B960494DF}">
              <a14:hiddenLine xmlns:a14="http://schemas.microsoft.com/office/drawing/2010/main" w="9525" algn="ctr">
                <a:solidFill>
                  <a:srgbClr val="000000"/>
                </a:solidFill>
                <a:miter lim="800000"/>
                <a:headEnd/>
                <a:tailEnd/>
              </a14:hiddenLine>
            </a:ext>
          </a:extLst>
        </p:spPr>
      </p:pic>
      <p:sp>
        <p:nvSpPr>
          <p:cNvPr id="89922" name="Rectangle 834"/>
          <p:cNvSpPr>
            <a:spLocks noChangeArrowheads="1"/>
          </p:cNvSpPr>
          <p:nvPr/>
        </p:nvSpPr>
        <p:spPr bwMode="auto">
          <a:xfrm>
            <a:off x="0" y="71537"/>
            <a:ext cx="9144000"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⑨学校における著作権のまとめ</a:t>
            </a:r>
          </a:p>
        </p:txBody>
      </p:sp>
      <p:sp>
        <p:nvSpPr>
          <p:cNvPr id="16" name="テキスト ボックス 4"/>
          <p:cNvSpPr>
            <a:spLocks noChangeArrowheads="1"/>
          </p:cNvSpPr>
          <p:nvPr/>
        </p:nvSpPr>
        <p:spPr bwMode="auto">
          <a:xfrm>
            <a:off x="755576" y="1176918"/>
            <a:ext cx="7488832" cy="5189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3300"/>
              </a:lnSpc>
              <a:spcBef>
                <a:spcPts val="600"/>
              </a:spcBef>
              <a:spcAft>
                <a:spcPts val="600"/>
              </a:spcAft>
              <a:buSzPct val="100000"/>
              <a:defRPr/>
            </a:pPr>
            <a:r>
              <a:rPr lang="ja-JP" altLang="en-US" sz="2400" b="1" dirty="0">
                <a:solidFill>
                  <a:srgbClr val="FF0000"/>
                </a:solidFill>
                <a:effectLst>
                  <a:outerShdw blurRad="38100" dist="38100" dir="2700000" algn="tl">
                    <a:srgbClr val="000000">
                      <a:alpha val="43137"/>
                    </a:srgbClr>
                  </a:outerShdw>
                </a:effectLst>
                <a:latin typeface="ＭＳ Ｐゴシック" panose="020B0600070205080204" pitchFamily="50" charset="-128"/>
              </a:rPr>
              <a:t>１．学校では、著作権者の許可がなくても複製できる例外が認められています</a:t>
            </a:r>
            <a:endParaRPr lang="en-US" altLang="ja-JP" sz="2400" b="1" dirty="0">
              <a:solidFill>
                <a:srgbClr val="FF0000"/>
              </a:solidFill>
              <a:effectLst>
                <a:outerShdw blurRad="38100" dist="38100" dir="2700000" algn="tl">
                  <a:srgbClr val="000000">
                    <a:alpha val="43137"/>
                  </a:srgbClr>
                </a:outerShdw>
              </a:effectLst>
              <a:latin typeface="ＭＳ Ｐゴシック" panose="020B0600070205080204" pitchFamily="50" charset="-128"/>
            </a:endParaRPr>
          </a:p>
          <a:p>
            <a:pPr eaLnBrk="1" hangingPunct="1">
              <a:lnSpc>
                <a:spcPts val="3300"/>
              </a:lnSpc>
              <a:spcBef>
                <a:spcPts val="600"/>
              </a:spcBef>
              <a:spcAft>
                <a:spcPts val="600"/>
              </a:spcAft>
              <a:buSzPct val="100000"/>
              <a:defRPr/>
            </a:pPr>
            <a:r>
              <a:rPr lang="ja-JP" altLang="en-US" sz="2400" dirty="0">
                <a:latin typeface="ＭＳ Ｐゴシック" panose="020B0600070205080204" pitchFamily="50" charset="-128"/>
              </a:rPr>
              <a:t>　</a:t>
            </a:r>
            <a:r>
              <a:rPr lang="ja-JP" altLang="en-US" sz="2000" dirty="0">
                <a:latin typeface="ＭＳ Ｐゴシック" panose="020B0600070205080204" pitchFamily="50" charset="-128"/>
              </a:rPr>
              <a:t>他人の著作物を勝手に使用することはできませんが、学校の授業で使う場合は、著作権者の許可がなくても複製できるよう「著作権法」で例外が認められています。</a:t>
            </a:r>
          </a:p>
          <a:p>
            <a:pPr eaLnBrk="1" hangingPunct="1">
              <a:lnSpc>
                <a:spcPts val="3300"/>
              </a:lnSpc>
              <a:spcBef>
                <a:spcPts val="600"/>
              </a:spcBef>
              <a:spcAft>
                <a:spcPts val="600"/>
              </a:spcAft>
              <a:buSzPct val="100000"/>
              <a:defRPr/>
            </a:pPr>
            <a:r>
              <a:rPr lang="ja-JP" altLang="en-US" sz="2400" b="1" dirty="0">
                <a:solidFill>
                  <a:srgbClr val="FF0000"/>
                </a:solidFill>
                <a:effectLst>
                  <a:outerShdw blurRad="38100" dist="38100" dir="2700000" algn="tl">
                    <a:srgbClr val="000000">
                      <a:alpha val="43137"/>
                    </a:srgbClr>
                  </a:outerShdw>
                </a:effectLst>
                <a:latin typeface="ＭＳ Ｐゴシック" panose="020B0600070205080204" pitchFamily="50" charset="-128"/>
              </a:rPr>
              <a:t>２．例外が認められても、学校行事において、著作権者に許可を得る必要がある場合があります</a:t>
            </a:r>
            <a:endParaRPr lang="en-US" altLang="ja-JP" sz="2400" b="1" dirty="0">
              <a:solidFill>
                <a:srgbClr val="FF0000"/>
              </a:solidFill>
              <a:effectLst>
                <a:outerShdw blurRad="38100" dist="38100" dir="2700000" algn="tl">
                  <a:srgbClr val="000000">
                    <a:alpha val="43137"/>
                  </a:srgbClr>
                </a:outerShdw>
              </a:effectLst>
              <a:latin typeface="ＭＳ Ｐゴシック" panose="020B0600070205080204" pitchFamily="50" charset="-128"/>
            </a:endParaRPr>
          </a:p>
          <a:p>
            <a:pPr eaLnBrk="1" hangingPunct="1">
              <a:lnSpc>
                <a:spcPts val="3300"/>
              </a:lnSpc>
              <a:spcBef>
                <a:spcPts val="600"/>
              </a:spcBef>
              <a:spcAft>
                <a:spcPts val="600"/>
              </a:spcAft>
              <a:buSzPct val="100000"/>
              <a:defRPr/>
            </a:pPr>
            <a:r>
              <a:rPr lang="ja-JP" altLang="en-US" sz="2400" dirty="0">
                <a:latin typeface="ＭＳ Ｐゴシック" panose="020B0600070205080204" pitchFamily="50" charset="-128"/>
              </a:rPr>
              <a:t>　</a:t>
            </a:r>
            <a:r>
              <a:rPr lang="ja-JP" altLang="en-US" sz="2000" dirty="0">
                <a:latin typeface="ＭＳ Ｐゴシック" panose="020B0600070205080204" pitchFamily="50" charset="-128"/>
              </a:rPr>
              <a:t>全校生徒や来場者、保護者全員など、複製する数が多すぎたり、授業に直接関係のない人に配布する場合には注意が必要です。</a:t>
            </a:r>
          </a:p>
        </p:txBody>
      </p:sp>
      <p:sp>
        <p:nvSpPr>
          <p:cNvPr id="2" name="テキスト ボックス 1">
            <a:extLst>
              <a:ext uri="{FF2B5EF4-FFF2-40B4-BE49-F238E27FC236}">
                <a16:creationId xmlns:a16="http://schemas.microsoft.com/office/drawing/2014/main" id="{0B323094-0DCD-62C8-E862-2C500EB8E3AB}"/>
              </a:ext>
            </a:extLst>
          </p:cNvPr>
          <p:cNvSpPr txBox="1"/>
          <p:nvPr/>
        </p:nvSpPr>
        <p:spPr>
          <a:xfrm>
            <a:off x="546057" y="30128"/>
            <a:ext cx="4464496" cy="276999"/>
          </a:xfrm>
          <a:prstGeom prst="rect">
            <a:avLst/>
          </a:prstGeom>
          <a:noFill/>
        </p:spPr>
        <p:txBody>
          <a:bodyPr wrap="square" rtlCol="0">
            <a:spAutoFit/>
          </a:bodyPr>
          <a:lstStyle/>
          <a:p>
            <a:r>
              <a:rPr kumimoji="1" lang="ja-JP" altLang="en-US" sz="1200" dirty="0">
                <a:solidFill>
                  <a:schemeClr val="bg1"/>
                </a:solidFill>
              </a:rPr>
              <a:t>がっ     こう　　　　　　　　　　　　　　　　    　ちょ      さく     けん</a:t>
            </a:r>
          </a:p>
        </p:txBody>
      </p:sp>
      <p:sp>
        <p:nvSpPr>
          <p:cNvPr id="3" name="テキスト ボックス 2">
            <a:extLst>
              <a:ext uri="{FF2B5EF4-FFF2-40B4-BE49-F238E27FC236}">
                <a16:creationId xmlns:a16="http://schemas.microsoft.com/office/drawing/2014/main" id="{34A72E31-4745-E4F5-514C-ADF42163E3C4}"/>
              </a:ext>
            </a:extLst>
          </p:cNvPr>
          <p:cNvSpPr txBox="1"/>
          <p:nvPr/>
        </p:nvSpPr>
        <p:spPr>
          <a:xfrm>
            <a:off x="1218834" y="1072977"/>
            <a:ext cx="7025574" cy="246221"/>
          </a:xfrm>
          <a:prstGeom prst="rect">
            <a:avLst/>
          </a:prstGeom>
          <a:noFill/>
        </p:spPr>
        <p:txBody>
          <a:bodyPr wrap="square" rtlCol="0">
            <a:spAutoFit/>
          </a:bodyPr>
          <a:lstStyle/>
          <a:p>
            <a:r>
              <a:rPr kumimoji="1" lang="ja-JP" altLang="en-US" sz="1000" b="1" dirty="0">
                <a:solidFill>
                  <a:srgbClr val="FF0000"/>
                </a:solidFill>
              </a:rPr>
              <a:t>がっ  こう　　  　　　　　　　　ちょ   さく   けん   しゃ　 　　　きょ     か　　　　　　　　　　　　　 　　   ふく  せい　   　　　　　　　　れい がい</a:t>
            </a:r>
          </a:p>
        </p:txBody>
      </p:sp>
      <p:sp>
        <p:nvSpPr>
          <p:cNvPr id="4" name="テキスト ボックス 3">
            <a:extLst>
              <a:ext uri="{FF2B5EF4-FFF2-40B4-BE49-F238E27FC236}">
                <a16:creationId xmlns:a16="http://schemas.microsoft.com/office/drawing/2014/main" id="{1EE59294-6E28-4755-A997-308A47E4D83B}"/>
              </a:ext>
            </a:extLst>
          </p:cNvPr>
          <p:cNvSpPr txBox="1"/>
          <p:nvPr/>
        </p:nvSpPr>
        <p:spPr>
          <a:xfrm>
            <a:off x="1105211" y="1522374"/>
            <a:ext cx="514461" cy="246221"/>
          </a:xfrm>
          <a:prstGeom prst="rect">
            <a:avLst/>
          </a:prstGeom>
          <a:noFill/>
        </p:spPr>
        <p:txBody>
          <a:bodyPr wrap="square" rtlCol="0">
            <a:spAutoFit/>
          </a:bodyPr>
          <a:lstStyle/>
          <a:p>
            <a:r>
              <a:rPr kumimoji="1" lang="ja-JP" altLang="en-US" sz="1000" b="1" dirty="0">
                <a:solidFill>
                  <a:srgbClr val="FF0000"/>
                </a:solidFill>
              </a:rPr>
              <a:t>みと</a:t>
            </a:r>
          </a:p>
        </p:txBody>
      </p:sp>
      <p:sp>
        <p:nvSpPr>
          <p:cNvPr id="5" name="テキスト ボックス 4">
            <a:extLst>
              <a:ext uri="{FF2B5EF4-FFF2-40B4-BE49-F238E27FC236}">
                <a16:creationId xmlns:a16="http://schemas.microsoft.com/office/drawing/2014/main" id="{F5784E11-E850-D358-1000-4D84EB5DC1F7}"/>
              </a:ext>
            </a:extLst>
          </p:cNvPr>
          <p:cNvSpPr txBox="1"/>
          <p:nvPr/>
        </p:nvSpPr>
        <p:spPr>
          <a:xfrm>
            <a:off x="1026845" y="2108801"/>
            <a:ext cx="7217563" cy="246221"/>
          </a:xfrm>
          <a:prstGeom prst="rect">
            <a:avLst/>
          </a:prstGeom>
          <a:noFill/>
        </p:spPr>
        <p:txBody>
          <a:bodyPr wrap="square" rtlCol="0">
            <a:spAutoFit/>
          </a:bodyPr>
          <a:lstStyle/>
          <a:p>
            <a:r>
              <a:rPr kumimoji="1" lang="ja-JP" altLang="en-US" sz="1000" b="1" dirty="0"/>
              <a:t>た  にん　  　 ちょ  さく ぶつ　    かっ   て　       　し  よう　　　　　　　　　　　　　　　                                          がっ  こう         じゅぎょう</a:t>
            </a:r>
          </a:p>
        </p:txBody>
      </p:sp>
      <p:sp>
        <p:nvSpPr>
          <p:cNvPr id="6" name="テキスト ボックス 5">
            <a:extLst>
              <a:ext uri="{FF2B5EF4-FFF2-40B4-BE49-F238E27FC236}">
                <a16:creationId xmlns:a16="http://schemas.microsoft.com/office/drawing/2014/main" id="{E2FAB9CC-E022-53FE-CBD2-DDEFD7B278B6}"/>
              </a:ext>
            </a:extLst>
          </p:cNvPr>
          <p:cNvSpPr txBox="1"/>
          <p:nvPr/>
        </p:nvSpPr>
        <p:spPr>
          <a:xfrm>
            <a:off x="978901" y="2541525"/>
            <a:ext cx="7193499" cy="246221"/>
          </a:xfrm>
          <a:prstGeom prst="rect">
            <a:avLst/>
          </a:prstGeom>
          <a:noFill/>
        </p:spPr>
        <p:txBody>
          <a:bodyPr wrap="square" rtlCol="0">
            <a:spAutoFit/>
          </a:bodyPr>
          <a:lstStyle/>
          <a:p>
            <a:r>
              <a:rPr kumimoji="1" lang="ja-JP" altLang="en-US" sz="1000" b="1" dirty="0"/>
              <a:t>つか       ば  あい　           ちょ  さく けん しゃ        きょ   か　　　                          ふくせい                                   ちょ  さく  けん ほう　　　　　　　　　　　　　　　　</a:t>
            </a:r>
          </a:p>
        </p:txBody>
      </p:sp>
      <p:sp>
        <p:nvSpPr>
          <p:cNvPr id="7" name="テキスト ボックス 6">
            <a:extLst>
              <a:ext uri="{FF2B5EF4-FFF2-40B4-BE49-F238E27FC236}">
                <a16:creationId xmlns:a16="http://schemas.microsoft.com/office/drawing/2014/main" id="{1A1BBA69-4CF8-8585-BB83-04F640D51F89}"/>
              </a:ext>
            </a:extLst>
          </p:cNvPr>
          <p:cNvSpPr txBox="1"/>
          <p:nvPr/>
        </p:nvSpPr>
        <p:spPr>
          <a:xfrm>
            <a:off x="978901" y="2957530"/>
            <a:ext cx="1288843" cy="246221"/>
          </a:xfrm>
          <a:prstGeom prst="rect">
            <a:avLst/>
          </a:prstGeom>
          <a:noFill/>
        </p:spPr>
        <p:txBody>
          <a:bodyPr wrap="square" rtlCol="0">
            <a:spAutoFit/>
          </a:bodyPr>
          <a:lstStyle/>
          <a:p>
            <a:r>
              <a:rPr kumimoji="1" lang="ja-JP" altLang="en-US" sz="1000" b="1" dirty="0"/>
              <a:t>れいがい        みと</a:t>
            </a:r>
          </a:p>
        </p:txBody>
      </p:sp>
      <p:sp>
        <p:nvSpPr>
          <p:cNvPr id="8" name="テキスト ボックス 7">
            <a:extLst>
              <a:ext uri="{FF2B5EF4-FFF2-40B4-BE49-F238E27FC236}">
                <a16:creationId xmlns:a16="http://schemas.microsoft.com/office/drawing/2014/main" id="{1C01BF95-9DFA-F70E-ABA7-B5995026B791}"/>
              </a:ext>
            </a:extLst>
          </p:cNvPr>
          <p:cNvSpPr txBox="1"/>
          <p:nvPr/>
        </p:nvSpPr>
        <p:spPr>
          <a:xfrm>
            <a:off x="1193244" y="3482473"/>
            <a:ext cx="6835140" cy="246221"/>
          </a:xfrm>
          <a:prstGeom prst="rect">
            <a:avLst/>
          </a:prstGeom>
          <a:noFill/>
        </p:spPr>
        <p:txBody>
          <a:bodyPr wrap="square" rtlCol="0">
            <a:spAutoFit/>
          </a:bodyPr>
          <a:lstStyle/>
          <a:p>
            <a:r>
              <a:rPr kumimoji="1" lang="ja-JP" altLang="en-US" sz="1000" b="1" dirty="0">
                <a:solidFill>
                  <a:srgbClr val="FF0000"/>
                </a:solidFill>
              </a:rPr>
              <a:t>れい  がい　　 　　みと　　　　　　　　　　　　　　　  　　　  がっ   こう  ぎょう   じ　　　　　　　　　　　　　　　　　 ちょ    さく    けん しゃ</a:t>
            </a:r>
          </a:p>
        </p:txBody>
      </p:sp>
      <p:sp>
        <p:nvSpPr>
          <p:cNvPr id="9" name="テキスト ボックス 8">
            <a:extLst>
              <a:ext uri="{FF2B5EF4-FFF2-40B4-BE49-F238E27FC236}">
                <a16:creationId xmlns:a16="http://schemas.microsoft.com/office/drawing/2014/main" id="{77ABD209-AABC-1AF2-7464-A71B3ED003B2}"/>
              </a:ext>
            </a:extLst>
          </p:cNvPr>
          <p:cNvSpPr txBox="1"/>
          <p:nvPr/>
        </p:nvSpPr>
        <p:spPr>
          <a:xfrm>
            <a:off x="791580" y="3908964"/>
            <a:ext cx="8280920" cy="246221"/>
          </a:xfrm>
          <a:prstGeom prst="rect">
            <a:avLst/>
          </a:prstGeom>
          <a:noFill/>
        </p:spPr>
        <p:txBody>
          <a:bodyPr wrap="square" rtlCol="0">
            <a:spAutoFit/>
          </a:bodyPr>
          <a:lstStyle/>
          <a:p>
            <a:r>
              <a:rPr kumimoji="1" lang="ja-JP" altLang="en-US" sz="1000" b="1" dirty="0">
                <a:solidFill>
                  <a:srgbClr val="FF0000"/>
                </a:solidFill>
              </a:rPr>
              <a:t>きょ     か　          え　   　　ひつ   よう　　 　　　                 ば   あい</a:t>
            </a:r>
          </a:p>
        </p:txBody>
      </p:sp>
      <p:sp>
        <p:nvSpPr>
          <p:cNvPr id="10" name="テキスト ボックス 9">
            <a:extLst>
              <a:ext uri="{FF2B5EF4-FFF2-40B4-BE49-F238E27FC236}">
                <a16:creationId xmlns:a16="http://schemas.microsoft.com/office/drawing/2014/main" id="{9A1CF99A-6DF7-E52F-7F5A-CC7EFEDDA2A6}"/>
              </a:ext>
            </a:extLst>
          </p:cNvPr>
          <p:cNvSpPr txBox="1"/>
          <p:nvPr/>
        </p:nvSpPr>
        <p:spPr>
          <a:xfrm>
            <a:off x="941246" y="4500641"/>
            <a:ext cx="6007018" cy="246221"/>
          </a:xfrm>
          <a:prstGeom prst="rect">
            <a:avLst/>
          </a:prstGeom>
          <a:noFill/>
        </p:spPr>
        <p:txBody>
          <a:bodyPr wrap="square" rtlCol="0">
            <a:spAutoFit/>
          </a:bodyPr>
          <a:lstStyle/>
          <a:p>
            <a:r>
              <a:rPr kumimoji="1" lang="ja-JP" altLang="en-US" sz="1000" b="1" dirty="0"/>
              <a:t>ぜん こう  せい  と　       らいじょう しゃ　　   ほ   ご   しゃぜん いん　　             ふく せい　　         かず       おお</a:t>
            </a:r>
          </a:p>
        </p:txBody>
      </p:sp>
      <p:sp>
        <p:nvSpPr>
          <p:cNvPr id="11" name="テキスト ボックス 10">
            <a:extLst>
              <a:ext uri="{FF2B5EF4-FFF2-40B4-BE49-F238E27FC236}">
                <a16:creationId xmlns:a16="http://schemas.microsoft.com/office/drawing/2014/main" id="{FA0B48F6-7000-5BBD-A0A5-7E245D91934E}"/>
              </a:ext>
            </a:extLst>
          </p:cNvPr>
          <p:cNvSpPr txBox="1"/>
          <p:nvPr/>
        </p:nvSpPr>
        <p:spPr>
          <a:xfrm>
            <a:off x="755576" y="4941023"/>
            <a:ext cx="6480720" cy="246221"/>
          </a:xfrm>
          <a:prstGeom prst="rect">
            <a:avLst/>
          </a:prstGeom>
          <a:noFill/>
        </p:spPr>
        <p:txBody>
          <a:bodyPr wrap="square" rtlCol="0">
            <a:spAutoFit/>
          </a:bodyPr>
          <a:lstStyle/>
          <a:p>
            <a:r>
              <a:rPr kumimoji="1" lang="ja-JP" altLang="en-US" sz="1000" b="1" dirty="0"/>
              <a:t>じゅ ぎょう　   ちょくせつかんけい　　　              ひと        はい ふ　　             ば  あい 　          ちゅう い        ひつ  よう</a:t>
            </a:r>
          </a:p>
        </p:txBody>
      </p:sp>
      <p:sp>
        <p:nvSpPr>
          <p:cNvPr id="13" name="フッター プレースホルダー 2">
            <a:extLst>
              <a:ext uri="{FF2B5EF4-FFF2-40B4-BE49-F238E27FC236}">
                <a16:creationId xmlns:a16="http://schemas.microsoft.com/office/drawing/2014/main" id="{17F0F4B8-73A1-D4BF-ECFC-8799EAD99F87}"/>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4" name="フッター プレースホルダー 2">
            <a:extLst>
              <a:ext uri="{FF2B5EF4-FFF2-40B4-BE49-F238E27FC236}">
                <a16:creationId xmlns:a16="http://schemas.microsoft.com/office/drawing/2014/main" id="{78A2C973-FBAB-ACF9-5D37-A18225189241}"/>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16036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a:extLst>
              <a:ext uri="{BEBA8EAE-BF5A-486C-A8C5-ECC9F3942E4B}">
                <a14:imgProps xmlns:a14="http://schemas.microsoft.com/office/drawing/2010/main">
                  <a14:imgLayer r:embed="rId4">
                    <a14:imgEffect>
                      <a14:artisticLineDrawing trans="0"/>
                    </a14:imgEffect>
                    <a14:imgEffect>
                      <a14:sharpenSoften amount="-100000"/>
                    </a14:imgEffect>
                    <a14:imgEffect>
                      <a14:brightnessContrast bright="30000" contrast="-30000"/>
                    </a14:imgEffect>
                  </a14:imgLayer>
                </a14:imgProps>
              </a:ext>
            </a:extLst>
          </a:blip>
          <a:stretch>
            <a:fillRect/>
          </a:stretch>
        </p:blipFill>
        <p:spPr>
          <a:xfrm>
            <a:off x="-1" y="768844"/>
            <a:ext cx="9134859" cy="5574299"/>
          </a:xfrm>
          <a:prstGeom prst="rect">
            <a:avLst/>
          </a:prstGeom>
        </p:spPr>
      </p:pic>
      <p:sp>
        <p:nvSpPr>
          <p:cNvPr id="10" name="直角三角形 9">
            <a:extLst>
              <a:ext uri="{FF2B5EF4-FFF2-40B4-BE49-F238E27FC236}">
                <a16:creationId xmlns:a16="http://schemas.microsoft.com/office/drawing/2014/main" id="{4D768C50-220B-4B61-B37C-DFE51DF93F34}"/>
              </a:ext>
            </a:extLst>
          </p:cNvPr>
          <p:cNvSpPr/>
          <p:nvPr/>
        </p:nvSpPr>
        <p:spPr>
          <a:xfrm>
            <a:off x="8954" y="838200"/>
            <a:ext cx="4995094" cy="5471120"/>
          </a:xfrm>
          <a:prstGeom prst="rtTriangle">
            <a:avLst/>
          </a:prstGeom>
          <a:pattFill prst="dotGrid">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244" name="正方形/長方形 2"/>
          <p:cNvGrpSpPr>
            <a:grpSpLocks/>
          </p:cNvGrpSpPr>
          <p:nvPr/>
        </p:nvGrpSpPr>
        <p:grpSpPr bwMode="auto">
          <a:xfrm>
            <a:off x="-30163" y="-30163"/>
            <a:ext cx="9240838" cy="868363"/>
            <a:chOff x="-19" y="-19"/>
            <a:chExt cx="5821" cy="914"/>
          </a:xfrm>
        </p:grpSpPr>
        <p:pic>
          <p:nvPicPr>
            <p:cNvPr id="10257" name="正方形/長方形 2"/>
            <p:cNvPicPr preferRelativeResize="0">
              <a:picLocks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90"/>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①ネット上の作品を使用する</a:t>
              </a:r>
            </a:p>
          </p:txBody>
        </p:sp>
      </p:grpSp>
      <p:sp>
        <p:nvSpPr>
          <p:cNvPr id="6" name="正方形/長方形 5"/>
          <p:cNvSpPr/>
          <p:nvPr/>
        </p:nvSpPr>
        <p:spPr>
          <a:xfrm>
            <a:off x="834696" y="1375102"/>
            <a:ext cx="7481720" cy="3323667"/>
          </a:xfrm>
          <a:prstGeom prst="rect">
            <a:avLst/>
          </a:prstGeom>
          <a:solidFill>
            <a:schemeClr val="bg1">
              <a:alpha val="50000"/>
            </a:schemeClr>
          </a:solidFill>
        </p:spPr>
        <p:txBody>
          <a:bodyPr wrap="square">
            <a:spAutoFit/>
          </a:bodyPr>
          <a:lstStyle/>
          <a:p>
            <a:pPr eaLnBrk="1" hangingPunct="1">
              <a:lnSpc>
                <a:spcPts val="4300"/>
              </a:lnSpc>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　</a:t>
            </a:r>
            <a:r>
              <a:rPr lang="ja-JP" altLang="en-US" sz="2800" spc="-180" dirty="0">
                <a:ln w="0"/>
                <a:solidFill>
                  <a:srgbClr val="FF0000"/>
                </a:solidFill>
                <a:effectLst>
                  <a:outerShdw blurRad="38100" dist="19050" dir="2700000" algn="tl" rotWithShape="0">
                    <a:schemeClr val="dk1">
                      <a:alpha val="40000"/>
                    </a:schemeClr>
                  </a:outerShdw>
                </a:effectLst>
                <a:latin typeface="+mj-ea"/>
                <a:ea typeface="+mj-ea"/>
              </a:rPr>
              <a:t>著作権</a:t>
            </a:r>
            <a:r>
              <a:rPr lang="ja-JP" altLang="en-US" sz="2800" spc="-180" dirty="0">
                <a:ln w="0"/>
                <a:effectLst>
                  <a:outerShdw blurRad="38100" dist="19050" dir="2700000" algn="tl" rotWithShape="0">
                    <a:schemeClr val="dk1">
                      <a:alpha val="40000"/>
                    </a:schemeClr>
                  </a:outerShdw>
                </a:effectLst>
                <a:latin typeface="+mj-ea"/>
                <a:ea typeface="+mj-ea"/>
              </a:rPr>
              <a:t>法　第３５条において、</a:t>
            </a:r>
            <a:r>
              <a:rPr lang="ja-JP" altLang="en-US" sz="2800" spc="-180" dirty="0">
                <a:ln w="0"/>
                <a:solidFill>
                  <a:srgbClr val="FF0000"/>
                </a:solidFill>
                <a:effectLst>
                  <a:outerShdw blurRad="38100" dist="19050" dir="2700000" algn="tl" rotWithShape="0">
                    <a:schemeClr val="dk1">
                      <a:alpha val="40000"/>
                    </a:schemeClr>
                  </a:outerShdw>
                </a:effectLst>
                <a:latin typeface="+mj-ea"/>
                <a:ea typeface="+mj-ea"/>
              </a:rPr>
              <a:t>学校</a:t>
            </a:r>
            <a:r>
              <a:rPr lang="ja-JP" altLang="en-US" sz="2800" spc="-180" dirty="0">
                <a:ln w="0"/>
                <a:effectLst>
                  <a:outerShdw blurRad="38100" dist="19050" dir="2700000" algn="tl" rotWithShape="0">
                    <a:schemeClr val="dk1">
                      <a:alpha val="40000"/>
                    </a:schemeClr>
                  </a:outerShdw>
                </a:effectLst>
                <a:latin typeface="+mj-ea"/>
                <a:ea typeface="+mj-ea"/>
              </a:rPr>
              <a:t>などの教育機関</a:t>
            </a:r>
            <a:r>
              <a:rPr lang="ja-JP" altLang="en-US" sz="2800" spc="-100" dirty="0">
                <a:ln w="0"/>
                <a:effectLst>
                  <a:outerShdw blurRad="38100" dist="19050" dir="2700000" algn="tl" rotWithShape="0">
                    <a:schemeClr val="dk1">
                      <a:alpha val="40000"/>
                    </a:schemeClr>
                  </a:outerShdw>
                </a:effectLst>
                <a:latin typeface="+mj-ea"/>
                <a:ea typeface="+mj-ea"/>
              </a:rPr>
              <a:t>においては、その公共性から例外的に著作権者の</a:t>
            </a:r>
            <a:r>
              <a:rPr lang="ja-JP" altLang="en-US" sz="2800" spc="-30" dirty="0">
                <a:ln w="0"/>
                <a:solidFill>
                  <a:srgbClr val="FF0000"/>
                </a:solidFill>
                <a:effectLst>
                  <a:outerShdw blurRad="38100" dist="19050" dir="2700000" algn="tl" rotWithShape="0">
                    <a:schemeClr val="dk1">
                      <a:alpha val="40000"/>
                    </a:schemeClr>
                  </a:outerShdw>
                </a:effectLst>
                <a:latin typeface="+mj-ea"/>
                <a:ea typeface="+mj-ea"/>
              </a:rPr>
              <a:t>了解（許諾）を得ることなく</a:t>
            </a:r>
            <a:r>
              <a:rPr lang="ja-JP" altLang="en-US" sz="2800" spc="-30" dirty="0">
                <a:ln w="0"/>
                <a:effectLst>
                  <a:outerShdw blurRad="38100" dist="19050" dir="2700000" algn="tl" rotWithShape="0">
                    <a:schemeClr val="dk1">
                      <a:alpha val="40000"/>
                    </a:schemeClr>
                  </a:outerShdw>
                </a:effectLst>
                <a:latin typeface="+mj-ea"/>
                <a:ea typeface="+mj-ea"/>
              </a:rPr>
              <a:t>、一定の範囲で自由に</a:t>
            </a:r>
            <a:r>
              <a:rPr lang="ja-JP" altLang="en-US" sz="2800" spc="-30" dirty="0">
                <a:ln w="0"/>
                <a:solidFill>
                  <a:srgbClr val="FF0000"/>
                </a:solidFill>
                <a:effectLst>
                  <a:outerShdw blurRad="38100" dist="19050" dir="2700000" algn="tl" rotWithShape="0">
                    <a:schemeClr val="dk1">
                      <a:alpha val="40000"/>
                    </a:schemeClr>
                  </a:outerShdw>
                </a:effectLst>
                <a:latin typeface="+mj-ea"/>
                <a:ea typeface="+mj-ea"/>
              </a:rPr>
              <a:t>利用する</a:t>
            </a:r>
            <a:r>
              <a:rPr lang="ja-JP" altLang="en-US" sz="2800" spc="-30" dirty="0">
                <a:ln w="0"/>
                <a:effectLst>
                  <a:outerShdw blurRad="38100" dist="19050" dir="2700000" algn="tl" rotWithShape="0">
                    <a:schemeClr val="dk1">
                      <a:alpha val="40000"/>
                    </a:schemeClr>
                  </a:outerShdw>
                </a:effectLst>
                <a:latin typeface="+mj-ea"/>
                <a:ea typeface="+mj-ea"/>
              </a:rPr>
              <a:t>ことができます。</a:t>
            </a:r>
            <a:endParaRPr lang="en-US" altLang="ja-JP" sz="2800" spc="-30" dirty="0">
              <a:ln w="0"/>
              <a:effectLst>
                <a:outerShdw blurRad="38100" dist="19050" dir="2700000" algn="tl" rotWithShape="0">
                  <a:schemeClr val="dk1">
                    <a:alpha val="40000"/>
                  </a:schemeClr>
                </a:outerShdw>
              </a:effectLst>
              <a:latin typeface="+mj-ea"/>
              <a:ea typeface="+mj-ea"/>
            </a:endParaRPr>
          </a:p>
          <a:p>
            <a:pPr eaLnBrk="1" hangingPunct="1">
              <a:lnSpc>
                <a:spcPts val="4300"/>
              </a:lnSpc>
              <a:buSzPct val="100000"/>
              <a:defRPr/>
            </a:pPr>
            <a:r>
              <a:rPr lang="ja-JP" altLang="en-US" sz="2800" spc="-100" dirty="0">
                <a:ln w="0"/>
                <a:effectLst>
                  <a:outerShdw blurRad="38100" dist="19050" dir="2700000" algn="tl" rotWithShape="0">
                    <a:schemeClr val="dk1">
                      <a:alpha val="40000"/>
                    </a:schemeClr>
                  </a:outerShdw>
                </a:effectLst>
                <a:latin typeface="+mj-ea"/>
                <a:ea typeface="+mj-ea"/>
              </a:rPr>
              <a:t>　</a:t>
            </a:r>
            <a:endParaRPr lang="en-US" altLang="ja-JP" sz="2800" spc="-100" dirty="0">
              <a:ln w="0"/>
              <a:effectLst>
                <a:outerShdw blurRad="38100" dist="19050" dir="2700000" algn="tl" rotWithShape="0">
                  <a:schemeClr val="dk1">
                    <a:alpha val="40000"/>
                  </a:schemeClr>
                </a:outerShdw>
              </a:effectLst>
              <a:latin typeface="+mj-ea"/>
              <a:ea typeface="+mj-ea"/>
            </a:endParaRPr>
          </a:p>
          <a:p>
            <a:pPr eaLnBrk="1" hangingPunct="1">
              <a:lnSpc>
                <a:spcPts val="4300"/>
              </a:lnSpc>
              <a:buSzPct val="100000"/>
              <a:defRPr/>
            </a:pPr>
            <a:r>
              <a:rPr lang="ja-JP" altLang="en-US" sz="2800" spc="-100" dirty="0">
                <a:ln w="0"/>
                <a:effectLst>
                  <a:outerShdw blurRad="38100" dist="19050" dir="2700000" algn="tl" rotWithShape="0">
                    <a:schemeClr val="dk1">
                      <a:alpha val="40000"/>
                    </a:schemeClr>
                  </a:outerShdw>
                </a:effectLst>
                <a:latin typeface="+mj-ea"/>
                <a:ea typeface="+mj-ea"/>
              </a:rPr>
              <a:t>　ですが・・・</a:t>
            </a:r>
            <a:endParaRPr lang="en-US" altLang="ja-JP" sz="2800" spc="-100" dirty="0">
              <a:ln w="0"/>
              <a:effectLst>
                <a:outerShdw blurRad="38100" dist="19050" dir="2700000" algn="tl" rotWithShape="0">
                  <a:schemeClr val="dk1">
                    <a:alpha val="40000"/>
                  </a:schemeClr>
                </a:outerShdw>
              </a:effectLst>
              <a:latin typeface="+mj-ea"/>
              <a:ea typeface="+mj-ea"/>
            </a:endParaRPr>
          </a:p>
        </p:txBody>
      </p:sp>
      <p:sp>
        <p:nvSpPr>
          <p:cNvPr id="3" name="テキスト ボックス 2">
            <a:extLst>
              <a:ext uri="{FF2B5EF4-FFF2-40B4-BE49-F238E27FC236}">
                <a16:creationId xmlns:a16="http://schemas.microsoft.com/office/drawing/2014/main" id="{205E3D6F-58E5-D605-10E4-DB32EEAA4EEA}"/>
              </a:ext>
            </a:extLst>
          </p:cNvPr>
          <p:cNvSpPr txBox="1"/>
          <p:nvPr/>
        </p:nvSpPr>
        <p:spPr>
          <a:xfrm>
            <a:off x="1625850" y="13291"/>
            <a:ext cx="7128792" cy="276999"/>
          </a:xfrm>
          <a:prstGeom prst="rect">
            <a:avLst/>
          </a:prstGeom>
          <a:noFill/>
        </p:spPr>
        <p:txBody>
          <a:bodyPr wrap="square" rtlCol="0">
            <a:spAutoFit/>
          </a:bodyPr>
          <a:lstStyle/>
          <a:p>
            <a:r>
              <a:rPr kumimoji="1" lang="ja-JP" altLang="en-US" sz="1200" dirty="0">
                <a:solidFill>
                  <a:schemeClr val="bg1"/>
                </a:solidFill>
                <a:latin typeface="+mj-ea"/>
                <a:ea typeface="+mj-ea"/>
              </a:rPr>
              <a:t>じょう　　　　　　さく　　ひん　　　       し　　　よう</a:t>
            </a:r>
          </a:p>
        </p:txBody>
      </p:sp>
      <p:sp>
        <p:nvSpPr>
          <p:cNvPr id="4" name="テキスト ボックス 3">
            <a:extLst>
              <a:ext uri="{FF2B5EF4-FFF2-40B4-BE49-F238E27FC236}">
                <a16:creationId xmlns:a16="http://schemas.microsoft.com/office/drawing/2014/main" id="{AB49A70A-66A9-6841-17DC-12A1D7AF0C4F}"/>
              </a:ext>
            </a:extLst>
          </p:cNvPr>
          <p:cNvSpPr txBox="1"/>
          <p:nvPr/>
        </p:nvSpPr>
        <p:spPr>
          <a:xfrm>
            <a:off x="1190450" y="1328926"/>
            <a:ext cx="7156128" cy="246221"/>
          </a:xfrm>
          <a:prstGeom prst="rect">
            <a:avLst/>
          </a:prstGeom>
          <a:noFill/>
        </p:spPr>
        <p:txBody>
          <a:bodyPr wrap="square" rtlCol="0">
            <a:spAutoFit/>
          </a:bodyPr>
          <a:lstStyle/>
          <a:p>
            <a:r>
              <a:rPr kumimoji="1" lang="ja-JP" altLang="en-US" sz="1000" b="1" dirty="0">
                <a:solidFill>
                  <a:srgbClr val="FF0000"/>
                </a:solidFill>
                <a:latin typeface="+mj-ea"/>
                <a:ea typeface="+mj-ea"/>
              </a:rPr>
              <a:t>ちょ　さく　　けん  </a:t>
            </a:r>
            <a:r>
              <a:rPr kumimoji="1" lang="ja-JP" altLang="en-US" sz="1000" b="1" dirty="0">
                <a:latin typeface="+mj-ea"/>
                <a:ea typeface="+mj-ea"/>
              </a:rPr>
              <a:t>ほう</a:t>
            </a:r>
            <a:r>
              <a:rPr kumimoji="1" lang="ja-JP" altLang="en-US" sz="1000" b="1" dirty="0">
                <a:solidFill>
                  <a:srgbClr val="FF0000"/>
                </a:solidFill>
                <a:latin typeface="+mj-ea"/>
                <a:ea typeface="+mj-ea"/>
              </a:rPr>
              <a:t>　　　　</a:t>
            </a:r>
            <a:r>
              <a:rPr kumimoji="1" lang="ja-JP" altLang="en-US" sz="1000" b="1" dirty="0">
                <a:latin typeface="+mj-ea"/>
                <a:ea typeface="+mj-ea"/>
              </a:rPr>
              <a:t>だい　　　　　　じょう　　　　　　　　　　　　　　　　　   </a:t>
            </a:r>
            <a:r>
              <a:rPr kumimoji="1" lang="ja-JP" altLang="en-US" sz="1000" b="1" dirty="0">
                <a:solidFill>
                  <a:srgbClr val="FF0000"/>
                </a:solidFill>
                <a:latin typeface="+mj-ea"/>
                <a:ea typeface="+mj-ea"/>
              </a:rPr>
              <a:t>がっ　こう　　　　   　　　　　　</a:t>
            </a:r>
            <a:r>
              <a:rPr kumimoji="1" lang="ja-JP" altLang="en-US" sz="1000" b="1" dirty="0">
                <a:latin typeface="+mj-ea"/>
                <a:ea typeface="+mj-ea"/>
              </a:rPr>
              <a:t>　きょう　いく　　き　　かん</a:t>
            </a:r>
          </a:p>
        </p:txBody>
      </p:sp>
      <p:sp>
        <p:nvSpPr>
          <p:cNvPr id="5" name="テキスト ボックス 4">
            <a:extLst>
              <a:ext uri="{FF2B5EF4-FFF2-40B4-BE49-F238E27FC236}">
                <a16:creationId xmlns:a16="http://schemas.microsoft.com/office/drawing/2014/main" id="{3E79CAF3-5626-2523-5AA2-B0717EF675C9}"/>
              </a:ext>
            </a:extLst>
          </p:cNvPr>
          <p:cNvSpPr txBox="1"/>
          <p:nvPr/>
        </p:nvSpPr>
        <p:spPr>
          <a:xfrm>
            <a:off x="3431144" y="1880281"/>
            <a:ext cx="5718795" cy="246221"/>
          </a:xfrm>
          <a:prstGeom prst="rect">
            <a:avLst/>
          </a:prstGeom>
          <a:noFill/>
        </p:spPr>
        <p:txBody>
          <a:bodyPr wrap="square" rtlCol="0">
            <a:spAutoFit/>
          </a:bodyPr>
          <a:lstStyle/>
          <a:p>
            <a:r>
              <a:rPr kumimoji="1" lang="ja-JP" altLang="en-US" sz="1000" b="1" dirty="0">
                <a:latin typeface="+mj-ea"/>
                <a:ea typeface="+mj-ea"/>
              </a:rPr>
              <a:t>こう　きょう　せい　　　　　　 　　れい　がい　てき　　　　　　ちょ　　さく　けん　　しゃ</a:t>
            </a:r>
          </a:p>
        </p:txBody>
      </p:sp>
      <p:sp>
        <p:nvSpPr>
          <p:cNvPr id="7" name="テキスト ボックス 6">
            <a:extLst>
              <a:ext uri="{FF2B5EF4-FFF2-40B4-BE49-F238E27FC236}">
                <a16:creationId xmlns:a16="http://schemas.microsoft.com/office/drawing/2014/main" id="{D209623D-4AA1-FE2E-64D7-9855F68ACCFD}"/>
              </a:ext>
            </a:extLst>
          </p:cNvPr>
          <p:cNvSpPr txBox="1"/>
          <p:nvPr/>
        </p:nvSpPr>
        <p:spPr>
          <a:xfrm>
            <a:off x="841810" y="2405726"/>
            <a:ext cx="7156128" cy="246221"/>
          </a:xfrm>
          <a:prstGeom prst="rect">
            <a:avLst/>
          </a:prstGeom>
          <a:noFill/>
        </p:spPr>
        <p:txBody>
          <a:bodyPr wrap="square" rtlCol="0">
            <a:spAutoFit/>
          </a:bodyPr>
          <a:lstStyle/>
          <a:p>
            <a:r>
              <a:rPr kumimoji="1" lang="ja-JP" altLang="en-US" sz="1000" b="1" dirty="0">
                <a:solidFill>
                  <a:srgbClr val="FF0000"/>
                </a:solidFill>
                <a:latin typeface="+mj-ea"/>
                <a:ea typeface="+mj-ea"/>
              </a:rPr>
              <a:t>りょう　　かい　　  きょ　　だく　　　　　　　　え　</a:t>
            </a:r>
            <a:r>
              <a:rPr kumimoji="1" lang="ja-JP" altLang="en-US" sz="1000" b="1" dirty="0">
                <a:solidFill>
                  <a:schemeClr val="bg1">
                    <a:lumMod val="50000"/>
                  </a:schemeClr>
                </a:solidFill>
                <a:latin typeface="+mj-ea"/>
                <a:ea typeface="+mj-ea"/>
              </a:rPr>
              <a:t>　　　　　　　　　　　　　　　　     　　</a:t>
            </a:r>
            <a:r>
              <a:rPr kumimoji="1" lang="ja-JP" altLang="en-US" sz="1000" b="1" dirty="0">
                <a:latin typeface="+mj-ea"/>
                <a:ea typeface="+mj-ea"/>
              </a:rPr>
              <a:t>いっ　てい　　　　　 はん　　い              じ　　　ゆう</a:t>
            </a:r>
          </a:p>
        </p:txBody>
      </p:sp>
      <p:sp>
        <p:nvSpPr>
          <p:cNvPr id="8" name="テキスト ボックス 7">
            <a:extLst>
              <a:ext uri="{FF2B5EF4-FFF2-40B4-BE49-F238E27FC236}">
                <a16:creationId xmlns:a16="http://schemas.microsoft.com/office/drawing/2014/main" id="{62EC8978-4466-2154-42BB-0E5B491845CB}"/>
              </a:ext>
            </a:extLst>
          </p:cNvPr>
          <p:cNvSpPr txBox="1"/>
          <p:nvPr/>
        </p:nvSpPr>
        <p:spPr>
          <a:xfrm>
            <a:off x="981439" y="2957081"/>
            <a:ext cx="710241" cy="246221"/>
          </a:xfrm>
          <a:prstGeom prst="rect">
            <a:avLst/>
          </a:prstGeom>
          <a:noFill/>
        </p:spPr>
        <p:txBody>
          <a:bodyPr wrap="square" rtlCol="0">
            <a:spAutoFit/>
          </a:bodyPr>
          <a:lstStyle/>
          <a:p>
            <a:r>
              <a:rPr kumimoji="1" lang="ja-JP" altLang="en-US" sz="1000" b="1" dirty="0">
                <a:solidFill>
                  <a:srgbClr val="FF0000"/>
                </a:solidFill>
                <a:latin typeface="+mj-ea"/>
                <a:ea typeface="+mj-ea"/>
              </a:rPr>
              <a:t>り　　よう</a:t>
            </a:r>
          </a:p>
        </p:txBody>
      </p:sp>
      <p:sp>
        <p:nvSpPr>
          <p:cNvPr id="9" name="フッター プレースホルダー 2">
            <a:extLst>
              <a:ext uri="{FF2B5EF4-FFF2-40B4-BE49-F238E27FC236}">
                <a16:creationId xmlns:a16="http://schemas.microsoft.com/office/drawing/2014/main" id="{5C6977A1-2910-534D-E857-E4986C8EAFBF}"/>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1" name="フッター プレースホルダー 2">
            <a:extLst>
              <a:ext uri="{FF2B5EF4-FFF2-40B4-BE49-F238E27FC236}">
                <a16:creationId xmlns:a16="http://schemas.microsoft.com/office/drawing/2014/main" id="{168051CC-DD21-D779-6316-3E8C71BDA727}"/>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
        <p:nvSpPr>
          <p:cNvPr id="20" name="テキスト ボックス 19">
            <a:extLst>
              <a:ext uri="{FF2B5EF4-FFF2-40B4-BE49-F238E27FC236}">
                <a16:creationId xmlns:a16="http://schemas.microsoft.com/office/drawing/2014/main" id="{E19EA828-9A5E-10CF-69BD-5EEE614B6CC6}"/>
              </a:ext>
            </a:extLst>
          </p:cNvPr>
          <p:cNvSpPr txBox="1"/>
          <p:nvPr/>
        </p:nvSpPr>
        <p:spPr>
          <a:xfrm>
            <a:off x="1057255" y="1324848"/>
            <a:ext cx="366709" cy="246221"/>
          </a:xfrm>
          <a:prstGeom prst="rect">
            <a:avLst/>
          </a:prstGeom>
          <a:noFill/>
        </p:spPr>
        <p:txBody>
          <a:bodyPr wrap="square" rtlCol="0">
            <a:spAutoFit/>
          </a:bodyPr>
          <a:lstStyle/>
          <a:p>
            <a:r>
              <a:rPr kumimoji="1" lang="en-US" altLang="ja-JP" sz="1000" b="1" dirty="0">
                <a:solidFill>
                  <a:srgbClr val="FF0000"/>
                </a:solidFill>
                <a:latin typeface="+mn-ea"/>
                <a:ea typeface="+mn-ea"/>
              </a:rPr>
              <a:t>※</a:t>
            </a:r>
            <a:endParaRPr kumimoji="1" lang="ja-JP" altLang="en-US" sz="1000" b="1" dirty="0">
              <a:solidFill>
                <a:srgbClr val="FF0000"/>
              </a:solidFill>
              <a:latin typeface="+mn-ea"/>
              <a:ea typeface="+mn-ea"/>
            </a:endParaRPr>
          </a:p>
        </p:txBody>
      </p:sp>
      <p:sp>
        <p:nvSpPr>
          <p:cNvPr id="22" name="四角形: 1 つの角を切り取る 21">
            <a:extLst>
              <a:ext uri="{FF2B5EF4-FFF2-40B4-BE49-F238E27FC236}">
                <a16:creationId xmlns:a16="http://schemas.microsoft.com/office/drawing/2014/main" id="{B6723C03-61E9-E074-35A0-EB2DC5B044D9}"/>
              </a:ext>
            </a:extLst>
          </p:cNvPr>
          <p:cNvSpPr/>
          <p:nvPr/>
        </p:nvSpPr>
        <p:spPr>
          <a:xfrm>
            <a:off x="974565" y="5517232"/>
            <a:ext cx="7212040" cy="564421"/>
          </a:xfrm>
          <a:prstGeom prst="snip1Rect">
            <a:avLst/>
          </a:prstGeom>
          <a:solidFill>
            <a:schemeClr val="accent1">
              <a:lumMod val="20000"/>
              <a:lumOff val="80000"/>
            </a:schemeClr>
          </a:solidFill>
          <a:ln w="6350"/>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dirty="0">
              <a:ln w="0"/>
              <a:solidFill>
                <a:schemeClr val="tx1"/>
              </a:solidFill>
              <a:effectLst>
                <a:outerShdw blurRad="38100" dist="25400" dir="5400000" algn="ctr" rotWithShape="0">
                  <a:srgbClr val="6E747A">
                    <a:alpha val="43000"/>
                  </a:srgbClr>
                </a:outerShdw>
              </a:effectLst>
            </a:endParaRPr>
          </a:p>
        </p:txBody>
      </p:sp>
      <p:sp>
        <p:nvSpPr>
          <p:cNvPr id="23" name="テキスト ボックス 22">
            <a:extLst>
              <a:ext uri="{FF2B5EF4-FFF2-40B4-BE49-F238E27FC236}">
                <a16:creationId xmlns:a16="http://schemas.microsoft.com/office/drawing/2014/main" id="{A6349EEB-4B5B-B8DB-71AA-E4DA9F4206D6}"/>
              </a:ext>
            </a:extLst>
          </p:cNvPr>
          <p:cNvSpPr txBox="1"/>
          <p:nvPr/>
        </p:nvSpPr>
        <p:spPr>
          <a:xfrm>
            <a:off x="1046573" y="5595842"/>
            <a:ext cx="7128792" cy="461665"/>
          </a:xfrm>
          <a:prstGeom prst="rect">
            <a:avLst/>
          </a:prstGeom>
          <a:noFill/>
        </p:spPr>
        <p:txBody>
          <a:bodyPr wrap="square" rtlCol="0">
            <a:spAutoFit/>
          </a:bodyPr>
          <a:lstStyle/>
          <a:p>
            <a:r>
              <a:rPr kumimoji="1" lang="en-US" altLang="ja-JP" sz="800" b="1" dirty="0">
                <a:solidFill>
                  <a:srgbClr val="FF0000"/>
                </a:solidFill>
                <a:latin typeface="+mn-ea"/>
                <a:ea typeface="+mn-ea"/>
              </a:rPr>
              <a:t>※</a:t>
            </a:r>
            <a:r>
              <a:rPr kumimoji="1" lang="ja-JP" altLang="en-US" sz="800" b="1" dirty="0">
                <a:solidFill>
                  <a:srgbClr val="FF0000"/>
                </a:solidFill>
                <a:latin typeface="+mn-ea"/>
                <a:ea typeface="+mn-ea"/>
              </a:rPr>
              <a:t>著作権</a:t>
            </a:r>
            <a:r>
              <a:rPr kumimoji="1" lang="en-US" altLang="ja-JP" sz="800" b="1" dirty="0">
                <a:solidFill>
                  <a:srgbClr val="FF0000"/>
                </a:solidFill>
                <a:latin typeface="+mn-ea"/>
                <a:ea typeface="+mn-ea"/>
              </a:rPr>
              <a:t>=</a:t>
            </a:r>
            <a:r>
              <a:rPr kumimoji="1" lang="ja-JP" altLang="en-US" sz="800" b="1" dirty="0">
                <a:solidFill>
                  <a:srgbClr val="FF0000"/>
                </a:solidFill>
                <a:latin typeface="+mn-ea"/>
                <a:ea typeface="+mn-ea"/>
              </a:rPr>
              <a:t>　自分の考えや気持ちを作品として表現したものを「著作物」、著作物を創作した人を「著作者」、著作者に対して法律によって与えられる権利のことです。</a:t>
            </a:r>
            <a:endParaRPr kumimoji="1" lang="en-US" altLang="ja-JP" sz="800" b="1" dirty="0">
              <a:solidFill>
                <a:srgbClr val="FF0000"/>
              </a:solidFill>
              <a:latin typeface="+mn-ea"/>
              <a:ea typeface="+mn-ea"/>
            </a:endParaRPr>
          </a:p>
          <a:p>
            <a:endParaRPr kumimoji="1" lang="en-US" altLang="ja-JP" sz="800" b="1" dirty="0">
              <a:solidFill>
                <a:srgbClr val="FF0000"/>
              </a:solidFill>
              <a:latin typeface="+mn-ea"/>
              <a:ea typeface="+mn-ea"/>
            </a:endParaRPr>
          </a:p>
          <a:p>
            <a:r>
              <a:rPr kumimoji="1" lang="ja-JP" altLang="en-US" sz="800" b="1" dirty="0">
                <a:solidFill>
                  <a:srgbClr val="FF0000"/>
                </a:solidFill>
                <a:latin typeface="+mn-ea"/>
                <a:ea typeface="+mn-ea"/>
              </a:rPr>
              <a:t>　 </a:t>
            </a:r>
            <a:r>
              <a:rPr kumimoji="1" lang="ja-JP" altLang="en-US" sz="800" b="1" dirty="0">
                <a:latin typeface="+mn-ea"/>
                <a:ea typeface="+mn-ea"/>
              </a:rPr>
              <a:t>著作権法で護られた一例、テレビ番組、映画、ゲームソフト、マンガ、写真、小説、脚本、音楽、楽譜、絵画、建築物、地図 など</a:t>
            </a:r>
          </a:p>
        </p:txBody>
      </p:sp>
      <p:sp>
        <p:nvSpPr>
          <p:cNvPr id="24" name="テキスト ボックス 23">
            <a:extLst>
              <a:ext uri="{FF2B5EF4-FFF2-40B4-BE49-F238E27FC236}">
                <a16:creationId xmlns:a16="http://schemas.microsoft.com/office/drawing/2014/main" id="{5DDB8C03-9B78-201A-6350-77F3548AF198}"/>
              </a:ext>
            </a:extLst>
          </p:cNvPr>
          <p:cNvSpPr txBox="1"/>
          <p:nvPr/>
        </p:nvSpPr>
        <p:spPr>
          <a:xfrm>
            <a:off x="1116484" y="5517232"/>
            <a:ext cx="7562937" cy="169277"/>
          </a:xfrm>
          <a:prstGeom prst="rect">
            <a:avLst/>
          </a:prstGeom>
          <a:noFill/>
        </p:spPr>
        <p:txBody>
          <a:bodyPr wrap="square" rtlCol="0">
            <a:spAutoFit/>
          </a:bodyPr>
          <a:lstStyle/>
          <a:p>
            <a:r>
              <a:rPr kumimoji="1" lang="ja-JP" altLang="en-US" sz="500" b="1" dirty="0">
                <a:solidFill>
                  <a:srgbClr val="FF0000"/>
                </a:solidFill>
                <a:latin typeface="+mn-ea"/>
                <a:ea typeface="+mn-ea"/>
              </a:rPr>
              <a:t>　ちょさくけん　　 じぶん      かんが        きも             さくひん           ひょうげん                      ちょさくぶつ      ちょさくぶつ     そうさく          ひと       ちょｓくしゃ        ちょさくしゃ     たい        ほうりつ                  あた                   けんり</a:t>
            </a:r>
            <a:endParaRPr kumimoji="1" lang="en-US" altLang="ja-JP" sz="500" b="1" dirty="0">
              <a:solidFill>
                <a:srgbClr val="FF0000"/>
              </a:solidFill>
              <a:latin typeface="+mn-ea"/>
              <a:ea typeface="+mn-ea"/>
            </a:endParaRPr>
          </a:p>
        </p:txBody>
      </p:sp>
      <p:sp>
        <p:nvSpPr>
          <p:cNvPr id="25" name="テキスト ボックス 24">
            <a:extLst>
              <a:ext uri="{FF2B5EF4-FFF2-40B4-BE49-F238E27FC236}">
                <a16:creationId xmlns:a16="http://schemas.microsoft.com/office/drawing/2014/main" id="{CDE200B6-6D9F-2DA5-AF07-D79F9F176E13}"/>
              </a:ext>
            </a:extLst>
          </p:cNvPr>
          <p:cNvSpPr txBox="1"/>
          <p:nvPr/>
        </p:nvSpPr>
        <p:spPr>
          <a:xfrm>
            <a:off x="1107341" y="5769208"/>
            <a:ext cx="8001163" cy="169277"/>
          </a:xfrm>
          <a:prstGeom prst="rect">
            <a:avLst/>
          </a:prstGeom>
          <a:noFill/>
        </p:spPr>
        <p:txBody>
          <a:bodyPr wrap="square" rtlCol="0">
            <a:spAutoFit/>
          </a:bodyPr>
          <a:lstStyle/>
          <a:p>
            <a:r>
              <a:rPr kumimoji="1" lang="ja-JP" altLang="en-US" sz="500" b="1" dirty="0">
                <a:solidFill>
                  <a:srgbClr val="FF0000"/>
                </a:solidFill>
                <a:latin typeface="+mn-ea"/>
                <a:ea typeface="+mn-ea"/>
              </a:rPr>
              <a:t>　</a:t>
            </a:r>
            <a:r>
              <a:rPr kumimoji="1" lang="ja-JP" altLang="en-US" sz="500" b="1" dirty="0">
                <a:latin typeface="+mn-ea"/>
                <a:ea typeface="+mn-ea"/>
              </a:rPr>
              <a:t>ちょさくけんほう   まも               いちれい              ばんぐみ   えいが                                                     しゃしん  しょうせつ きゃくほん  おんがく　 がくふ　　かいが　 けんちくぶつ　　ちず　　　   </a:t>
            </a:r>
            <a:endParaRPr kumimoji="1" lang="en-US" altLang="ja-JP" sz="500" b="1" dirty="0">
              <a:latin typeface="+mn-ea"/>
              <a:ea typeface="+mn-ea"/>
            </a:endParaRPr>
          </a:p>
        </p:txBody>
      </p:sp>
    </p:spTree>
    <p:extLst>
      <p:ext uri="{BB962C8B-B14F-4D97-AF65-F5344CB8AC3E}">
        <p14:creationId xmlns:p14="http://schemas.microsoft.com/office/powerpoint/2010/main" val="4195838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直角三角形 21">
            <a:extLst>
              <a:ext uri="{FF2B5EF4-FFF2-40B4-BE49-F238E27FC236}">
                <a16:creationId xmlns:a16="http://schemas.microsoft.com/office/drawing/2014/main" id="{3F750F3E-07DD-03CB-AE57-4659CC68630D}"/>
              </a:ext>
            </a:extLst>
          </p:cNvPr>
          <p:cNvSpPr/>
          <p:nvPr/>
        </p:nvSpPr>
        <p:spPr>
          <a:xfrm>
            <a:off x="8954" y="838200"/>
            <a:ext cx="4995094" cy="5471120"/>
          </a:xfrm>
          <a:prstGeom prst="rtTriangle">
            <a:avLst/>
          </a:prstGeom>
          <a:pattFill prst="dotGrid">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244" name="正方形/長方形 2"/>
          <p:cNvGrpSpPr>
            <a:grpSpLocks/>
          </p:cNvGrpSpPr>
          <p:nvPr/>
        </p:nvGrpSpPr>
        <p:grpSpPr bwMode="auto">
          <a:xfrm>
            <a:off x="-30163" y="-30163"/>
            <a:ext cx="9240838" cy="868363"/>
            <a:chOff x="-19" y="-19"/>
            <a:chExt cx="5821" cy="914"/>
          </a:xfrm>
        </p:grpSpPr>
        <p:pic>
          <p:nvPicPr>
            <p:cNvPr id="1025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20" y="76"/>
              <a:ext cx="5740" cy="8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②ネット上の作品を使用する</a:t>
              </a:r>
            </a:p>
          </p:txBody>
        </p:sp>
      </p:grpSp>
      <p:sp>
        <p:nvSpPr>
          <p:cNvPr id="6" name="正方形/長方形 5"/>
          <p:cNvSpPr/>
          <p:nvPr/>
        </p:nvSpPr>
        <p:spPr>
          <a:xfrm>
            <a:off x="505744" y="924102"/>
            <a:ext cx="8164262" cy="523220"/>
          </a:xfrm>
          <a:prstGeom prst="rect">
            <a:avLst/>
          </a:prstGeom>
          <a:noFill/>
        </p:spPr>
        <p:txBody>
          <a:bodyPr wrap="square">
            <a:spAutoFit/>
          </a:bodyPr>
          <a:lstStyle/>
          <a:p>
            <a:pPr algn="ct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　</a:t>
            </a:r>
            <a:r>
              <a:rPr lang="ja-JP" altLang="en-US" sz="2500" b="1" u="sng" spc="-100" dirty="0">
                <a:ln w="0"/>
                <a:solidFill>
                  <a:srgbClr val="FF0000"/>
                </a:solidFill>
                <a:effectLst>
                  <a:outerShdw blurRad="38100" dist="19050" dir="2700000" algn="tl" rotWithShape="0">
                    <a:schemeClr val="dk1">
                      <a:alpha val="40000"/>
                    </a:schemeClr>
                  </a:outerShdw>
                </a:effectLst>
                <a:latin typeface="+mj-ea"/>
                <a:ea typeface="+mj-ea"/>
              </a:rPr>
              <a:t>文化祭のチラシに使うためのイラストを探そうとしていると</a:t>
            </a:r>
            <a:endParaRPr lang="en-US" altLang="ja-JP" sz="2500" b="1" u="sng" spc="-100"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p:txBody>
      </p:sp>
      <p:grpSp>
        <p:nvGrpSpPr>
          <p:cNvPr id="14" name="グループ化 13">
            <a:extLst>
              <a:ext uri="{FF2B5EF4-FFF2-40B4-BE49-F238E27FC236}">
                <a16:creationId xmlns:a16="http://schemas.microsoft.com/office/drawing/2014/main" id="{C9AF4B79-7433-DECB-984E-E5BE0DC2E8B3}"/>
              </a:ext>
            </a:extLst>
          </p:cNvPr>
          <p:cNvGrpSpPr/>
          <p:nvPr/>
        </p:nvGrpSpPr>
        <p:grpSpPr>
          <a:xfrm>
            <a:off x="971600" y="2204863"/>
            <a:ext cx="1559033" cy="2068077"/>
            <a:chOff x="752756" y="1690149"/>
            <a:chExt cx="1777877" cy="2582792"/>
          </a:xfrm>
          <a:effectLst>
            <a:outerShdw blurRad="50800" dist="38100" dir="2700000" algn="tl" rotWithShape="0">
              <a:prstClr val="black">
                <a:alpha val="40000"/>
              </a:prstClr>
            </a:outerShdw>
          </a:effectLst>
        </p:grpSpPr>
        <p:pic>
          <p:nvPicPr>
            <p:cNvPr id="7" name="Picture 40" descr="C:\Users\crestec\Desktop\平井作業フォルダ\CEC_2018年度用(捨てないで！)\ペープサート教材\ペープサート教材_イラスト集_Delivery\ペープサート教材_イラスト集\キャラ\中学生女子\008_中学_小学高学年_女子_私服B_スマホ持ち.pn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99735" y="2994510"/>
              <a:ext cx="1377523" cy="127843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crestec\Desktop\平井作業フォルダ\CEC_2018年度用(捨てないで！)\ペープサート教材\ペープサート教材_イラスト集_Delivery\ペープサート教材_イラスト集\キャラ\中学生女子\005_中学女子A_喜ぶ.pn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752756" y="1690149"/>
              <a:ext cx="1777877" cy="1441955"/>
            </a:xfrm>
            <a:prstGeom prst="rect">
              <a:avLst/>
            </a:prstGeom>
            <a:noFill/>
            <a:extLst>
              <a:ext uri="{909E8E84-426E-40DD-AFC4-6F175D3DCCD1}">
                <a14:hiddenFill xmlns:a14="http://schemas.microsoft.com/office/drawing/2010/main">
                  <a:solidFill>
                    <a:srgbClr val="FFFFFF"/>
                  </a:solidFill>
                </a14:hiddenFill>
              </a:ext>
            </a:extLst>
          </p:spPr>
        </p:pic>
      </p:grpSp>
      <p:sp>
        <p:nvSpPr>
          <p:cNvPr id="15" name="角丸四角形吹き出し 4"/>
          <p:cNvSpPr>
            <a:spLocks noChangeArrowheads="1"/>
          </p:cNvSpPr>
          <p:nvPr/>
        </p:nvSpPr>
        <p:spPr bwMode="auto">
          <a:xfrm>
            <a:off x="2757528" y="1700808"/>
            <a:ext cx="5647862" cy="2509092"/>
          </a:xfrm>
          <a:prstGeom prst="wedgeRoundRectCallout">
            <a:avLst>
              <a:gd name="adj1" fmla="val -55074"/>
              <a:gd name="adj2" fmla="val 35065"/>
              <a:gd name="adj3" fmla="val 16667"/>
            </a:avLst>
          </a:prstGeom>
          <a:solidFill>
            <a:schemeClr val="accent1">
              <a:lumMod val="20000"/>
              <a:lumOff val="80000"/>
            </a:schemeClr>
          </a:solidFill>
          <a:ln w="15875" algn="ctr">
            <a:solidFill>
              <a:srgbClr val="2683C6"/>
            </a:solidFill>
            <a:miter lim="800000"/>
            <a:headEnd/>
            <a:tailEnd/>
          </a:ln>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ct val="150000"/>
              </a:lnSpc>
              <a:spcBef>
                <a:spcPct val="0"/>
              </a:spcBef>
              <a:spcAft>
                <a:spcPct val="0"/>
              </a:spcAft>
              <a:buClrTx/>
              <a:buFontTx/>
              <a:buNone/>
            </a:pPr>
            <a:r>
              <a:rPr lang="ja-JP" altLang="en-US" sz="2400" dirty="0">
                <a:solidFill>
                  <a:srgbClr val="000000"/>
                </a:solidFill>
                <a:effectLst>
                  <a:outerShdw blurRad="38100" dist="38100" dir="2700000" algn="tl">
                    <a:srgbClr val="000000">
                      <a:alpha val="43137"/>
                    </a:srgbClr>
                  </a:outerShdw>
                </a:effectLst>
                <a:latin typeface="+mn-ea"/>
                <a:ea typeface="+mn-ea"/>
              </a:rPr>
              <a:t>あったよ！いいじゃ</a:t>
            </a:r>
            <a:r>
              <a:rPr lang="ja-JP" altLang="en-US" sz="2400" dirty="0" err="1">
                <a:solidFill>
                  <a:srgbClr val="000000"/>
                </a:solidFill>
                <a:effectLst>
                  <a:outerShdw blurRad="38100" dist="38100" dir="2700000" algn="tl">
                    <a:srgbClr val="000000">
                      <a:alpha val="43137"/>
                    </a:srgbClr>
                  </a:outerShdw>
                </a:effectLst>
                <a:latin typeface="+mn-ea"/>
                <a:ea typeface="+mn-ea"/>
              </a:rPr>
              <a:t>ん</a:t>
            </a:r>
            <a:r>
              <a:rPr lang="ja-JP" altLang="en-US" sz="2400" dirty="0">
                <a:solidFill>
                  <a:srgbClr val="000000"/>
                </a:solidFill>
                <a:effectLst>
                  <a:outerShdw blurRad="38100" dist="38100" dir="2700000" algn="tl">
                    <a:srgbClr val="000000">
                      <a:alpha val="43137"/>
                    </a:srgbClr>
                  </a:outerShdw>
                </a:effectLst>
                <a:latin typeface="+mn-ea"/>
                <a:ea typeface="+mn-ea"/>
              </a:rPr>
              <a:t>！</a:t>
            </a:r>
            <a:endParaRPr lang="en-US" altLang="ja-JP" sz="2400" dirty="0">
              <a:solidFill>
                <a:srgbClr val="000000"/>
              </a:solidFill>
              <a:effectLst>
                <a:outerShdw blurRad="38100" dist="38100" dir="2700000" algn="tl">
                  <a:srgbClr val="000000">
                    <a:alpha val="43137"/>
                  </a:srgbClr>
                </a:outerShdw>
              </a:effectLst>
              <a:latin typeface="+mn-ea"/>
              <a:ea typeface="+mn-ea"/>
            </a:endParaRPr>
          </a:p>
          <a:p>
            <a:pPr eaLnBrk="1" hangingPunct="1">
              <a:lnSpc>
                <a:spcPct val="150000"/>
              </a:lnSpc>
              <a:spcBef>
                <a:spcPct val="0"/>
              </a:spcBef>
              <a:spcAft>
                <a:spcPct val="0"/>
              </a:spcAft>
              <a:buClrTx/>
              <a:buFontTx/>
              <a:buNone/>
            </a:pPr>
            <a:r>
              <a:rPr lang="ja-JP" altLang="en-US" sz="2400" dirty="0">
                <a:solidFill>
                  <a:srgbClr val="000000"/>
                </a:solidFill>
                <a:effectLst>
                  <a:outerShdw blurRad="38100" dist="38100" dir="2700000" algn="tl">
                    <a:srgbClr val="000000">
                      <a:alpha val="43137"/>
                    </a:srgbClr>
                  </a:outerShdw>
                </a:effectLst>
                <a:latin typeface="+mn-ea"/>
                <a:ea typeface="+mn-ea"/>
              </a:rPr>
              <a:t>だれのサイトか分からないけど</a:t>
            </a:r>
            <a:endParaRPr lang="en-US" altLang="ja-JP" sz="2400" dirty="0">
              <a:solidFill>
                <a:srgbClr val="000000"/>
              </a:solidFill>
              <a:effectLst>
                <a:outerShdw blurRad="38100" dist="38100" dir="2700000" algn="tl">
                  <a:srgbClr val="000000">
                    <a:alpha val="43137"/>
                  </a:srgbClr>
                </a:outerShdw>
              </a:effectLst>
              <a:latin typeface="+mn-ea"/>
              <a:ea typeface="+mn-ea"/>
            </a:endParaRPr>
          </a:p>
          <a:p>
            <a:pPr eaLnBrk="1" hangingPunct="1">
              <a:lnSpc>
                <a:spcPct val="150000"/>
              </a:lnSpc>
              <a:spcBef>
                <a:spcPct val="0"/>
              </a:spcBef>
              <a:spcAft>
                <a:spcPct val="0"/>
              </a:spcAft>
              <a:buClrTx/>
              <a:buFontTx/>
              <a:buNone/>
            </a:pPr>
            <a:r>
              <a:rPr lang="ja-JP" altLang="en-US" sz="2400" dirty="0">
                <a:solidFill>
                  <a:srgbClr val="000000"/>
                </a:solidFill>
                <a:effectLst>
                  <a:outerShdw blurRad="38100" dist="38100" dir="2700000" algn="tl">
                    <a:srgbClr val="000000">
                      <a:alpha val="43137"/>
                    </a:srgbClr>
                  </a:outerShdw>
                </a:effectLst>
                <a:latin typeface="+mn-ea"/>
                <a:ea typeface="+mn-ea"/>
              </a:rPr>
              <a:t>スクリーンショットしよう♪</a:t>
            </a:r>
            <a:endParaRPr lang="en-US" altLang="ja-JP" sz="2400" dirty="0">
              <a:solidFill>
                <a:srgbClr val="000000"/>
              </a:solidFill>
              <a:effectLst>
                <a:outerShdw blurRad="38100" dist="38100" dir="2700000" algn="tl">
                  <a:srgbClr val="000000">
                    <a:alpha val="43137"/>
                  </a:srgbClr>
                </a:outerShdw>
              </a:effectLst>
              <a:latin typeface="+mn-ea"/>
              <a:ea typeface="+mn-ea"/>
            </a:endParaRPr>
          </a:p>
          <a:p>
            <a:pPr eaLnBrk="1" hangingPunct="1">
              <a:lnSpc>
                <a:spcPct val="150000"/>
              </a:lnSpc>
              <a:spcBef>
                <a:spcPct val="0"/>
              </a:spcBef>
              <a:spcAft>
                <a:spcPct val="0"/>
              </a:spcAft>
              <a:buClrTx/>
              <a:buFontTx/>
              <a:buNone/>
            </a:pPr>
            <a:r>
              <a:rPr lang="ja-JP" altLang="en-US" sz="2400" dirty="0">
                <a:solidFill>
                  <a:srgbClr val="000000"/>
                </a:solidFill>
                <a:effectLst>
                  <a:outerShdw blurRad="38100" dist="38100" dir="2700000" algn="tl">
                    <a:srgbClr val="000000">
                      <a:alpha val="43137"/>
                    </a:srgbClr>
                  </a:outerShdw>
                </a:effectLst>
                <a:latin typeface="+mn-ea"/>
                <a:ea typeface="+mn-ea"/>
              </a:rPr>
              <a:t>でも、このイラスト使っていいかな？</a:t>
            </a:r>
          </a:p>
        </p:txBody>
      </p:sp>
      <p:pic>
        <p:nvPicPr>
          <p:cNvPr id="3" name="図 2"/>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238798" y="2099300"/>
            <a:ext cx="894259" cy="1501279"/>
          </a:xfrm>
          <a:prstGeom prst="rect">
            <a:avLst/>
          </a:prstGeom>
        </p:spPr>
      </p:pic>
      <p:pic>
        <p:nvPicPr>
          <p:cNvPr id="4" name="図 3"/>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7450652" y="2395712"/>
            <a:ext cx="470549" cy="462231"/>
          </a:xfrm>
          <a:prstGeom prst="rect">
            <a:avLst/>
          </a:prstGeom>
        </p:spPr>
      </p:pic>
      <p:grpSp>
        <p:nvGrpSpPr>
          <p:cNvPr id="13" name="グループ化 12">
            <a:extLst>
              <a:ext uri="{FF2B5EF4-FFF2-40B4-BE49-F238E27FC236}">
                <a16:creationId xmlns:a16="http://schemas.microsoft.com/office/drawing/2014/main" id="{9D20ACD0-E10F-CB25-CDB9-A19094A86701}"/>
              </a:ext>
            </a:extLst>
          </p:cNvPr>
          <p:cNvGrpSpPr/>
          <p:nvPr/>
        </p:nvGrpSpPr>
        <p:grpSpPr>
          <a:xfrm>
            <a:off x="7142180" y="3998610"/>
            <a:ext cx="1243803" cy="1858178"/>
            <a:chOff x="7142180" y="3998610"/>
            <a:chExt cx="1243803" cy="1858178"/>
          </a:xfrm>
          <a:effectLst>
            <a:outerShdw blurRad="50800" dist="38100" dir="2700000" algn="tl" rotWithShape="0">
              <a:prstClr val="black">
                <a:alpha val="40000"/>
              </a:prstClr>
            </a:outerShdw>
          </a:effectLst>
        </p:grpSpPr>
        <p:pic>
          <p:nvPicPr>
            <p:cNvPr id="12" name="図 11"/>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flipH="1">
              <a:off x="7396314" y="4916056"/>
              <a:ext cx="989669" cy="940732"/>
            </a:xfrm>
            <a:prstGeom prst="rect">
              <a:avLst/>
            </a:prstGeom>
          </p:spPr>
        </p:pic>
        <p:pic>
          <p:nvPicPr>
            <p:cNvPr id="2" name="図 1"/>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flipH="1">
              <a:off x="7142180" y="3998610"/>
              <a:ext cx="1243803" cy="1006546"/>
            </a:xfrm>
            <a:prstGeom prst="rect">
              <a:avLst/>
            </a:prstGeom>
          </p:spPr>
        </p:pic>
      </p:grpSp>
      <p:pic>
        <p:nvPicPr>
          <p:cNvPr id="17" name="角丸四角形吹き出し 7"/>
          <p:cNvPicPr preferRelativeResize="0">
            <a:picLocks noChangeArrowheads="1"/>
          </p:cNvPicPr>
          <p:nvPr/>
        </p:nvPicPr>
        <p:blipFill>
          <a:blip r:embed="rId10">
            <a:extLst>
              <a:ext uri="{28A0092B-C50C-407E-A947-70E740481C1C}">
                <a14:useLocalDpi xmlns:a14="http://schemas.microsoft.com/office/drawing/2010/main"/>
              </a:ext>
            </a:extLst>
          </a:blip>
          <a:srcRect/>
          <a:stretch>
            <a:fillRect/>
          </a:stretch>
        </p:blipFill>
        <p:spPr bwMode="auto">
          <a:xfrm>
            <a:off x="971600" y="4405701"/>
            <a:ext cx="6609415" cy="17106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Rectangle 842"/>
          <p:cNvSpPr>
            <a:spLocks noChangeArrowheads="1"/>
          </p:cNvSpPr>
          <p:nvPr/>
        </p:nvSpPr>
        <p:spPr bwMode="auto">
          <a:xfrm>
            <a:off x="1691680" y="4417510"/>
            <a:ext cx="4968552" cy="15520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ct val="150000"/>
              </a:lnSpc>
              <a:spcBef>
                <a:spcPct val="0"/>
              </a:spcBef>
              <a:spcAft>
                <a:spcPct val="0"/>
              </a:spcAft>
              <a:buClrTx/>
              <a:buFontTx/>
              <a:buNone/>
            </a:pPr>
            <a:r>
              <a:rPr lang="ja-JP" altLang="en-US" sz="2400" b="1" dirty="0">
                <a:solidFill>
                  <a:schemeClr val="bg1"/>
                </a:solidFill>
                <a:latin typeface="+mj-ea"/>
                <a:ea typeface="+mj-ea"/>
              </a:rPr>
              <a:t>学校で使うんだったら、許可を得なく</a:t>
            </a:r>
            <a:endParaRPr lang="en-US" altLang="ja-JP" sz="2400" b="1" dirty="0">
              <a:solidFill>
                <a:schemeClr val="bg1"/>
              </a:solidFill>
              <a:latin typeface="+mj-ea"/>
              <a:ea typeface="+mj-ea"/>
            </a:endParaRPr>
          </a:p>
          <a:p>
            <a:pPr eaLnBrk="1" hangingPunct="1">
              <a:lnSpc>
                <a:spcPct val="150000"/>
              </a:lnSpc>
              <a:spcBef>
                <a:spcPct val="0"/>
              </a:spcBef>
              <a:spcAft>
                <a:spcPct val="0"/>
              </a:spcAft>
              <a:buClrTx/>
              <a:buFontTx/>
              <a:buNone/>
            </a:pPr>
            <a:r>
              <a:rPr lang="ja-JP" altLang="en-US" sz="2400" b="1" dirty="0" err="1">
                <a:solidFill>
                  <a:schemeClr val="bg1"/>
                </a:solidFill>
                <a:latin typeface="+mj-ea"/>
                <a:ea typeface="+mj-ea"/>
              </a:rPr>
              <a:t>ても</a:t>
            </a:r>
            <a:r>
              <a:rPr lang="ja-JP" altLang="en-US" sz="2400" b="1" dirty="0">
                <a:solidFill>
                  <a:schemeClr val="bg1"/>
                </a:solidFill>
                <a:latin typeface="+mj-ea"/>
                <a:ea typeface="+mj-ea"/>
              </a:rPr>
              <a:t>使えるんじゃない？</a:t>
            </a:r>
            <a:endParaRPr lang="en-US" altLang="ja-JP" sz="2400" b="1" dirty="0">
              <a:solidFill>
                <a:schemeClr val="bg1"/>
              </a:solidFill>
              <a:latin typeface="+mj-ea"/>
              <a:ea typeface="+mj-ea"/>
            </a:endParaRPr>
          </a:p>
        </p:txBody>
      </p:sp>
      <p:sp>
        <p:nvSpPr>
          <p:cNvPr id="5" name="テキスト ボックス 4">
            <a:extLst>
              <a:ext uri="{FF2B5EF4-FFF2-40B4-BE49-F238E27FC236}">
                <a16:creationId xmlns:a16="http://schemas.microsoft.com/office/drawing/2014/main" id="{6B616F92-07E9-D6C0-493A-9FB7F91472A7}"/>
              </a:ext>
            </a:extLst>
          </p:cNvPr>
          <p:cNvSpPr txBox="1"/>
          <p:nvPr/>
        </p:nvSpPr>
        <p:spPr>
          <a:xfrm>
            <a:off x="1753488" y="4581180"/>
            <a:ext cx="5611502" cy="276999"/>
          </a:xfrm>
          <a:prstGeom prst="rect">
            <a:avLst/>
          </a:prstGeom>
          <a:noFill/>
        </p:spPr>
        <p:txBody>
          <a:bodyPr wrap="square" rtlCol="0">
            <a:spAutoFit/>
          </a:bodyPr>
          <a:lstStyle/>
          <a:p>
            <a:r>
              <a:rPr kumimoji="1" lang="ja-JP" altLang="en-US" sz="1200" dirty="0">
                <a:solidFill>
                  <a:schemeClr val="bg1"/>
                </a:solidFill>
                <a:latin typeface="+mj-ea"/>
                <a:ea typeface="+mj-ea"/>
              </a:rPr>
              <a:t>がっこう　 　　つか　　　　　　　　　　　　　 　　　　きょ　か　 　　　え</a:t>
            </a:r>
          </a:p>
        </p:txBody>
      </p:sp>
      <p:sp>
        <p:nvSpPr>
          <p:cNvPr id="9" name="テキスト ボックス 8">
            <a:extLst>
              <a:ext uri="{FF2B5EF4-FFF2-40B4-BE49-F238E27FC236}">
                <a16:creationId xmlns:a16="http://schemas.microsoft.com/office/drawing/2014/main" id="{A38DBF4F-6573-D084-63B4-0E20A8D8C030}"/>
              </a:ext>
            </a:extLst>
          </p:cNvPr>
          <p:cNvSpPr txBox="1"/>
          <p:nvPr/>
        </p:nvSpPr>
        <p:spPr>
          <a:xfrm>
            <a:off x="971600" y="840192"/>
            <a:ext cx="7992888" cy="276999"/>
          </a:xfrm>
          <a:prstGeom prst="rect">
            <a:avLst/>
          </a:prstGeom>
          <a:noFill/>
        </p:spPr>
        <p:txBody>
          <a:bodyPr wrap="square" rtlCol="0">
            <a:spAutoFit/>
          </a:bodyPr>
          <a:lstStyle/>
          <a:p>
            <a:r>
              <a:rPr kumimoji="1" lang="ja-JP" altLang="en-US" sz="1200" b="1" dirty="0">
                <a:solidFill>
                  <a:srgbClr val="FF0000"/>
                </a:solidFill>
                <a:latin typeface="+mj-ea"/>
                <a:ea typeface="+mj-ea"/>
              </a:rPr>
              <a:t>ぶん　か　さい　　　　　　　　　　　　　　つか　　　　　　　　　　　　　　　　　　　　　　　さが</a:t>
            </a:r>
          </a:p>
        </p:txBody>
      </p:sp>
      <p:sp>
        <p:nvSpPr>
          <p:cNvPr id="19" name="テキスト ボックス 18">
            <a:extLst>
              <a:ext uri="{FF2B5EF4-FFF2-40B4-BE49-F238E27FC236}">
                <a16:creationId xmlns:a16="http://schemas.microsoft.com/office/drawing/2014/main" id="{4614308A-BD5C-F88D-AFD8-80B7D3E1FD6D}"/>
              </a:ext>
            </a:extLst>
          </p:cNvPr>
          <p:cNvSpPr txBox="1"/>
          <p:nvPr/>
        </p:nvSpPr>
        <p:spPr>
          <a:xfrm>
            <a:off x="2245125" y="5136851"/>
            <a:ext cx="4107578" cy="276999"/>
          </a:xfrm>
          <a:prstGeom prst="rect">
            <a:avLst/>
          </a:prstGeom>
          <a:noFill/>
        </p:spPr>
        <p:txBody>
          <a:bodyPr wrap="square" rtlCol="0">
            <a:spAutoFit/>
          </a:bodyPr>
          <a:lstStyle/>
          <a:p>
            <a:r>
              <a:rPr kumimoji="1" lang="ja-JP" altLang="en-US" sz="1200" dirty="0">
                <a:solidFill>
                  <a:schemeClr val="bg1"/>
                </a:solidFill>
                <a:latin typeface="+mj-ea"/>
                <a:ea typeface="+mj-ea"/>
              </a:rPr>
              <a:t>つか　</a:t>
            </a:r>
          </a:p>
        </p:txBody>
      </p:sp>
      <p:sp>
        <p:nvSpPr>
          <p:cNvPr id="20" name="テキスト ボックス 19">
            <a:extLst>
              <a:ext uri="{FF2B5EF4-FFF2-40B4-BE49-F238E27FC236}">
                <a16:creationId xmlns:a16="http://schemas.microsoft.com/office/drawing/2014/main" id="{B212CB46-AF92-2E0E-3CBE-2136042469DD}"/>
              </a:ext>
            </a:extLst>
          </p:cNvPr>
          <p:cNvSpPr txBox="1"/>
          <p:nvPr/>
        </p:nvSpPr>
        <p:spPr>
          <a:xfrm>
            <a:off x="5094579" y="3500891"/>
            <a:ext cx="557541" cy="246221"/>
          </a:xfrm>
          <a:prstGeom prst="rect">
            <a:avLst/>
          </a:prstGeom>
          <a:noFill/>
        </p:spPr>
        <p:txBody>
          <a:bodyPr wrap="square" rtlCol="0">
            <a:spAutoFit/>
          </a:bodyPr>
          <a:lstStyle/>
          <a:p>
            <a:r>
              <a:rPr kumimoji="1" lang="ja-JP" altLang="en-US" sz="1000" b="1" dirty="0">
                <a:latin typeface="+mj-ea"/>
                <a:ea typeface="+mj-ea"/>
              </a:rPr>
              <a:t> つか</a:t>
            </a:r>
          </a:p>
        </p:txBody>
      </p:sp>
      <p:sp>
        <p:nvSpPr>
          <p:cNvPr id="21" name="テキスト ボックス 20">
            <a:extLst>
              <a:ext uri="{FF2B5EF4-FFF2-40B4-BE49-F238E27FC236}">
                <a16:creationId xmlns:a16="http://schemas.microsoft.com/office/drawing/2014/main" id="{4FDCBC92-70D6-6CDC-A457-9985FCE8643E}"/>
              </a:ext>
            </a:extLst>
          </p:cNvPr>
          <p:cNvSpPr txBox="1"/>
          <p:nvPr/>
        </p:nvSpPr>
        <p:spPr>
          <a:xfrm>
            <a:off x="4901539" y="2395712"/>
            <a:ext cx="314363" cy="246221"/>
          </a:xfrm>
          <a:prstGeom prst="rect">
            <a:avLst/>
          </a:prstGeom>
          <a:noFill/>
        </p:spPr>
        <p:txBody>
          <a:bodyPr wrap="square" rtlCol="0">
            <a:spAutoFit/>
          </a:bodyPr>
          <a:lstStyle/>
          <a:p>
            <a:r>
              <a:rPr kumimoji="1" lang="ja-JP" altLang="en-US" sz="1000" b="1" dirty="0">
                <a:latin typeface="+mj-ea"/>
                <a:ea typeface="+mj-ea"/>
              </a:rPr>
              <a:t>わ</a:t>
            </a:r>
          </a:p>
        </p:txBody>
      </p:sp>
      <p:sp>
        <p:nvSpPr>
          <p:cNvPr id="11" name="テキスト ボックス 10">
            <a:extLst>
              <a:ext uri="{FF2B5EF4-FFF2-40B4-BE49-F238E27FC236}">
                <a16:creationId xmlns:a16="http://schemas.microsoft.com/office/drawing/2014/main" id="{0ABC199C-7FA2-3409-2F70-C3F618F426ED}"/>
              </a:ext>
            </a:extLst>
          </p:cNvPr>
          <p:cNvSpPr txBox="1"/>
          <p:nvPr/>
        </p:nvSpPr>
        <p:spPr>
          <a:xfrm>
            <a:off x="1625850" y="13291"/>
            <a:ext cx="7128792" cy="276999"/>
          </a:xfrm>
          <a:prstGeom prst="rect">
            <a:avLst/>
          </a:prstGeom>
          <a:noFill/>
        </p:spPr>
        <p:txBody>
          <a:bodyPr wrap="square" rtlCol="0">
            <a:spAutoFit/>
          </a:bodyPr>
          <a:lstStyle/>
          <a:p>
            <a:r>
              <a:rPr kumimoji="1" lang="ja-JP" altLang="en-US" sz="1200" dirty="0">
                <a:solidFill>
                  <a:schemeClr val="bg1"/>
                </a:solidFill>
                <a:latin typeface="+mj-ea"/>
                <a:ea typeface="+mj-ea"/>
              </a:rPr>
              <a:t>じょう　　　　　　 さくひん　　　　　　       しよう</a:t>
            </a:r>
          </a:p>
        </p:txBody>
      </p:sp>
      <p:sp>
        <p:nvSpPr>
          <p:cNvPr id="10" name="フッター プレースホルダー 2">
            <a:extLst>
              <a:ext uri="{FF2B5EF4-FFF2-40B4-BE49-F238E27FC236}">
                <a16:creationId xmlns:a16="http://schemas.microsoft.com/office/drawing/2014/main" id="{D96B889B-ACC7-ED53-BC24-52A2BF769F86}"/>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23" name="フッター プレースホルダー 2">
            <a:extLst>
              <a:ext uri="{FF2B5EF4-FFF2-40B4-BE49-F238E27FC236}">
                <a16:creationId xmlns:a16="http://schemas.microsoft.com/office/drawing/2014/main" id="{BEE05217-3DFA-3C49-D3FE-BBB008CCD4E2}"/>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45610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par>
                                <p:cTn id="17" presetID="10" presetClass="entr" presetSubtype="0"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直角三角形 5">
            <a:extLst>
              <a:ext uri="{FF2B5EF4-FFF2-40B4-BE49-F238E27FC236}">
                <a16:creationId xmlns:a16="http://schemas.microsoft.com/office/drawing/2014/main" id="{443305BD-F046-486E-52C6-8700A4839389}"/>
              </a:ext>
            </a:extLst>
          </p:cNvPr>
          <p:cNvSpPr/>
          <p:nvPr/>
        </p:nvSpPr>
        <p:spPr>
          <a:xfrm>
            <a:off x="8954" y="838200"/>
            <a:ext cx="4995094" cy="5471120"/>
          </a:xfrm>
          <a:prstGeom prst="rtTriangle">
            <a:avLst/>
          </a:prstGeom>
          <a:pattFill prst="dotGrid">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88"/>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③ネット上の作品を使用する</a:t>
              </a:r>
            </a:p>
          </p:txBody>
        </p:sp>
      </p:grpSp>
      <p:sp>
        <p:nvSpPr>
          <p:cNvPr id="9220" name="角丸四角形吹き出し 4"/>
          <p:cNvSpPr>
            <a:spLocks noChangeArrowheads="1"/>
          </p:cNvSpPr>
          <p:nvPr/>
        </p:nvSpPr>
        <p:spPr bwMode="auto">
          <a:xfrm>
            <a:off x="2657972" y="1611775"/>
            <a:ext cx="5544616" cy="1845996"/>
          </a:xfrm>
          <a:prstGeom prst="wedgeRoundRectCallout">
            <a:avLst>
              <a:gd name="adj1" fmla="val -55074"/>
              <a:gd name="adj2" fmla="val 35065"/>
              <a:gd name="adj3" fmla="val 16667"/>
            </a:avLst>
          </a:prstGeom>
          <a:solidFill>
            <a:schemeClr val="bg2"/>
          </a:solidFill>
          <a:ln w="15875" algn="ctr">
            <a:solidFill>
              <a:srgbClr val="2683C6"/>
            </a:solidFill>
            <a:miter lim="800000"/>
            <a:headEnd/>
            <a:tailEnd/>
          </a:ln>
          <a:effectLst>
            <a:outerShdw blurRad="50800" dist="38100" dir="2700000" algn="tl" rotWithShape="0">
              <a:prstClr val="black">
                <a:alpha val="40000"/>
              </a:prstClr>
            </a:outerShdw>
          </a:effec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ct val="150000"/>
              </a:lnSpc>
              <a:spcBef>
                <a:spcPct val="0"/>
              </a:spcBef>
              <a:spcAft>
                <a:spcPct val="0"/>
              </a:spcAft>
              <a:buClrTx/>
              <a:buFontTx/>
              <a:buNone/>
            </a:pPr>
            <a:r>
              <a:rPr lang="ja-JP" altLang="en-US" sz="2400" b="1" dirty="0">
                <a:solidFill>
                  <a:srgbClr val="000000"/>
                </a:solidFill>
                <a:latin typeface="+mn-ea"/>
                <a:ea typeface="+mn-ea"/>
              </a:rPr>
              <a:t>じゃあ、文化祭のチラシに、このイラスト　　　を貼り付けて</a:t>
            </a:r>
            <a:r>
              <a:rPr lang="en-US" altLang="ja-JP" sz="2400" b="1" dirty="0">
                <a:solidFill>
                  <a:srgbClr val="000000"/>
                </a:solidFill>
                <a:latin typeface="+mn-ea"/>
                <a:ea typeface="+mn-ea"/>
              </a:rPr>
              <a:t>…</a:t>
            </a:r>
          </a:p>
          <a:p>
            <a:pPr eaLnBrk="1" hangingPunct="1">
              <a:lnSpc>
                <a:spcPct val="100000"/>
              </a:lnSpc>
              <a:spcBef>
                <a:spcPct val="0"/>
              </a:spcBef>
              <a:spcAft>
                <a:spcPct val="0"/>
              </a:spcAft>
              <a:buClrTx/>
              <a:buNone/>
            </a:pPr>
            <a:r>
              <a:rPr lang="ja-JP" altLang="en-US" sz="2400" b="1" dirty="0">
                <a:solidFill>
                  <a:srgbClr val="000000"/>
                </a:solidFill>
                <a:latin typeface="+mn-ea"/>
                <a:ea typeface="+mn-ea"/>
              </a:rPr>
              <a:t>どう？すごいでしょ？</a:t>
            </a:r>
            <a:endParaRPr lang="en-US" altLang="ja-JP" sz="2400" b="1" dirty="0">
              <a:solidFill>
                <a:srgbClr val="000000"/>
              </a:solidFill>
              <a:latin typeface="+mn-ea"/>
              <a:ea typeface="+mn-ea"/>
            </a:endParaRPr>
          </a:p>
        </p:txBody>
      </p:sp>
      <p:pic>
        <p:nvPicPr>
          <p:cNvPr id="9227" name="角丸四角形吹き出し 7"/>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115616" y="3651437"/>
            <a:ext cx="6658373" cy="246508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842"/>
          <p:cNvSpPr>
            <a:spLocks noChangeArrowheads="1"/>
          </p:cNvSpPr>
          <p:nvPr/>
        </p:nvSpPr>
        <p:spPr bwMode="auto">
          <a:xfrm>
            <a:off x="2123728" y="3317609"/>
            <a:ext cx="4561417" cy="27989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ct val="150000"/>
              </a:lnSpc>
              <a:spcBef>
                <a:spcPct val="0"/>
              </a:spcBef>
              <a:spcAft>
                <a:spcPct val="0"/>
              </a:spcAft>
              <a:buClrTx/>
              <a:buFontTx/>
              <a:buNone/>
            </a:pPr>
            <a:r>
              <a:rPr lang="ja-JP" altLang="en-US" sz="2400" b="1" dirty="0">
                <a:solidFill>
                  <a:srgbClr val="FFFFFF"/>
                </a:solidFill>
                <a:latin typeface="+mj-ea"/>
                <a:ea typeface="+mj-ea"/>
              </a:rPr>
              <a:t>上手にできたね！</a:t>
            </a:r>
            <a:endParaRPr lang="en-US" altLang="ja-JP" sz="2400" b="1" dirty="0">
              <a:solidFill>
                <a:srgbClr val="FFFFFF"/>
              </a:solidFill>
              <a:latin typeface="+mj-ea"/>
              <a:ea typeface="+mj-ea"/>
            </a:endParaRPr>
          </a:p>
          <a:p>
            <a:pPr eaLnBrk="1" hangingPunct="1">
              <a:lnSpc>
                <a:spcPct val="150000"/>
              </a:lnSpc>
              <a:spcBef>
                <a:spcPct val="0"/>
              </a:spcBef>
              <a:spcAft>
                <a:spcPct val="0"/>
              </a:spcAft>
              <a:buClrTx/>
              <a:buFontTx/>
              <a:buNone/>
            </a:pPr>
            <a:r>
              <a:rPr lang="ja-JP" altLang="en-US" sz="2400" b="1" dirty="0">
                <a:solidFill>
                  <a:srgbClr val="FFFFFF"/>
                </a:solidFill>
                <a:latin typeface="+mj-ea"/>
                <a:ea typeface="+mj-ea"/>
              </a:rPr>
              <a:t>たくさん印刷して、来場者全員に配ろうよ！</a:t>
            </a:r>
          </a:p>
        </p:txBody>
      </p:sp>
      <p:pic>
        <p:nvPicPr>
          <p:cNvPr id="8" name="図 7"/>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224502" y="1853583"/>
            <a:ext cx="1084312" cy="1604188"/>
          </a:xfrm>
          <a:prstGeom prst="rect">
            <a:avLst/>
          </a:prstGeom>
          <a:effectLst>
            <a:outerShdw blurRad="50800" dist="38100" dir="2700000" algn="tl" rotWithShape="0">
              <a:prstClr val="black">
                <a:alpha val="40000"/>
              </a:prstClr>
            </a:outerShdw>
          </a:effectLst>
        </p:spPr>
      </p:pic>
      <p:pic>
        <p:nvPicPr>
          <p:cNvPr id="10" name="図 9"/>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515897" y="4403628"/>
            <a:ext cx="1054699" cy="1542422"/>
          </a:xfrm>
          <a:prstGeom prst="rect">
            <a:avLst/>
          </a:prstGeom>
          <a:effectLst>
            <a:outerShdw blurRad="50800" dist="38100" dir="2700000" algn="tl" rotWithShape="0">
              <a:prstClr val="black">
                <a:alpha val="40000"/>
              </a:prstClr>
            </a:outerShdw>
          </a:effectLst>
        </p:spPr>
      </p:pic>
      <p:pic>
        <p:nvPicPr>
          <p:cNvPr id="21" name="図 20"/>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5932240" y="2338272"/>
            <a:ext cx="1084312" cy="966204"/>
          </a:xfrm>
          <a:prstGeom prst="rect">
            <a:avLst/>
          </a:prstGeom>
        </p:spPr>
      </p:pic>
      <p:sp>
        <p:nvSpPr>
          <p:cNvPr id="22" name="正方形/長方形 21"/>
          <p:cNvSpPr/>
          <p:nvPr/>
        </p:nvSpPr>
        <p:spPr>
          <a:xfrm>
            <a:off x="838237" y="968431"/>
            <a:ext cx="7504038" cy="523220"/>
          </a:xfrm>
          <a:prstGeom prst="rect">
            <a:avLst/>
          </a:prstGeom>
          <a:noFill/>
        </p:spPr>
        <p:txBody>
          <a:bodyPr wrap="square">
            <a:spAutoFit/>
          </a:bodyPr>
          <a:lstStyle/>
          <a:p>
            <a:pPr algn="ct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　</a:t>
            </a:r>
            <a:r>
              <a:rPr lang="ja-JP" altLang="en-US" sz="2500" b="1" u="sng" dirty="0">
                <a:ln w="0"/>
                <a:solidFill>
                  <a:srgbClr val="FF0000"/>
                </a:solidFill>
                <a:effectLst>
                  <a:outerShdw blurRad="38100" dist="19050" dir="2700000" algn="tl" rotWithShape="0">
                    <a:schemeClr val="dk1">
                      <a:alpha val="40000"/>
                    </a:schemeClr>
                  </a:outerShdw>
                </a:effectLst>
                <a:latin typeface="+mj-ea"/>
                <a:ea typeface="+mj-ea"/>
              </a:rPr>
              <a:t>ネットから入手したイラストを使ってチラシを作る</a:t>
            </a:r>
            <a:r>
              <a:rPr lang="en-US" altLang="ja-JP" sz="2500" b="1" u="sng" dirty="0">
                <a:ln w="0"/>
                <a:solidFill>
                  <a:srgbClr val="FF0000"/>
                </a:solidFill>
                <a:effectLst>
                  <a:outerShdw blurRad="38100" dist="19050" dir="2700000" algn="tl" rotWithShape="0">
                    <a:schemeClr val="dk1">
                      <a:alpha val="40000"/>
                    </a:schemeClr>
                  </a:outerShdw>
                </a:effectLst>
                <a:latin typeface="+mj-ea"/>
                <a:ea typeface="+mj-ea"/>
              </a:rPr>
              <a:t>…</a:t>
            </a:r>
            <a:endParaRPr lang="en-US" altLang="ja-JP" sz="2500" b="1" u="sng"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p:txBody>
      </p:sp>
      <p:sp>
        <p:nvSpPr>
          <p:cNvPr id="3" name="テキスト ボックス 2">
            <a:extLst>
              <a:ext uri="{FF2B5EF4-FFF2-40B4-BE49-F238E27FC236}">
                <a16:creationId xmlns:a16="http://schemas.microsoft.com/office/drawing/2014/main" id="{F36D9204-AEF8-1037-9FAF-727054DCE49B}"/>
              </a:ext>
            </a:extLst>
          </p:cNvPr>
          <p:cNvSpPr txBox="1"/>
          <p:nvPr/>
        </p:nvSpPr>
        <p:spPr>
          <a:xfrm>
            <a:off x="2607623" y="849432"/>
            <a:ext cx="6170715" cy="276999"/>
          </a:xfrm>
          <a:prstGeom prst="rect">
            <a:avLst/>
          </a:prstGeom>
          <a:noFill/>
        </p:spPr>
        <p:txBody>
          <a:bodyPr wrap="square" rtlCol="0">
            <a:spAutoFit/>
          </a:bodyPr>
          <a:lstStyle/>
          <a:p>
            <a:r>
              <a:rPr kumimoji="1" lang="ja-JP" altLang="en-US" sz="1200" b="1" dirty="0">
                <a:solidFill>
                  <a:srgbClr val="FF0000"/>
                </a:solidFill>
                <a:latin typeface="+mj-ea"/>
                <a:ea typeface="+mj-ea"/>
              </a:rPr>
              <a:t>にゅうしゅ　　　　　　　　　　　　　　　　　　つか　　　　　　　　　　　　　　　 　 つく</a:t>
            </a:r>
          </a:p>
        </p:txBody>
      </p:sp>
      <p:sp>
        <p:nvSpPr>
          <p:cNvPr id="5" name="テキスト ボックス 4">
            <a:extLst>
              <a:ext uri="{FF2B5EF4-FFF2-40B4-BE49-F238E27FC236}">
                <a16:creationId xmlns:a16="http://schemas.microsoft.com/office/drawing/2014/main" id="{EDDA2F3C-39F3-01C7-3169-DE76108179F9}"/>
              </a:ext>
            </a:extLst>
          </p:cNvPr>
          <p:cNvSpPr txBox="1"/>
          <p:nvPr/>
        </p:nvSpPr>
        <p:spPr>
          <a:xfrm>
            <a:off x="3724600" y="1709075"/>
            <a:ext cx="1135432" cy="276999"/>
          </a:xfrm>
          <a:prstGeom prst="rect">
            <a:avLst/>
          </a:prstGeom>
          <a:noFill/>
        </p:spPr>
        <p:txBody>
          <a:bodyPr wrap="square" rtlCol="0">
            <a:spAutoFit/>
          </a:bodyPr>
          <a:lstStyle/>
          <a:p>
            <a:r>
              <a:rPr kumimoji="1" lang="ja-JP" altLang="en-US" sz="1200" b="1" dirty="0">
                <a:latin typeface="+mj-ea"/>
                <a:ea typeface="+mj-ea"/>
              </a:rPr>
              <a:t>ぶん　か　さい</a:t>
            </a:r>
          </a:p>
        </p:txBody>
      </p:sp>
      <p:sp>
        <p:nvSpPr>
          <p:cNvPr id="7" name="テキスト ボックス 6">
            <a:extLst>
              <a:ext uri="{FF2B5EF4-FFF2-40B4-BE49-F238E27FC236}">
                <a16:creationId xmlns:a16="http://schemas.microsoft.com/office/drawing/2014/main" id="{EE29F701-A65E-DCEF-7710-6CA012F7C69E}"/>
              </a:ext>
            </a:extLst>
          </p:cNvPr>
          <p:cNvSpPr txBox="1"/>
          <p:nvPr/>
        </p:nvSpPr>
        <p:spPr>
          <a:xfrm>
            <a:off x="3103062" y="2271231"/>
            <a:ext cx="2326779" cy="276999"/>
          </a:xfrm>
          <a:prstGeom prst="rect">
            <a:avLst/>
          </a:prstGeom>
          <a:noFill/>
        </p:spPr>
        <p:txBody>
          <a:bodyPr wrap="square" rtlCol="0">
            <a:spAutoFit/>
          </a:bodyPr>
          <a:lstStyle/>
          <a:p>
            <a:r>
              <a:rPr kumimoji="1" lang="ja-JP" altLang="en-US" sz="1200" b="1" dirty="0">
                <a:latin typeface="+mj-ea"/>
                <a:ea typeface="+mj-ea"/>
              </a:rPr>
              <a:t>は　　　 つ</a:t>
            </a:r>
          </a:p>
        </p:txBody>
      </p:sp>
      <p:sp>
        <p:nvSpPr>
          <p:cNvPr id="9" name="テキスト ボックス 8">
            <a:extLst>
              <a:ext uri="{FF2B5EF4-FFF2-40B4-BE49-F238E27FC236}">
                <a16:creationId xmlns:a16="http://schemas.microsoft.com/office/drawing/2014/main" id="{CCAD0A57-2543-80FF-B463-3FA75DAC8F74}"/>
              </a:ext>
            </a:extLst>
          </p:cNvPr>
          <p:cNvSpPr txBox="1"/>
          <p:nvPr/>
        </p:nvSpPr>
        <p:spPr>
          <a:xfrm>
            <a:off x="2152448" y="3867383"/>
            <a:ext cx="907384" cy="246221"/>
          </a:xfrm>
          <a:prstGeom prst="rect">
            <a:avLst/>
          </a:prstGeom>
          <a:noFill/>
        </p:spPr>
        <p:txBody>
          <a:bodyPr wrap="square" rtlCol="0">
            <a:spAutoFit/>
          </a:bodyPr>
          <a:lstStyle/>
          <a:p>
            <a:r>
              <a:rPr kumimoji="1" lang="ja-JP" altLang="en-US" sz="1000" b="1" dirty="0">
                <a:solidFill>
                  <a:schemeClr val="bg1"/>
                </a:solidFill>
                <a:latin typeface="+mj-ea"/>
                <a:ea typeface="+mj-ea"/>
              </a:rPr>
              <a:t>じょう　ず</a:t>
            </a:r>
          </a:p>
        </p:txBody>
      </p:sp>
      <p:sp>
        <p:nvSpPr>
          <p:cNvPr id="11" name="テキスト ボックス 10">
            <a:extLst>
              <a:ext uri="{FF2B5EF4-FFF2-40B4-BE49-F238E27FC236}">
                <a16:creationId xmlns:a16="http://schemas.microsoft.com/office/drawing/2014/main" id="{4DDD2D23-CE1B-C6CD-A9AA-EB3181260677}"/>
              </a:ext>
            </a:extLst>
          </p:cNvPr>
          <p:cNvSpPr txBox="1"/>
          <p:nvPr/>
        </p:nvSpPr>
        <p:spPr>
          <a:xfrm>
            <a:off x="3135283" y="4403628"/>
            <a:ext cx="3449498" cy="246221"/>
          </a:xfrm>
          <a:prstGeom prst="rect">
            <a:avLst/>
          </a:prstGeom>
          <a:noFill/>
        </p:spPr>
        <p:txBody>
          <a:bodyPr wrap="square" rtlCol="0">
            <a:spAutoFit/>
          </a:bodyPr>
          <a:lstStyle/>
          <a:p>
            <a:r>
              <a:rPr kumimoji="1" lang="ja-JP" altLang="en-US" sz="1000" b="1" dirty="0">
                <a:solidFill>
                  <a:schemeClr val="bg1"/>
                </a:solidFill>
                <a:latin typeface="+mj-ea"/>
                <a:ea typeface="+mj-ea"/>
              </a:rPr>
              <a:t>いん　さつ　　　　　　　　　 らい　じょう　しゃぜん　いん</a:t>
            </a:r>
          </a:p>
        </p:txBody>
      </p:sp>
      <p:sp>
        <p:nvSpPr>
          <p:cNvPr id="12" name="テキスト ボックス 11">
            <a:extLst>
              <a:ext uri="{FF2B5EF4-FFF2-40B4-BE49-F238E27FC236}">
                <a16:creationId xmlns:a16="http://schemas.microsoft.com/office/drawing/2014/main" id="{A60ABB43-1CC0-390A-D162-FCD8D3BE432A}"/>
              </a:ext>
            </a:extLst>
          </p:cNvPr>
          <p:cNvSpPr txBox="1"/>
          <p:nvPr/>
        </p:nvSpPr>
        <p:spPr>
          <a:xfrm>
            <a:off x="2162732" y="4973016"/>
            <a:ext cx="521986" cy="246221"/>
          </a:xfrm>
          <a:prstGeom prst="rect">
            <a:avLst/>
          </a:prstGeom>
          <a:noFill/>
        </p:spPr>
        <p:txBody>
          <a:bodyPr wrap="square" rtlCol="0">
            <a:spAutoFit/>
          </a:bodyPr>
          <a:lstStyle/>
          <a:p>
            <a:r>
              <a:rPr kumimoji="1" lang="ja-JP" altLang="en-US" sz="1000" b="1" dirty="0">
                <a:solidFill>
                  <a:schemeClr val="bg1"/>
                </a:solidFill>
                <a:latin typeface="+mj-ea"/>
                <a:ea typeface="+mj-ea"/>
              </a:rPr>
              <a:t>くば</a:t>
            </a:r>
          </a:p>
        </p:txBody>
      </p:sp>
      <p:sp>
        <p:nvSpPr>
          <p:cNvPr id="13" name="テキスト ボックス 12">
            <a:extLst>
              <a:ext uri="{FF2B5EF4-FFF2-40B4-BE49-F238E27FC236}">
                <a16:creationId xmlns:a16="http://schemas.microsoft.com/office/drawing/2014/main" id="{D18C0CEA-9824-F6B8-F810-5462156991AD}"/>
              </a:ext>
            </a:extLst>
          </p:cNvPr>
          <p:cNvSpPr txBox="1"/>
          <p:nvPr/>
        </p:nvSpPr>
        <p:spPr>
          <a:xfrm>
            <a:off x="1625850" y="13291"/>
            <a:ext cx="7128792" cy="276999"/>
          </a:xfrm>
          <a:prstGeom prst="rect">
            <a:avLst/>
          </a:prstGeom>
          <a:noFill/>
        </p:spPr>
        <p:txBody>
          <a:bodyPr wrap="square" rtlCol="0">
            <a:spAutoFit/>
          </a:bodyPr>
          <a:lstStyle/>
          <a:p>
            <a:r>
              <a:rPr kumimoji="1" lang="ja-JP" altLang="en-US" sz="1200" dirty="0">
                <a:solidFill>
                  <a:schemeClr val="bg1"/>
                </a:solidFill>
                <a:latin typeface="+mj-ea"/>
                <a:ea typeface="+mj-ea"/>
              </a:rPr>
              <a:t>じょう　　　　　　 さくひん　　　　　　       しよう</a:t>
            </a:r>
          </a:p>
        </p:txBody>
      </p:sp>
      <p:sp>
        <p:nvSpPr>
          <p:cNvPr id="2" name="フッター プレースホルダー 2">
            <a:extLst>
              <a:ext uri="{FF2B5EF4-FFF2-40B4-BE49-F238E27FC236}">
                <a16:creationId xmlns:a16="http://schemas.microsoft.com/office/drawing/2014/main" id="{1BF77AA7-888B-986B-D413-D46B4B5D2A17}"/>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4" name="フッター プレースホルダー 2">
            <a:extLst>
              <a:ext uri="{FF2B5EF4-FFF2-40B4-BE49-F238E27FC236}">
                <a16:creationId xmlns:a16="http://schemas.microsoft.com/office/drawing/2014/main" id="{1693D855-0CD8-961E-1474-976CCAE3A7FC}"/>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220"/>
                                        </p:tgtEl>
                                        <p:attrNameLst>
                                          <p:attrName>style.visibility</p:attrName>
                                        </p:attrNameLst>
                                      </p:cBhvr>
                                      <p:to>
                                        <p:strVal val="visible"/>
                                      </p:to>
                                    </p:set>
                                    <p:animEffect transition="in" filter="fade">
                                      <p:cBhvr>
                                        <p:cTn id="10" dur="500"/>
                                        <p:tgtEl>
                                          <p:spTgt spid="9220"/>
                                        </p:tgtEl>
                                      </p:cBhvr>
                                    </p:animEffect>
                                  </p:childTnLst>
                                </p:cTn>
                              </p:par>
                              <p:par>
                                <p:cTn id="11" presetID="10"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par>
                                <p:cTn id="19" presetID="10" presetClass="entr" presetSubtype="0" fill="hold" nodeType="withEffect">
                                  <p:stCondLst>
                                    <p:cond delay="0"/>
                                  </p:stCondLst>
                                  <p:childTnLst>
                                    <p:set>
                                      <p:cBhvr>
                                        <p:cTn id="20" dur="1" fill="hold">
                                          <p:stCondLst>
                                            <p:cond delay="0"/>
                                          </p:stCondLst>
                                        </p:cTn>
                                        <p:tgtEl>
                                          <p:spTgt spid="9227"/>
                                        </p:tgtEl>
                                        <p:attrNameLst>
                                          <p:attrName>style.visibility</p:attrName>
                                        </p:attrNameLst>
                                      </p:cBhvr>
                                      <p:to>
                                        <p:strVal val="visible"/>
                                      </p:to>
                                    </p:set>
                                    <p:animEffect transition="in" filter="fade">
                                      <p:cBhvr>
                                        <p:cTn id="21" dur="500"/>
                                        <p:tgtEl>
                                          <p:spTgt spid="9227"/>
                                        </p:tgtEl>
                                      </p:cBhvr>
                                    </p:animEffect>
                                  </p:childTnLst>
                                </p:cTn>
                              </p:par>
                              <p:par>
                                <p:cTn id="22" presetID="10" presetClass="entr" presetSubtype="0"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直角三角形 10">
            <a:extLst>
              <a:ext uri="{FF2B5EF4-FFF2-40B4-BE49-F238E27FC236}">
                <a16:creationId xmlns:a16="http://schemas.microsoft.com/office/drawing/2014/main" id="{B280CDC9-F86D-A5F5-5726-CAF05D30F2F3}"/>
              </a:ext>
            </a:extLst>
          </p:cNvPr>
          <p:cNvSpPr/>
          <p:nvPr/>
        </p:nvSpPr>
        <p:spPr>
          <a:xfrm>
            <a:off x="8954" y="838200"/>
            <a:ext cx="4995094" cy="5471120"/>
          </a:xfrm>
          <a:prstGeom prst="rtTriangle">
            <a:avLst/>
          </a:prstGeom>
          <a:pattFill prst="dotGrid">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244" name="正方形/長方形 2"/>
          <p:cNvGrpSpPr>
            <a:grpSpLocks/>
          </p:cNvGrpSpPr>
          <p:nvPr/>
        </p:nvGrpSpPr>
        <p:grpSpPr bwMode="auto">
          <a:xfrm>
            <a:off x="-30163" y="-27313"/>
            <a:ext cx="9240838" cy="868363"/>
            <a:chOff x="-19" y="-16"/>
            <a:chExt cx="5821" cy="914"/>
          </a:xfrm>
        </p:grpSpPr>
        <p:pic>
          <p:nvPicPr>
            <p:cNvPr id="10257"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6"/>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88"/>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④ネット上の作品を使用する</a:t>
              </a:r>
            </a:p>
          </p:txBody>
        </p:sp>
      </p:grpSp>
      <p:sp>
        <p:nvSpPr>
          <p:cNvPr id="12" name="爆発 1 11"/>
          <p:cNvSpPr/>
          <p:nvPr/>
        </p:nvSpPr>
        <p:spPr>
          <a:xfrm>
            <a:off x="3766894" y="1182035"/>
            <a:ext cx="5118903" cy="3674911"/>
          </a:xfrm>
          <a:prstGeom prst="irregularSeal1">
            <a:avLst/>
          </a:prstGeom>
          <a:solidFill>
            <a:srgbClr val="FFFF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j-ea"/>
              <a:ea typeface="+mj-ea"/>
            </a:endParaRPr>
          </a:p>
        </p:txBody>
      </p:sp>
      <p:sp>
        <p:nvSpPr>
          <p:cNvPr id="14" name="テキスト ボックス 13"/>
          <p:cNvSpPr txBox="1"/>
          <p:nvPr/>
        </p:nvSpPr>
        <p:spPr>
          <a:xfrm>
            <a:off x="4715585" y="1752619"/>
            <a:ext cx="4010114" cy="1961371"/>
          </a:xfrm>
          <a:prstGeom prst="rect">
            <a:avLst/>
          </a:prstGeom>
          <a:noFill/>
        </p:spPr>
        <p:txBody>
          <a:bodyPr wrap="square" rtlCol="0">
            <a:spAutoFit/>
          </a:bodyPr>
          <a:lstStyle/>
          <a:p>
            <a:pPr>
              <a:lnSpc>
                <a:spcPct val="150000"/>
              </a:lnSpc>
            </a:pPr>
            <a:r>
              <a:rPr kumimoji="1" lang="ja-JP" altLang="en-US" sz="2800" b="1" dirty="0">
                <a:solidFill>
                  <a:srgbClr val="FF0000"/>
                </a:solidFill>
                <a:effectLst>
                  <a:outerShdw blurRad="38100" dist="38100" dir="2700000" algn="tl">
                    <a:srgbClr val="000000">
                      <a:alpha val="43137"/>
                    </a:srgbClr>
                  </a:outerShdw>
                </a:effectLst>
                <a:latin typeface="+mj-ea"/>
                <a:ea typeface="+mj-ea"/>
              </a:rPr>
              <a:t>え～！！</a:t>
            </a:r>
            <a:endParaRPr kumimoji="1" lang="en-US" altLang="ja-JP" sz="2800" b="1" dirty="0">
              <a:solidFill>
                <a:srgbClr val="FF0000"/>
              </a:solidFill>
              <a:effectLst>
                <a:outerShdw blurRad="38100" dist="38100" dir="2700000" algn="tl">
                  <a:srgbClr val="000000">
                    <a:alpha val="43137"/>
                  </a:srgbClr>
                </a:outerShdw>
              </a:effectLst>
              <a:latin typeface="+mj-ea"/>
              <a:ea typeface="+mj-ea"/>
            </a:endParaRPr>
          </a:p>
          <a:p>
            <a:pPr>
              <a:lnSpc>
                <a:spcPct val="150000"/>
              </a:lnSpc>
            </a:pPr>
            <a:r>
              <a:rPr kumimoji="1" lang="ja-JP" altLang="en-US" sz="2800" b="1" dirty="0">
                <a:solidFill>
                  <a:srgbClr val="FF0000"/>
                </a:solidFill>
                <a:effectLst>
                  <a:outerShdw blurRad="38100" dist="38100" dir="2700000" algn="tl">
                    <a:srgbClr val="000000">
                      <a:alpha val="43137"/>
                    </a:srgbClr>
                  </a:outerShdw>
                </a:effectLst>
                <a:latin typeface="+mj-ea"/>
                <a:ea typeface="+mj-ea"/>
              </a:rPr>
              <a:t>学校で使う場合でも、</a:t>
            </a:r>
            <a:endParaRPr kumimoji="1" lang="en-US" altLang="ja-JP" sz="2800" b="1" dirty="0">
              <a:solidFill>
                <a:srgbClr val="FF0000"/>
              </a:solidFill>
              <a:effectLst>
                <a:outerShdw blurRad="38100" dist="38100" dir="2700000" algn="tl">
                  <a:srgbClr val="000000">
                    <a:alpha val="43137"/>
                  </a:srgbClr>
                </a:outerShdw>
              </a:effectLst>
              <a:latin typeface="+mj-ea"/>
              <a:ea typeface="+mj-ea"/>
            </a:endParaRPr>
          </a:p>
          <a:p>
            <a:pPr>
              <a:lnSpc>
                <a:spcPct val="150000"/>
              </a:lnSpc>
            </a:pPr>
            <a:r>
              <a:rPr kumimoji="1" lang="ja-JP" altLang="en-US" sz="2800" b="1" dirty="0">
                <a:solidFill>
                  <a:srgbClr val="FF0000"/>
                </a:solidFill>
                <a:effectLst>
                  <a:outerShdw blurRad="38100" dist="38100" dir="2700000" algn="tl">
                    <a:srgbClr val="000000">
                      <a:alpha val="43137"/>
                    </a:srgbClr>
                  </a:outerShdw>
                </a:effectLst>
                <a:latin typeface="+mj-ea"/>
                <a:ea typeface="+mj-ea"/>
              </a:rPr>
              <a:t>著作権に違反するの？</a:t>
            </a:r>
          </a:p>
        </p:txBody>
      </p:sp>
      <p:sp>
        <p:nvSpPr>
          <p:cNvPr id="25" name="角丸四角形吹き出し 4"/>
          <p:cNvSpPr>
            <a:spLocks noChangeArrowheads="1"/>
          </p:cNvSpPr>
          <p:nvPr/>
        </p:nvSpPr>
        <p:spPr bwMode="auto">
          <a:xfrm>
            <a:off x="899592" y="1916832"/>
            <a:ext cx="3630881" cy="1413138"/>
          </a:xfrm>
          <a:prstGeom prst="wedgeRoundRectCallout">
            <a:avLst>
              <a:gd name="adj1" fmla="val 4327"/>
              <a:gd name="adj2" fmla="val 64002"/>
              <a:gd name="adj3" fmla="val 16667"/>
            </a:avLst>
          </a:prstGeom>
          <a:solidFill>
            <a:schemeClr val="accent6">
              <a:lumMod val="20000"/>
              <a:lumOff val="80000"/>
            </a:schemeClr>
          </a:solidFill>
          <a:ln w="15875" algn="ctr">
            <a:solidFill>
              <a:srgbClr val="2683C6"/>
            </a:solidFill>
            <a:miter lim="800000"/>
            <a:headEnd/>
            <a:tailEnd/>
          </a:ln>
          <a:effectLst>
            <a:outerShdw blurRad="50800" dist="38100" dir="2700000" algn="tl" rotWithShape="0">
              <a:prstClr val="black">
                <a:alpha val="40000"/>
              </a:prstClr>
            </a:outerShdw>
          </a:effectLst>
        </p:spPr>
        <p:txBody>
          <a:bodyPr anchor="ctr"/>
          <a:lstStyle>
            <a:lvl1pPr>
              <a:lnSpc>
                <a:spcPct val="90000"/>
              </a:lnSpc>
              <a:spcBef>
                <a:spcPts val="1200"/>
              </a:spcBef>
              <a:spcAft>
                <a:spcPts val="200"/>
              </a:spcAft>
              <a:buClr>
                <a:schemeClr val="accent1"/>
              </a:buClr>
              <a:buSzPct val="100000"/>
              <a:buFont typeface="Calibri" panose="020F0502020204030204" pitchFamily="34" charset="0"/>
              <a:buChar char=" "/>
              <a:defRPr kumimoji="1" sz="20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1pPr>
            <a:lvl2pPr marL="382588" indent="-182563">
              <a:lnSpc>
                <a:spcPct val="90000"/>
              </a:lnSpc>
              <a:spcBef>
                <a:spcPts val="200"/>
              </a:spcBef>
              <a:spcAft>
                <a:spcPts val="400"/>
              </a:spcAft>
              <a:buClr>
                <a:schemeClr val="accent1"/>
              </a:buClr>
              <a:buSzPct val="100000"/>
              <a:buFont typeface="Calibri" panose="020F0502020204030204" pitchFamily="34" charset="0"/>
              <a:buChar char="◦"/>
              <a:defRPr kumimoji="1">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2pPr>
            <a:lvl3pPr marL="566738"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3pPr>
            <a:lvl4pPr marL="749300"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4pPr>
            <a:lvl5pPr marL="931863" indent="-182563">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5pPr>
            <a:lvl6pPr marL="13890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6pPr>
            <a:lvl7pPr marL="18462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7pPr>
            <a:lvl8pPr marL="23034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8pPr>
            <a:lvl9pPr marL="2760663" indent="-182563" defTabSz="45720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ea typeface="ＭＳ Ｐゴシック" panose="020B0600070205080204" pitchFamily="50" charset="-128"/>
                <a:cs typeface="Arial" panose="020B0604020202020204" pitchFamily="34" charset="0"/>
              </a:defRPr>
            </a:lvl9pPr>
          </a:lstStyle>
          <a:p>
            <a:pPr eaLnBrk="1" hangingPunct="1">
              <a:lnSpc>
                <a:spcPts val="4100"/>
              </a:lnSpc>
              <a:spcBef>
                <a:spcPct val="0"/>
              </a:spcBef>
              <a:spcAft>
                <a:spcPct val="0"/>
              </a:spcAft>
              <a:buClrTx/>
              <a:buFontTx/>
              <a:buNone/>
            </a:pPr>
            <a:r>
              <a:rPr lang="ja-JP" altLang="en-US" sz="2800" dirty="0">
                <a:solidFill>
                  <a:srgbClr val="000000"/>
                </a:solidFill>
                <a:latin typeface="+mn-ea"/>
                <a:ea typeface="+mn-ea"/>
              </a:rPr>
              <a:t>それは著作権法上、問題になるよ。</a:t>
            </a:r>
            <a:endParaRPr lang="en-US" altLang="ja-JP" sz="2800" dirty="0">
              <a:solidFill>
                <a:srgbClr val="000000"/>
              </a:solidFill>
              <a:latin typeface="+mn-ea"/>
              <a:ea typeface="+mn-ea"/>
            </a:endParaRPr>
          </a:p>
        </p:txBody>
      </p:sp>
      <p:sp>
        <p:nvSpPr>
          <p:cNvPr id="26" name="正方形/長方形 25"/>
          <p:cNvSpPr/>
          <p:nvPr/>
        </p:nvSpPr>
        <p:spPr>
          <a:xfrm>
            <a:off x="719213" y="1069623"/>
            <a:ext cx="7258630" cy="523220"/>
          </a:xfrm>
          <a:prstGeom prst="rect">
            <a:avLst/>
          </a:prstGeom>
          <a:noFill/>
        </p:spPr>
        <p:txBody>
          <a:bodyPr wrap="square">
            <a:spAutoFit/>
          </a:bodyPr>
          <a:lstStyle/>
          <a:p>
            <a:pPr algn="ct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　</a:t>
            </a:r>
            <a:r>
              <a:rPr lang="ja-JP" altLang="en-US" sz="2800" b="1" u="sng" dirty="0">
                <a:ln w="0"/>
                <a:solidFill>
                  <a:srgbClr val="FF0000"/>
                </a:solidFill>
                <a:effectLst>
                  <a:outerShdw blurRad="38100" dist="19050" dir="2700000" algn="tl" rotWithShape="0">
                    <a:schemeClr val="dk1">
                      <a:alpha val="40000"/>
                    </a:schemeClr>
                  </a:outerShdw>
                </a:effectLst>
                <a:latin typeface="+mj-ea"/>
                <a:ea typeface="+mj-ea"/>
              </a:rPr>
              <a:t>たくさん印刷して配ろうとしたら、先生が</a:t>
            </a:r>
            <a:r>
              <a:rPr lang="en-US" altLang="ja-JP" sz="2800" b="1" u="sng" dirty="0">
                <a:ln w="0"/>
                <a:solidFill>
                  <a:srgbClr val="FF0000"/>
                </a:solidFill>
                <a:effectLst>
                  <a:outerShdw blurRad="38100" dist="19050" dir="2700000" algn="tl" rotWithShape="0">
                    <a:schemeClr val="dk1">
                      <a:alpha val="40000"/>
                    </a:schemeClr>
                  </a:outerShdw>
                </a:effectLst>
                <a:latin typeface="+mj-ea"/>
                <a:ea typeface="+mj-ea"/>
              </a:rPr>
              <a:t>…</a:t>
            </a:r>
            <a:endParaRPr lang="en-US" altLang="ja-JP" sz="2800" b="1" u="sng"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p:txBody>
      </p:sp>
      <p:pic>
        <p:nvPicPr>
          <p:cNvPr id="19" name="図 1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48223" y="1848822"/>
            <a:ext cx="605894" cy="592224"/>
          </a:xfrm>
          <a:prstGeom prst="rect">
            <a:avLst/>
          </a:prstGeom>
        </p:spPr>
      </p:pic>
      <p:sp>
        <p:nvSpPr>
          <p:cNvPr id="3" name="テキスト ボックス 2">
            <a:extLst>
              <a:ext uri="{FF2B5EF4-FFF2-40B4-BE49-F238E27FC236}">
                <a16:creationId xmlns:a16="http://schemas.microsoft.com/office/drawing/2014/main" id="{DED2D17A-2493-EA95-1B3C-42155B2D6E64}"/>
              </a:ext>
            </a:extLst>
          </p:cNvPr>
          <p:cNvSpPr txBox="1"/>
          <p:nvPr/>
        </p:nvSpPr>
        <p:spPr>
          <a:xfrm>
            <a:off x="2472110" y="930611"/>
            <a:ext cx="4836194" cy="276999"/>
          </a:xfrm>
          <a:prstGeom prst="rect">
            <a:avLst/>
          </a:prstGeom>
          <a:noFill/>
        </p:spPr>
        <p:txBody>
          <a:bodyPr wrap="square" rtlCol="0">
            <a:spAutoFit/>
          </a:bodyPr>
          <a:lstStyle/>
          <a:p>
            <a:r>
              <a:rPr kumimoji="1" lang="ja-JP" altLang="en-US" sz="1200" b="1" dirty="0">
                <a:solidFill>
                  <a:srgbClr val="FF0000"/>
                </a:solidFill>
                <a:latin typeface="+mj-ea"/>
                <a:ea typeface="+mj-ea"/>
              </a:rPr>
              <a:t> いんさつ　　　　　　　くば　　 　　　　　　　　　　　　　　　　　　せんせい</a:t>
            </a:r>
          </a:p>
        </p:txBody>
      </p:sp>
      <p:sp>
        <p:nvSpPr>
          <p:cNvPr id="10" name="テキスト ボックス 9">
            <a:extLst>
              <a:ext uri="{FF2B5EF4-FFF2-40B4-BE49-F238E27FC236}">
                <a16:creationId xmlns:a16="http://schemas.microsoft.com/office/drawing/2014/main" id="{BFCF4FE8-3FDC-3E7D-8450-A982A9DCB692}"/>
              </a:ext>
            </a:extLst>
          </p:cNvPr>
          <p:cNvSpPr txBox="1"/>
          <p:nvPr/>
        </p:nvSpPr>
        <p:spPr>
          <a:xfrm>
            <a:off x="2054298" y="1963704"/>
            <a:ext cx="2013646" cy="276999"/>
          </a:xfrm>
          <a:prstGeom prst="rect">
            <a:avLst/>
          </a:prstGeom>
          <a:noFill/>
        </p:spPr>
        <p:txBody>
          <a:bodyPr wrap="square" rtlCol="0">
            <a:spAutoFit/>
          </a:bodyPr>
          <a:lstStyle/>
          <a:p>
            <a:r>
              <a:rPr kumimoji="1" lang="ja-JP" altLang="en-US" sz="1200" b="1" dirty="0">
                <a:latin typeface="+mj-ea"/>
                <a:ea typeface="+mj-ea"/>
              </a:rPr>
              <a:t>ちょ　さく　　けんほう　じょう</a:t>
            </a:r>
          </a:p>
        </p:txBody>
      </p:sp>
      <p:sp>
        <p:nvSpPr>
          <p:cNvPr id="13" name="テキスト ボックス 12">
            <a:extLst>
              <a:ext uri="{FF2B5EF4-FFF2-40B4-BE49-F238E27FC236}">
                <a16:creationId xmlns:a16="http://schemas.microsoft.com/office/drawing/2014/main" id="{092294AD-4824-6B4B-58F9-B194A81B9C4F}"/>
              </a:ext>
            </a:extLst>
          </p:cNvPr>
          <p:cNvSpPr txBox="1"/>
          <p:nvPr/>
        </p:nvSpPr>
        <p:spPr>
          <a:xfrm>
            <a:off x="1019611" y="2540821"/>
            <a:ext cx="867913" cy="276999"/>
          </a:xfrm>
          <a:prstGeom prst="rect">
            <a:avLst/>
          </a:prstGeom>
          <a:noFill/>
        </p:spPr>
        <p:txBody>
          <a:bodyPr wrap="square" rtlCol="0">
            <a:spAutoFit/>
          </a:bodyPr>
          <a:lstStyle/>
          <a:p>
            <a:r>
              <a:rPr kumimoji="1" lang="ja-JP" altLang="en-US" sz="1200" b="1" dirty="0">
                <a:latin typeface="+mj-ea"/>
                <a:ea typeface="+mj-ea"/>
              </a:rPr>
              <a:t>もん　だい</a:t>
            </a:r>
          </a:p>
        </p:txBody>
      </p:sp>
      <p:sp>
        <p:nvSpPr>
          <p:cNvPr id="18" name="テキスト ボックス 17">
            <a:extLst>
              <a:ext uri="{FF2B5EF4-FFF2-40B4-BE49-F238E27FC236}">
                <a16:creationId xmlns:a16="http://schemas.microsoft.com/office/drawing/2014/main" id="{8AE885DF-43CE-1502-B91D-2D01AD3426CA}"/>
              </a:ext>
            </a:extLst>
          </p:cNvPr>
          <p:cNvSpPr txBox="1"/>
          <p:nvPr/>
        </p:nvSpPr>
        <p:spPr>
          <a:xfrm>
            <a:off x="4798905" y="2377462"/>
            <a:ext cx="3092911" cy="276999"/>
          </a:xfrm>
          <a:prstGeom prst="rect">
            <a:avLst/>
          </a:prstGeom>
          <a:noFill/>
        </p:spPr>
        <p:txBody>
          <a:bodyPr wrap="square" rtlCol="0">
            <a:spAutoFit/>
          </a:bodyPr>
          <a:lstStyle/>
          <a:p>
            <a:r>
              <a:rPr kumimoji="1" lang="ja-JP" altLang="en-US" sz="1200" b="1" dirty="0">
                <a:solidFill>
                  <a:srgbClr val="FF0000"/>
                </a:solidFill>
                <a:latin typeface="+mj-ea"/>
                <a:ea typeface="+mj-ea"/>
              </a:rPr>
              <a:t>がっこう　　　　　つか　　　　ばあい</a:t>
            </a:r>
          </a:p>
        </p:txBody>
      </p:sp>
      <p:sp>
        <p:nvSpPr>
          <p:cNvPr id="20" name="テキスト ボックス 19">
            <a:extLst>
              <a:ext uri="{FF2B5EF4-FFF2-40B4-BE49-F238E27FC236}">
                <a16:creationId xmlns:a16="http://schemas.microsoft.com/office/drawing/2014/main" id="{B7D736AD-C19A-A8D3-A421-F015179C28A8}"/>
              </a:ext>
            </a:extLst>
          </p:cNvPr>
          <p:cNvSpPr txBox="1"/>
          <p:nvPr/>
        </p:nvSpPr>
        <p:spPr>
          <a:xfrm>
            <a:off x="4778439" y="3002305"/>
            <a:ext cx="3092911" cy="276999"/>
          </a:xfrm>
          <a:prstGeom prst="rect">
            <a:avLst/>
          </a:prstGeom>
          <a:noFill/>
        </p:spPr>
        <p:txBody>
          <a:bodyPr wrap="square" rtlCol="0">
            <a:spAutoFit/>
          </a:bodyPr>
          <a:lstStyle/>
          <a:p>
            <a:r>
              <a:rPr kumimoji="1" lang="ja-JP" altLang="en-US" sz="1200" b="1" dirty="0">
                <a:solidFill>
                  <a:srgbClr val="FF0000"/>
                </a:solidFill>
                <a:latin typeface="+mj-ea"/>
                <a:ea typeface="+mj-ea"/>
              </a:rPr>
              <a:t>ちょ　さく　けん　　　　　い　はん</a:t>
            </a:r>
          </a:p>
        </p:txBody>
      </p:sp>
      <p:grpSp>
        <p:nvGrpSpPr>
          <p:cNvPr id="17" name="グループ化 16"/>
          <p:cNvGrpSpPr/>
          <p:nvPr/>
        </p:nvGrpSpPr>
        <p:grpSpPr>
          <a:xfrm>
            <a:off x="916908" y="3141809"/>
            <a:ext cx="2163918" cy="2897253"/>
            <a:chOff x="1115616" y="3082044"/>
            <a:chExt cx="1694835" cy="2982772"/>
          </a:xfrm>
          <a:effectLst>
            <a:outerShdw blurRad="50800" dist="38100" dir="2700000" algn="tl" rotWithShape="0">
              <a:prstClr val="black">
                <a:alpha val="40000"/>
              </a:prstClr>
            </a:outerShdw>
          </a:effectLst>
        </p:grpSpPr>
        <p:pic>
          <p:nvPicPr>
            <p:cNvPr id="15" name="図 1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115616" y="4461429"/>
              <a:ext cx="1694835" cy="1603387"/>
            </a:xfrm>
            <a:prstGeom prst="rect">
              <a:avLst/>
            </a:prstGeom>
          </p:spPr>
        </p:pic>
        <p:pic>
          <p:nvPicPr>
            <p:cNvPr id="16" name="図 15"/>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535942" y="3082044"/>
              <a:ext cx="1224489" cy="1682733"/>
            </a:xfrm>
            <a:prstGeom prst="rect">
              <a:avLst/>
            </a:prstGeom>
          </p:spPr>
        </p:pic>
      </p:grpSp>
      <p:grpSp>
        <p:nvGrpSpPr>
          <p:cNvPr id="9" name="グループ化 8"/>
          <p:cNvGrpSpPr/>
          <p:nvPr/>
        </p:nvGrpSpPr>
        <p:grpSpPr>
          <a:xfrm>
            <a:off x="5366610" y="3864241"/>
            <a:ext cx="1577005" cy="2159550"/>
            <a:chOff x="7687381" y="4653136"/>
            <a:chExt cx="993734" cy="1439470"/>
          </a:xfrm>
          <a:effectLst>
            <a:outerShdw blurRad="50800" dist="38100" dir="2700000" algn="tl" rotWithShape="0">
              <a:prstClr val="black">
                <a:alpha val="40000"/>
              </a:prstClr>
            </a:outerShdw>
          </a:effectLst>
        </p:grpSpPr>
        <p:pic>
          <p:nvPicPr>
            <p:cNvPr id="5" name="図 4"/>
            <p:cNvPicPr>
              <a:picLocks noChangeAspect="1"/>
            </p:cNvPicPr>
            <p:nvPr/>
          </p:nvPicPr>
          <p:blipFill>
            <a:blip r:embed="rId6"/>
            <a:stretch>
              <a:fillRect/>
            </a:stretch>
          </p:blipFill>
          <p:spPr>
            <a:xfrm flipH="1">
              <a:off x="7812360" y="5373216"/>
              <a:ext cx="743776" cy="719390"/>
            </a:xfrm>
            <a:prstGeom prst="rect">
              <a:avLst/>
            </a:prstGeom>
          </p:spPr>
        </p:pic>
        <p:pic>
          <p:nvPicPr>
            <p:cNvPr id="4" name="図 3"/>
            <p:cNvPicPr>
              <a:picLocks noChangeAspect="1"/>
            </p:cNvPicPr>
            <p:nvPr/>
          </p:nvPicPr>
          <p:blipFill>
            <a:blip r:embed="rId7"/>
            <a:stretch>
              <a:fillRect/>
            </a:stretch>
          </p:blipFill>
          <p:spPr>
            <a:xfrm flipH="1">
              <a:off x="7687381" y="4653136"/>
              <a:ext cx="993734" cy="810838"/>
            </a:xfrm>
            <a:prstGeom prst="rect">
              <a:avLst/>
            </a:prstGeom>
          </p:spPr>
        </p:pic>
      </p:grpSp>
      <p:grpSp>
        <p:nvGrpSpPr>
          <p:cNvPr id="8" name="グループ化 7"/>
          <p:cNvGrpSpPr/>
          <p:nvPr/>
        </p:nvGrpSpPr>
        <p:grpSpPr>
          <a:xfrm>
            <a:off x="3440655" y="3889450"/>
            <a:ext cx="1563393" cy="1961372"/>
            <a:chOff x="3925768" y="2300939"/>
            <a:chExt cx="1030313" cy="1490804"/>
          </a:xfrm>
          <a:effectLst>
            <a:outerShdw blurRad="50800" dist="38100" dir="2700000" algn="tl" rotWithShape="0">
              <a:prstClr val="black">
                <a:alpha val="40000"/>
              </a:prstClr>
            </a:outerShdw>
          </a:effectLst>
        </p:grpSpPr>
        <p:pic>
          <p:nvPicPr>
            <p:cNvPr id="6" name="図 5"/>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flipH="1">
              <a:off x="4187918" y="3066256"/>
              <a:ext cx="768163" cy="725487"/>
            </a:xfrm>
            <a:prstGeom prst="rect">
              <a:avLst/>
            </a:prstGeom>
          </p:spPr>
        </p:pic>
        <p:pic>
          <p:nvPicPr>
            <p:cNvPr id="7" name="図 6"/>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flipH="1">
              <a:off x="3925768" y="2300939"/>
              <a:ext cx="1030313" cy="853514"/>
            </a:xfrm>
            <a:prstGeom prst="rect">
              <a:avLst/>
            </a:prstGeom>
          </p:spPr>
        </p:pic>
      </p:grpSp>
      <p:sp>
        <p:nvSpPr>
          <p:cNvPr id="21" name="テキスト ボックス 20">
            <a:extLst>
              <a:ext uri="{FF2B5EF4-FFF2-40B4-BE49-F238E27FC236}">
                <a16:creationId xmlns:a16="http://schemas.microsoft.com/office/drawing/2014/main" id="{896AFE5A-BC05-23C9-F185-574092F202E9}"/>
              </a:ext>
            </a:extLst>
          </p:cNvPr>
          <p:cNvSpPr txBox="1"/>
          <p:nvPr/>
        </p:nvSpPr>
        <p:spPr>
          <a:xfrm>
            <a:off x="1625850" y="13291"/>
            <a:ext cx="7128792" cy="276999"/>
          </a:xfrm>
          <a:prstGeom prst="rect">
            <a:avLst/>
          </a:prstGeom>
          <a:noFill/>
        </p:spPr>
        <p:txBody>
          <a:bodyPr wrap="square" rtlCol="0">
            <a:spAutoFit/>
          </a:bodyPr>
          <a:lstStyle/>
          <a:p>
            <a:r>
              <a:rPr kumimoji="1" lang="ja-JP" altLang="en-US" sz="1200" dirty="0">
                <a:solidFill>
                  <a:schemeClr val="bg1"/>
                </a:solidFill>
                <a:latin typeface="+mj-ea"/>
                <a:ea typeface="+mj-ea"/>
              </a:rPr>
              <a:t>じょう　　　　　　 さくひん　　　　　　       しよう</a:t>
            </a:r>
          </a:p>
        </p:txBody>
      </p:sp>
      <p:sp>
        <p:nvSpPr>
          <p:cNvPr id="23" name="フッター プレースホルダー 2">
            <a:extLst>
              <a:ext uri="{FF2B5EF4-FFF2-40B4-BE49-F238E27FC236}">
                <a16:creationId xmlns:a16="http://schemas.microsoft.com/office/drawing/2014/main" id="{45185A15-06B7-4673-9403-89B4852E53EC}"/>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24" name="フッター プレースホルダー 2">
            <a:extLst>
              <a:ext uri="{FF2B5EF4-FFF2-40B4-BE49-F238E27FC236}">
                <a16:creationId xmlns:a16="http://schemas.microsoft.com/office/drawing/2014/main" id="{3DCBDD53-1EBF-097B-E11B-DAC351B29903}"/>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881347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par>
                                <p:cTn id="16" presetID="10" presetClass="entr" presetSubtype="0" fill="hold" nodeType="with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fade">
                                      <p:cBhvr>
                                        <p:cTn id="1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直角三角形 8">
            <a:extLst>
              <a:ext uri="{FF2B5EF4-FFF2-40B4-BE49-F238E27FC236}">
                <a16:creationId xmlns:a16="http://schemas.microsoft.com/office/drawing/2014/main" id="{FBC042E1-F467-FF81-EE66-1E91E32BAC23}"/>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88"/>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⑤考えてみよう！</a:t>
              </a:r>
            </a:p>
          </p:txBody>
        </p:sp>
      </p:grpSp>
      <p:sp>
        <p:nvSpPr>
          <p:cNvPr id="16" name="正方形/長方形 15"/>
          <p:cNvSpPr/>
          <p:nvPr/>
        </p:nvSpPr>
        <p:spPr>
          <a:xfrm>
            <a:off x="899592" y="1412776"/>
            <a:ext cx="7689604" cy="4083234"/>
          </a:xfrm>
          <a:prstGeom prst="rect">
            <a:avLst/>
          </a:prstGeom>
          <a:noFill/>
        </p:spPr>
        <p:txBody>
          <a:bodyPr wrap="square">
            <a:spAutoFit/>
          </a:bodyPr>
          <a:lstStyle/>
          <a:p>
            <a:pPr eaLnBrk="1" hangingPunct="1">
              <a:lnSpc>
                <a:spcPct val="150000"/>
              </a:lnSpc>
              <a:buSzPct val="100000"/>
              <a:defRPr/>
            </a:pPr>
            <a:r>
              <a:rPr lang="ja-JP" altLang="en-US" sz="3200" b="1" spc="-100" dirty="0">
                <a:ln w="9525">
                  <a:solidFill>
                    <a:schemeClr val="tx1"/>
                  </a:solidFill>
                  <a:prstDash val="solid"/>
                </a:ln>
                <a:solidFill>
                  <a:srgbClr val="FF0000"/>
                </a:solidFill>
                <a:effectLst>
                  <a:outerShdw blurRad="50800" dist="38100" dir="5400000" algn="ctr" rotWithShape="0">
                    <a:schemeClr val="tx1"/>
                  </a:outerShdw>
                </a:effectLst>
                <a:latin typeface="+mj-ea"/>
                <a:ea typeface="+mj-ea"/>
              </a:rPr>
              <a:t>学校で他人の作品など（著作物）を利用する場合、どんなことに気を付けなければならないと思いますか？</a:t>
            </a:r>
            <a:endParaRPr lang="en-US" altLang="ja-JP" sz="3200" b="1" spc="-100" dirty="0">
              <a:ln w="9525">
                <a:solidFill>
                  <a:schemeClr val="tx1"/>
                </a:solidFill>
                <a:prstDash val="solid"/>
              </a:ln>
              <a:solidFill>
                <a:srgbClr val="FF0000"/>
              </a:solidFill>
              <a:effectLst>
                <a:outerShdw blurRad="50800" dist="38100" dir="5400000" algn="ctr" rotWithShape="0">
                  <a:schemeClr val="tx1"/>
                </a:outerShdw>
              </a:effectLst>
              <a:latin typeface="+mj-ea"/>
              <a:ea typeface="+mj-ea"/>
            </a:endParaRPr>
          </a:p>
          <a:p>
            <a:pPr eaLnBrk="1" hangingPunct="1">
              <a:lnSpc>
                <a:spcPct val="150000"/>
              </a:lnSpc>
              <a:buSzPct val="100000"/>
              <a:defRPr/>
            </a:pPr>
            <a:r>
              <a:rPr lang="en-US" altLang="ja-JP" sz="3200" b="1" spc="-100"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a:t>
            </a:r>
            <a:r>
              <a:rPr lang="ja-JP" altLang="en-US" sz="3200" b="1" spc="-100"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ヒント</a:t>
            </a:r>
            <a:r>
              <a:rPr lang="en-US" altLang="ja-JP" sz="3200" b="1" spc="-100" dirty="0">
                <a:ln w="9525">
                  <a:solidFill>
                    <a:schemeClr val="tx1"/>
                  </a:solidFill>
                  <a:prstDash val="solid"/>
                </a:ln>
                <a:solidFill>
                  <a:srgbClr val="FFC000"/>
                </a:solidFill>
                <a:effectLst>
                  <a:outerShdw blurRad="50800" dist="38100" dir="5400000" algn="ctr" rotWithShape="0">
                    <a:schemeClr val="tx1"/>
                  </a:outerShdw>
                </a:effectLst>
                <a:latin typeface="+mj-ea"/>
                <a:ea typeface="+mj-ea"/>
              </a:rPr>
              <a:t>】</a:t>
            </a:r>
          </a:p>
          <a:p>
            <a:pPr eaLnBrk="1" hangingPunct="1">
              <a:lnSpc>
                <a:spcPct val="150000"/>
              </a:lnSpc>
              <a:buSzPct val="100000"/>
              <a:defRPr/>
            </a:pPr>
            <a:r>
              <a:rPr lang="ja-JP" altLang="en-US" sz="2400" spc="-100" dirty="0">
                <a:ln w="0"/>
                <a:effectLst>
                  <a:outerShdw blurRad="38100" dist="19050" dir="2700000" algn="tl" rotWithShape="0">
                    <a:schemeClr val="dk1">
                      <a:alpha val="40000"/>
                    </a:schemeClr>
                  </a:outerShdw>
                </a:effectLst>
                <a:latin typeface="+mj-ea"/>
                <a:ea typeface="+mj-ea"/>
              </a:rPr>
              <a:t>学校では、条件を満たせば、許可を得なくても他人の著作物を利用することができます。</a:t>
            </a:r>
            <a:r>
              <a:rPr lang="ja-JP" altLang="en-US" sz="2400" u="sng" spc="-100" dirty="0">
                <a:ln w="0"/>
                <a:effectLst>
                  <a:outerShdw blurRad="38100" dist="19050" dir="2700000" algn="tl" rotWithShape="0">
                    <a:schemeClr val="dk1">
                      <a:alpha val="40000"/>
                    </a:schemeClr>
                  </a:outerShdw>
                </a:effectLst>
                <a:latin typeface="+mj-ea"/>
                <a:ea typeface="+mj-ea"/>
              </a:rPr>
              <a:t>その条件を考えてみよう！</a:t>
            </a:r>
          </a:p>
        </p:txBody>
      </p:sp>
      <p:sp>
        <p:nvSpPr>
          <p:cNvPr id="11269" name="テキスト ボックス 7"/>
          <p:cNvSpPr txBox="1">
            <a:spLocks noChangeArrowheads="1"/>
          </p:cNvSpPr>
          <p:nvPr/>
        </p:nvSpPr>
        <p:spPr bwMode="auto">
          <a:xfrm>
            <a:off x="210721" y="990631"/>
            <a:ext cx="603250" cy="708025"/>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a:solidFill>
                  <a:srgbClr val="002060"/>
                </a:solidFill>
                <a:latin typeface="+mj-ea"/>
                <a:ea typeface="+mj-ea"/>
              </a:rPr>
              <a:t>Ｑ</a:t>
            </a:r>
          </a:p>
        </p:txBody>
      </p:sp>
      <p:sp>
        <p:nvSpPr>
          <p:cNvPr id="2" name="テキスト ボックス 1">
            <a:extLst>
              <a:ext uri="{FF2B5EF4-FFF2-40B4-BE49-F238E27FC236}">
                <a16:creationId xmlns:a16="http://schemas.microsoft.com/office/drawing/2014/main" id="{DBAB5E07-10BA-9A9D-9AFD-82ECF6CF58CD}"/>
              </a:ext>
            </a:extLst>
          </p:cNvPr>
          <p:cNvSpPr txBox="1"/>
          <p:nvPr/>
        </p:nvSpPr>
        <p:spPr>
          <a:xfrm>
            <a:off x="468928" y="-3427"/>
            <a:ext cx="864096" cy="307777"/>
          </a:xfrm>
          <a:prstGeom prst="rect">
            <a:avLst/>
          </a:prstGeom>
          <a:noFill/>
        </p:spPr>
        <p:txBody>
          <a:bodyPr wrap="square" rtlCol="0">
            <a:spAutoFit/>
          </a:bodyPr>
          <a:lstStyle/>
          <a:p>
            <a:r>
              <a:rPr kumimoji="1" lang="ja-JP" altLang="en-US" sz="1400" dirty="0">
                <a:solidFill>
                  <a:schemeClr val="bg1"/>
                </a:solidFill>
                <a:latin typeface="+mj-ea"/>
                <a:ea typeface="+mj-ea"/>
              </a:rPr>
              <a:t>かんが</a:t>
            </a:r>
          </a:p>
        </p:txBody>
      </p:sp>
      <p:sp>
        <p:nvSpPr>
          <p:cNvPr id="3" name="テキスト ボックス 2">
            <a:extLst>
              <a:ext uri="{FF2B5EF4-FFF2-40B4-BE49-F238E27FC236}">
                <a16:creationId xmlns:a16="http://schemas.microsoft.com/office/drawing/2014/main" id="{EE784ACA-0938-359D-A9F5-D11CA4CCDCBF}"/>
              </a:ext>
            </a:extLst>
          </p:cNvPr>
          <p:cNvSpPr txBox="1"/>
          <p:nvPr/>
        </p:nvSpPr>
        <p:spPr>
          <a:xfrm>
            <a:off x="962476" y="1431538"/>
            <a:ext cx="6876103" cy="276999"/>
          </a:xfrm>
          <a:prstGeom prst="rect">
            <a:avLst/>
          </a:prstGeom>
          <a:noFill/>
        </p:spPr>
        <p:txBody>
          <a:bodyPr wrap="square" rtlCol="0">
            <a:spAutoFit/>
          </a:bodyPr>
          <a:lstStyle/>
          <a:p>
            <a:r>
              <a:rPr kumimoji="1" lang="ja-JP" altLang="en-US" sz="1200" b="1" dirty="0">
                <a:solidFill>
                  <a:srgbClr val="FF0000"/>
                </a:solidFill>
                <a:latin typeface="+mj-ea"/>
                <a:ea typeface="+mj-ea"/>
              </a:rPr>
              <a:t>がっ　　こう　　　　　た　　にん　　　　　さく　　ひん　　　　　　　　　ちょ　　さく　　ぶつ　　　　　　 り　　よう</a:t>
            </a:r>
          </a:p>
        </p:txBody>
      </p:sp>
      <p:sp>
        <p:nvSpPr>
          <p:cNvPr id="4" name="テキスト ボックス 3">
            <a:extLst>
              <a:ext uri="{FF2B5EF4-FFF2-40B4-BE49-F238E27FC236}">
                <a16:creationId xmlns:a16="http://schemas.microsoft.com/office/drawing/2014/main" id="{B297EF89-90A2-79ED-48C8-5C6D51CF202A}"/>
              </a:ext>
            </a:extLst>
          </p:cNvPr>
          <p:cNvSpPr txBox="1"/>
          <p:nvPr/>
        </p:nvSpPr>
        <p:spPr>
          <a:xfrm>
            <a:off x="1043608" y="2144613"/>
            <a:ext cx="4455842" cy="276999"/>
          </a:xfrm>
          <a:prstGeom prst="rect">
            <a:avLst/>
          </a:prstGeom>
          <a:noFill/>
        </p:spPr>
        <p:txBody>
          <a:bodyPr wrap="square" rtlCol="0">
            <a:spAutoFit/>
          </a:bodyPr>
          <a:lstStyle/>
          <a:p>
            <a:r>
              <a:rPr kumimoji="1" lang="ja-JP" altLang="en-US" sz="1200" b="1" dirty="0">
                <a:solidFill>
                  <a:srgbClr val="FF0000"/>
                </a:solidFill>
                <a:latin typeface="+mj-ea"/>
                <a:ea typeface="+mj-ea"/>
              </a:rPr>
              <a:t>ば　あい　　　　　　　　　　　　　　　　　　　　　　　　 　き　　　　　　つ</a:t>
            </a:r>
          </a:p>
        </p:txBody>
      </p:sp>
      <p:sp>
        <p:nvSpPr>
          <p:cNvPr id="5" name="テキスト ボックス 4">
            <a:extLst>
              <a:ext uri="{FF2B5EF4-FFF2-40B4-BE49-F238E27FC236}">
                <a16:creationId xmlns:a16="http://schemas.microsoft.com/office/drawing/2014/main" id="{6DBDCA37-1E8E-82CA-E074-6351B759CA3F}"/>
              </a:ext>
            </a:extLst>
          </p:cNvPr>
          <p:cNvSpPr txBox="1"/>
          <p:nvPr/>
        </p:nvSpPr>
        <p:spPr>
          <a:xfrm>
            <a:off x="1679399" y="2871393"/>
            <a:ext cx="7370892" cy="276999"/>
          </a:xfrm>
          <a:prstGeom prst="rect">
            <a:avLst/>
          </a:prstGeom>
          <a:noFill/>
        </p:spPr>
        <p:txBody>
          <a:bodyPr wrap="square" rtlCol="0">
            <a:spAutoFit/>
          </a:bodyPr>
          <a:lstStyle/>
          <a:p>
            <a:r>
              <a:rPr kumimoji="1" lang="ja-JP" altLang="en-US" sz="1200" b="1" dirty="0">
                <a:solidFill>
                  <a:srgbClr val="FF0000"/>
                </a:solidFill>
                <a:latin typeface="+mj-ea"/>
                <a:ea typeface="+mj-ea"/>
              </a:rPr>
              <a:t>おも　</a:t>
            </a:r>
          </a:p>
        </p:txBody>
      </p:sp>
      <p:sp>
        <p:nvSpPr>
          <p:cNvPr id="6" name="テキスト ボックス 5">
            <a:extLst>
              <a:ext uri="{FF2B5EF4-FFF2-40B4-BE49-F238E27FC236}">
                <a16:creationId xmlns:a16="http://schemas.microsoft.com/office/drawing/2014/main" id="{B912542A-41BC-E325-8F37-2E64D1BE1F01}"/>
              </a:ext>
            </a:extLst>
          </p:cNvPr>
          <p:cNvSpPr txBox="1"/>
          <p:nvPr/>
        </p:nvSpPr>
        <p:spPr>
          <a:xfrm>
            <a:off x="962476" y="4311248"/>
            <a:ext cx="7425948" cy="261610"/>
          </a:xfrm>
          <a:prstGeom prst="rect">
            <a:avLst/>
          </a:prstGeom>
          <a:noFill/>
        </p:spPr>
        <p:txBody>
          <a:bodyPr wrap="square" rtlCol="0">
            <a:spAutoFit/>
          </a:bodyPr>
          <a:lstStyle/>
          <a:p>
            <a:r>
              <a:rPr kumimoji="1" lang="ja-JP" altLang="en-US" sz="1100" b="1" dirty="0">
                <a:latin typeface="+mj-ea"/>
                <a:ea typeface="+mj-ea"/>
              </a:rPr>
              <a:t>がっこう　　　　　　　　　じょうけん　　　み　　　　　　　　　　　　きょ   か　 　　　え　　　　　　　　　　　 た   にん　　　ちょ  さく  ぶつ</a:t>
            </a:r>
          </a:p>
        </p:txBody>
      </p:sp>
      <p:sp>
        <p:nvSpPr>
          <p:cNvPr id="7" name="テキスト ボックス 6">
            <a:extLst>
              <a:ext uri="{FF2B5EF4-FFF2-40B4-BE49-F238E27FC236}">
                <a16:creationId xmlns:a16="http://schemas.microsoft.com/office/drawing/2014/main" id="{4BD25D75-C3BC-BD93-B025-6C882280E03D}"/>
              </a:ext>
            </a:extLst>
          </p:cNvPr>
          <p:cNvSpPr txBox="1"/>
          <p:nvPr/>
        </p:nvSpPr>
        <p:spPr>
          <a:xfrm>
            <a:off x="1273373" y="4879820"/>
            <a:ext cx="7763123" cy="261610"/>
          </a:xfrm>
          <a:prstGeom prst="rect">
            <a:avLst/>
          </a:prstGeom>
          <a:noFill/>
        </p:spPr>
        <p:txBody>
          <a:bodyPr wrap="square" rtlCol="0">
            <a:spAutoFit/>
          </a:bodyPr>
          <a:lstStyle/>
          <a:p>
            <a:r>
              <a:rPr kumimoji="1" lang="ja-JP" altLang="en-US" sz="1100" b="1" dirty="0">
                <a:latin typeface="+mj-ea"/>
                <a:ea typeface="+mj-ea"/>
              </a:rPr>
              <a:t>り   よう　　　　　　　　　　　　　　　　　　　　　　　　　　　　　　　　  じょうけん　　かんが　　　</a:t>
            </a:r>
          </a:p>
        </p:txBody>
      </p:sp>
      <p:sp>
        <p:nvSpPr>
          <p:cNvPr id="8" name="フッター プレースホルダー 2">
            <a:extLst>
              <a:ext uri="{FF2B5EF4-FFF2-40B4-BE49-F238E27FC236}">
                <a16:creationId xmlns:a16="http://schemas.microsoft.com/office/drawing/2014/main" id="{470ADFB1-E159-4B6B-520B-83EA3FE7BD23}"/>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0" name="フッター プレースホルダー 2">
            <a:extLst>
              <a:ext uri="{FF2B5EF4-FFF2-40B4-BE49-F238E27FC236}">
                <a16:creationId xmlns:a16="http://schemas.microsoft.com/office/drawing/2014/main" id="{C13BA75D-3D8F-07A2-7244-AFD38A742824}"/>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直角三角形 20">
            <a:extLst>
              <a:ext uri="{FF2B5EF4-FFF2-40B4-BE49-F238E27FC236}">
                <a16:creationId xmlns:a16="http://schemas.microsoft.com/office/drawing/2014/main" id="{7DBCFF64-D6F0-006A-3031-42AB0C030AD9}"/>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88"/>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⑥気を付ける点</a:t>
              </a:r>
            </a:p>
          </p:txBody>
        </p:sp>
      </p:grpSp>
      <p:sp>
        <p:nvSpPr>
          <p:cNvPr id="7" name="フローチャート: 抜出し 6"/>
          <p:cNvSpPr/>
          <p:nvPr/>
        </p:nvSpPr>
        <p:spPr>
          <a:xfrm>
            <a:off x="4017640" y="20497"/>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latin typeface="+mj-ea"/>
              <a:ea typeface="+mj-ea"/>
            </a:endParaRPr>
          </a:p>
        </p:txBody>
      </p:sp>
      <p:sp>
        <p:nvSpPr>
          <p:cNvPr id="8" name="テキスト ボックス 3"/>
          <p:cNvSpPr txBox="1">
            <a:spLocks noChangeArrowheads="1"/>
          </p:cNvSpPr>
          <p:nvPr/>
        </p:nvSpPr>
        <p:spPr bwMode="auto">
          <a:xfrm>
            <a:off x="4108769" y="141147"/>
            <a:ext cx="800219"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mj-ea"/>
                <a:ea typeface="+mj-ea"/>
              </a:rPr>
              <a:t>！</a:t>
            </a:r>
          </a:p>
        </p:txBody>
      </p:sp>
      <p:sp>
        <p:nvSpPr>
          <p:cNvPr id="2" name="テキスト ボックス 1"/>
          <p:cNvSpPr txBox="1"/>
          <p:nvPr/>
        </p:nvSpPr>
        <p:spPr>
          <a:xfrm>
            <a:off x="5076056" y="4258"/>
            <a:ext cx="3302507" cy="821250"/>
          </a:xfrm>
          <a:prstGeom prst="rect">
            <a:avLst/>
          </a:prstGeom>
          <a:noFill/>
        </p:spPr>
        <p:txBody>
          <a:bodyPr wrap="none" rtlCol="0">
            <a:spAutoFit/>
          </a:bodyPr>
          <a:lstStyle/>
          <a:p>
            <a:pPr>
              <a:lnSpc>
                <a:spcPts val="3000"/>
              </a:lnSpc>
            </a:pPr>
            <a:r>
              <a:rPr kumimoji="1" lang="en-US" altLang="ja-JP" sz="2000" dirty="0">
                <a:latin typeface="+mj-ea"/>
                <a:ea typeface="+mj-ea"/>
              </a:rPr>
              <a:t>※</a:t>
            </a:r>
            <a:r>
              <a:rPr kumimoji="1" lang="ja-JP" altLang="en-US" sz="2000" dirty="0">
                <a:latin typeface="+mj-ea"/>
                <a:ea typeface="+mj-ea"/>
              </a:rPr>
              <a:t>全ての条件を満たしている</a:t>
            </a:r>
            <a:endParaRPr kumimoji="1" lang="en-US" altLang="ja-JP" sz="2000" dirty="0">
              <a:latin typeface="+mj-ea"/>
              <a:ea typeface="+mj-ea"/>
            </a:endParaRPr>
          </a:p>
          <a:p>
            <a:pPr>
              <a:lnSpc>
                <a:spcPts val="3000"/>
              </a:lnSpc>
            </a:pPr>
            <a:r>
              <a:rPr kumimoji="1" lang="ja-JP" altLang="en-US" sz="2000" dirty="0">
                <a:latin typeface="+mj-ea"/>
                <a:ea typeface="+mj-ea"/>
              </a:rPr>
              <a:t>　 必要があります。</a:t>
            </a:r>
          </a:p>
        </p:txBody>
      </p:sp>
      <p:sp>
        <p:nvSpPr>
          <p:cNvPr id="3" name="テキスト ボックス 2">
            <a:extLst>
              <a:ext uri="{FF2B5EF4-FFF2-40B4-BE49-F238E27FC236}">
                <a16:creationId xmlns:a16="http://schemas.microsoft.com/office/drawing/2014/main" id="{CBAD9EA6-4292-DAF1-A543-96AF74951C3A}"/>
              </a:ext>
            </a:extLst>
          </p:cNvPr>
          <p:cNvSpPr txBox="1"/>
          <p:nvPr/>
        </p:nvSpPr>
        <p:spPr>
          <a:xfrm>
            <a:off x="643640" y="13513"/>
            <a:ext cx="3816424" cy="276999"/>
          </a:xfrm>
          <a:prstGeom prst="rect">
            <a:avLst/>
          </a:prstGeom>
          <a:noFill/>
        </p:spPr>
        <p:txBody>
          <a:bodyPr wrap="square" rtlCol="0">
            <a:spAutoFit/>
          </a:bodyPr>
          <a:lstStyle/>
          <a:p>
            <a:r>
              <a:rPr kumimoji="1" lang="ja-JP" altLang="en-US" sz="1200" dirty="0">
                <a:solidFill>
                  <a:schemeClr val="bg1"/>
                </a:solidFill>
                <a:latin typeface="+mj-ea"/>
                <a:ea typeface="+mj-ea"/>
              </a:rPr>
              <a:t>き　　　　　　  つ　　　　　　　　     てん</a:t>
            </a:r>
          </a:p>
        </p:txBody>
      </p:sp>
      <p:sp>
        <p:nvSpPr>
          <p:cNvPr id="4" name="テキスト ボックス 3">
            <a:extLst>
              <a:ext uri="{FF2B5EF4-FFF2-40B4-BE49-F238E27FC236}">
                <a16:creationId xmlns:a16="http://schemas.microsoft.com/office/drawing/2014/main" id="{853F5E07-6F3C-AEF2-4ADF-15EE538F055C}"/>
              </a:ext>
            </a:extLst>
          </p:cNvPr>
          <p:cNvSpPr txBox="1"/>
          <p:nvPr/>
        </p:nvSpPr>
        <p:spPr>
          <a:xfrm>
            <a:off x="1270838" y="1082595"/>
            <a:ext cx="4875094" cy="215444"/>
          </a:xfrm>
          <a:prstGeom prst="rect">
            <a:avLst/>
          </a:prstGeom>
          <a:noFill/>
        </p:spPr>
        <p:txBody>
          <a:bodyPr wrap="square" rtlCol="0">
            <a:spAutoFit/>
          </a:bodyPr>
          <a:lstStyle/>
          <a:p>
            <a:r>
              <a:rPr kumimoji="1" lang="ja-JP" altLang="en-US" sz="800" b="1" dirty="0">
                <a:solidFill>
                  <a:srgbClr val="FF0000"/>
                </a:solidFill>
                <a:latin typeface="+mj-ea"/>
                <a:ea typeface="+mj-ea"/>
              </a:rPr>
              <a:t>きょう   いく　　　    たん    とう　　  　　　　　　もの 　およ　　　　　 じゅ   ぎょう　  　　　う　　　　　　　 　　 もの　　　</a:t>
            </a:r>
          </a:p>
        </p:txBody>
      </p:sp>
      <p:sp>
        <p:nvSpPr>
          <p:cNvPr id="5" name="テキスト ボックス 4">
            <a:extLst>
              <a:ext uri="{FF2B5EF4-FFF2-40B4-BE49-F238E27FC236}">
                <a16:creationId xmlns:a16="http://schemas.microsoft.com/office/drawing/2014/main" id="{E855B42C-D013-C5A6-8E3E-2736122683CB}"/>
              </a:ext>
            </a:extLst>
          </p:cNvPr>
          <p:cNvSpPr txBox="1"/>
          <p:nvPr/>
        </p:nvSpPr>
        <p:spPr>
          <a:xfrm>
            <a:off x="1090052" y="1512712"/>
            <a:ext cx="6866324" cy="215444"/>
          </a:xfrm>
          <a:prstGeom prst="rect">
            <a:avLst/>
          </a:prstGeom>
          <a:noFill/>
        </p:spPr>
        <p:txBody>
          <a:bodyPr wrap="square" rtlCol="0">
            <a:spAutoFit/>
          </a:bodyPr>
          <a:lstStyle/>
          <a:p>
            <a:r>
              <a:rPr kumimoji="1" lang="ja-JP" altLang="en-US" sz="800" b="1" dirty="0">
                <a:latin typeface="+mj-ea"/>
                <a:ea typeface="+mj-ea"/>
              </a:rPr>
              <a:t>じゅ ぎょう　　　たん  とう　 　　　　　きょう  いん　　　　 　きょう いん　 　　　し    どう　　　　もと　　　　　　　　 　　せい    と　 　　　　し   よう         かぎ</a:t>
            </a:r>
          </a:p>
        </p:txBody>
      </p:sp>
      <p:sp>
        <p:nvSpPr>
          <p:cNvPr id="6" name="テキスト ボックス 5">
            <a:extLst>
              <a:ext uri="{FF2B5EF4-FFF2-40B4-BE49-F238E27FC236}">
                <a16:creationId xmlns:a16="http://schemas.microsoft.com/office/drawing/2014/main" id="{556BAC30-A2E5-785C-DA9A-8EF56B434C84}"/>
              </a:ext>
            </a:extLst>
          </p:cNvPr>
          <p:cNvSpPr txBox="1"/>
          <p:nvPr/>
        </p:nvSpPr>
        <p:spPr>
          <a:xfrm>
            <a:off x="1398579" y="1925974"/>
            <a:ext cx="8004553" cy="215444"/>
          </a:xfrm>
          <a:prstGeom prst="rect">
            <a:avLst/>
          </a:prstGeom>
          <a:noFill/>
        </p:spPr>
        <p:txBody>
          <a:bodyPr wrap="square" rtlCol="0">
            <a:spAutoFit/>
          </a:bodyPr>
          <a:lstStyle/>
          <a:p>
            <a:r>
              <a:rPr kumimoji="1" lang="ja-JP" altLang="en-US" sz="800" b="1" dirty="0">
                <a:solidFill>
                  <a:srgbClr val="FF0000"/>
                </a:solidFill>
                <a:latin typeface="+mj-ea"/>
                <a:ea typeface="+mj-ea"/>
              </a:rPr>
              <a:t>じゅぎょう　　　　　　かてい　　　　　　　　　　　　　　　　 　　　しよう</a:t>
            </a:r>
          </a:p>
        </p:txBody>
      </p:sp>
      <p:sp>
        <p:nvSpPr>
          <p:cNvPr id="9" name="テキスト ボックス 8">
            <a:extLst>
              <a:ext uri="{FF2B5EF4-FFF2-40B4-BE49-F238E27FC236}">
                <a16:creationId xmlns:a16="http://schemas.microsoft.com/office/drawing/2014/main" id="{6ACABB4F-D4E8-26FF-A79B-7AF1D48AE34B}"/>
              </a:ext>
            </a:extLst>
          </p:cNvPr>
          <p:cNvSpPr txBox="1"/>
          <p:nvPr/>
        </p:nvSpPr>
        <p:spPr>
          <a:xfrm>
            <a:off x="1106675" y="2350342"/>
            <a:ext cx="6849702" cy="215444"/>
          </a:xfrm>
          <a:prstGeom prst="rect">
            <a:avLst/>
          </a:prstGeom>
          <a:noFill/>
        </p:spPr>
        <p:txBody>
          <a:bodyPr wrap="square" rtlCol="0">
            <a:spAutoFit/>
          </a:bodyPr>
          <a:lstStyle/>
          <a:p>
            <a:r>
              <a:rPr kumimoji="1" lang="ja-JP" altLang="en-US" sz="800" b="1" dirty="0">
                <a:latin typeface="+mj-ea"/>
                <a:ea typeface="+mj-ea"/>
              </a:rPr>
              <a:t>じゅ ぎょう　　 　　　　　　　　　　　　　　　　　　　　　  じゅ ぎょう　　  そう  ごう   てき　　 　がく   しゅう　  　 　 じ   かん 　 　がっ  こう  ぎょう  じ        じっ  けん　　　　</a:t>
            </a:r>
          </a:p>
        </p:txBody>
      </p:sp>
      <p:sp>
        <p:nvSpPr>
          <p:cNvPr id="10" name="テキスト ボックス 9">
            <a:extLst>
              <a:ext uri="{FF2B5EF4-FFF2-40B4-BE49-F238E27FC236}">
                <a16:creationId xmlns:a16="http://schemas.microsoft.com/office/drawing/2014/main" id="{17AF026C-FD5F-4A21-E246-7719E2E20769}"/>
              </a:ext>
            </a:extLst>
          </p:cNvPr>
          <p:cNvSpPr txBox="1"/>
          <p:nvPr/>
        </p:nvSpPr>
        <p:spPr>
          <a:xfrm>
            <a:off x="942324" y="2781727"/>
            <a:ext cx="3166446" cy="215444"/>
          </a:xfrm>
          <a:prstGeom prst="rect">
            <a:avLst/>
          </a:prstGeom>
          <a:noFill/>
        </p:spPr>
        <p:txBody>
          <a:bodyPr wrap="square" rtlCol="0">
            <a:spAutoFit/>
          </a:bodyPr>
          <a:lstStyle/>
          <a:p>
            <a:r>
              <a:rPr kumimoji="1" lang="ja-JP" altLang="en-US" sz="800" b="1" dirty="0">
                <a:latin typeface="+mj-ea"/>
                <a:ea typeface="+mj-ea"/>
              </a:rPr>
              <a:t>じっ しゅう　  　じつ    ぎ　  　　　ぶ   かつ  どう　　　　　 　　　　　　 さ</a:t>
            </a:r>
          </a:p>
        </p:txBody>
      </p:sp>
      <p:sp>
        <p:nvSpPr>
          <p:cNvPr id="11" name="テキスト ボックス 10">
            <a:extLst>
              <a:ext uri="{FF2B5EF4-FFF2-40B4-BE49-F238E27FC236}">
                <a16:creationId xmlns:a16="http://schemas.microsoft.com/office/drawing/2014/main" id="{F9E5A03F-EB13-80C6-5E83-131357AB1936}"/>
              </a:ext>
            </a:extLst>
          </p:cNvPr>
          <p:cNvSpPr txBox="1"/>
          <p:nvPr/>
        </p:nvSpPr>
        <p:spPr>
          <a:xfrm>
            <a:off x="1318983" y="3180669"/>
            <a:ext cx="4621169" cy="215444"/>
          </a:xfrm>
          <a:prstGeom prst="rect">
            <a:avLst/>
          </a:prstGeom>
          <a:noFill/>
        </p:spPr>
        <p:txBody>
          <a:bodyPr wrap="square" rtlCol="0">
            <a:spAutoFit/>
          </a:bodyPr>
          <a:lstStyle/>
          <a:p>
            <a:r>
              <a:rPr kumimoji="1" lang="ja-JP" altLang="en-US" sz="800" b="1" dirty="0">
                <a:solidFill>
                  <a:srgbClr val="FF0000"/>
                </a:solidFill>
                <a:latin typeface="+mj-ea"/>
                <a:ea typeface="+mj-ea"/>
              </a:rPr>
              <a:t>ふく   せい　　 　　　　　　 かず　　　　　　　 ひつ    よう　　　 　みと　 　　　　　　　　　　　　　　　げん     ど</a:t>
            </a:r>
          </a:p>
        </p:txBody>
      </p:sp>
      <p:sp>
        <p:nvSpPr>
          <p:cNvPr id="12" name="テキスト ボックス 11">
            <a:extLst>
              <a:ext uri="{FF2B5EF4-FFF2-40B4-BE49-F238E27FC236}">
                <a16:creationId xmlns:a16="http://schemas.microsoft.com/office/drawing/2014/main" id="{0A23288D-BCA8-806B-E099-94745E6732B7}"/>
              </a:ext>
            </a:extLst>
          </p:cNvPr>
          <p:cNvSpPr txBox="1"/>
          <p:nvPr/>
        </p:nvSpPr>
        <p:spPr>
          <a:xfrm>
            <a:off x="1090053" y="3636725"/>
            <a:ext cx="6938332" cy="215444"/>
          </a:xfrm>
          <a:prstGeom prst="rect">
            <a:avLst/>
          </a:prstGeom>
          <a:noFill/>
        </p:spPr>
        <p:txBody>
          <a:bodyPr wrap="square" rtlCol="0">
            <a:spAutoFit/>
          </a:bodyPr>
          <a:lstStyle/>
          <a:p>
            <a:r>
              <a:rPr kumimoji="1" lang="ja-JP" altLang="en-US" sz="800" b="1" dirty="0">
                <a:latin typeface="+mj-ea"/>
                <a:ea typeface="+mj-ea"/>
              </a:rPr>
              <a:t>げん  そく　　　 　　　　　　　　　　ぶ    すう　 　　　　　  　　　　　　　　　　　　 にん  ずう　　 　　 　にん　てい    ど　　　　　　　　　  　　 じゅ  ぎょう   　　たん  にん</a:t>
            </a:r>
          </a:p>
        </p:txBody>
      </p:sp>
      <p:sp>
        <p:nvSpPr>
          <p:cNvPr id="13" name="テキスト ボックス 12">
            <a:extLst>
              <a:ext uri="{FF2B5EF4-FFF2-40B4-BE49-F238E27FC236}">
                <a16:creationId xmlns:a16="http://schemas.microsoft.com/office/drawing/2014/main" id="{A329AD56-14F0-3E66-D23C-DE9D32A8185E}"/>
              </a:ext>
            </a:extLst>
          </p:cNvPr>
          <p:cNvSpPr txBox="1"/>
          <p:nvPr/>
        </p:nvSpPr>
        <p:spPr>
          <a:xfrm>
            <a:off x="1141389" y="4026566"/>
            <a:ext cx="1918443" cy="215444"/>
          </a:xfrm>
          <a:prstGeom prst="rect">
            <a:avLst/>
          </a:prstGeom>
          <a:noFill/>
        </p:spPr>
        <p:txBody>
          <a:bodyPr wrap="square" rtlCol="0">
            <a:spAutoFit/>
          </a:bodyPr>
          <a:lstStyle/>
          <a:p>
            <a:r>
              <a:rPr kumimoji="1" lang="ja-JP" altLang="en-US" sz="800" b="1" dirty="0">
                <a:latin typeface="+mj-ea"/>
                <a:ea typeface="+mj-ea"/>
              </a:rPr>
              <a:t>もの　　 　　ごう   けい　  　　げん     ど</a:t>
            </a:r>
          </a:p>
        </p:txBody>
      </p:sp>
      <p:sp>
        <p:nvSpPr>
          <p:cNvPr id="14" name="テキスト ボックス 13">
            <a:extLst>
              <a:ext uri="{FF2B5EF4-FFF2-40B4-BE49-F238E27FC236}">
                <a16:creationId xmlns:a16="http://schemas.microsoft.com/office/drawing/2014/main" id="{C72FB33A-E73E-F8E9-4C57-81489920977C}"/>
              </a:ext>
            </a:extLst>
          </p:cNvPr>
          <p:cNvSpPr txBox="1"/>
          <p:nvPr/>
        </p:nvSpPr>
        <p:spPr>
          <a:xfrm>
            <a:off x="1307421" y="4452949"/>
            <a:ext cx="3601567" cy="215444"/>
          </a:xfrm>
          <a:prstGeom prst="rect">
            <a:avLst/>
          </a:prstGeom>
          <a:noFill/>
        </p:spPr>
        <p:txBody>
          <a:bodyPr wrap="square" rtlCol="0">
            <a:spAutoFit/>
          </a:bodyPr>
          <a:lstStyle/>
          <a:p>
            <a:r>
              <a:rPr kumimoji="1" lang="ja-JP" altLang="en-US" sz="800" b="1" dirty="0">
                <a:solidFill>
                  <a:srgbClr val="FF0000"/>
                </a:solidFill>
                <a:latin typeface="+mj-ea"/>
                <a:ea typeface="+mj-ea"/>
              </a:rPr>
              <a:t>ちょ    さく     けん   しゃ　　　　　　り     えき　　　 　　ふ     とう　 　　　　がい　　　　　　　</a:t>
            </a:r>
          </a:p>
        </p:txBody>
      </p:sp>
      <p:sp>
        <p:nvSpPr>
          <p:cNvPr id="15" name="テキスト ボックス 14">
            <a:extLst>
              <a:ext uri="{FF2B5EF4-FFF2-40B4-BE49-F238E27FC236}">
                <a16:creationId xmlns:a16="http://schemas.microsoft.com/office/drawing/2014/main" id="{B4A7669C-0FB4-7B95-A7DD-DD6D7CF4C819}"/>
              </a:ext>
            </a:extLst>
          </p:cNvPr>
          <p:cNvSpPr txBox="1"/>
          <p:nvPr/>
        </p:nvSpPr>
        <p:spPr>
          <a:xfrm>
            <a:off x="1090053" y="4863557"/>
            <a:ext cx="6866324" cy="215444"/>
          </a:xfrm>
          <a:prstGeom prst="rect">
            <a:avLst/>
          </a:prstGeom>
          <a:noFill/>
        </p:spPr>
        <p:txBody>
          <a:bodyPr wrap="square" rtlCol="0">
            <a:spAutoFit/>
          </a:bodyPr>
          <a:lstStyle/>
          <a:p>
            <a:r>
              <a:rPr kumimoji="1" lang="ja-JP" altLang="en-US" sz="800" b="1" dirty="0">
                <a:latin typeface="+mj-ea"/>
                <a:ea typeface="+mj-ea"/>
              </a:rPr>
              <a:t>こう  にゅう　　　　　　　　　　　　　　　　  もん  だい  しゅう　　　 ふく  せい　 　　 　　　 はい   ふ　　　　　　　　  こう    い  　　　　　　　さく   ひん  とう　   　　つく　　　　　　　</a:t>
            </a:r>
          </a:p>
        </p:txBody>
      </p:sp>
      <p:sp>
        <p:nvSpPr>
          <p:cNvPr id="17" name="テキスト ボックス 16">
            <a:extLst>
              <a:ext uri="{FF2B5EF4-FFF2-40B4-BE49-F238E27FC236}">
                <a16:creationId xmlns:a16="http://schemas.microsoft.com/office/drawing/2014/main" id="{C3604404-D864-1408-794B-35E098FA43AF}"/>
              </a:ext>
            </a:extLst>
          </p:cNvPr>
          <p:cNvSpPr txBox="1"/>
          <p:nvPr/>
        </p:nvSpPr>
        <p:spPr>
          <a:xfrm>
            <a:off x="1158347" y="5296848"/>
            <a:ext cx="3557669" cy="215444"/>
          </a:xfrm>
          <a:prstGeom prst="rect">
            <a:avLst/>
          </a:prstGeom>
          <a:noFill/>
        </p:spPr>
        <p:txBody>
          <a:bodyPr wrap="square" rtlCol="0">
            <a:spAutoFit/>
          </a:bodyPr>
          <a:lstStyle/>
          <a:p>
            <a:r>
              <a:rPr kumimoji="1" lang="ja-JP" altLang="en-US" sz="800" b="1" dirty="0">
                <a:latin typeface="+mj-ea"/>
                <a:ea typeface="+mj-ea"/>
              </a:rPr>
              <a:t>ひと　　ちょ   さく    けん  しゃ　  　　　　　り    えき　　 　  ふ     とう 　　　　がい</a:t>
            </a:r>
          </a:p>
        </p:txBody>
      </p:sp>
      <p:sp>
        <p:nvSpPr>
          <p:cNvPr id="18" name="テキスト ボックス 17">
            <a:extLst>
              <a:ext uri="{FF2B5EF4-FFF2-40B4-BE49-F238E27FC236}">
                <a16:creationId xmlns:a16="http://schemas.microsoft.com/office/drawing/2014/main" id="{906DD3F3-D956-E163-75F2-8233191ED975}"/>
              </a:ext>
            </a:extLst>
          </p:cNvPr>
          <p:cNvSpPr txBox="1"/>
          <p:nvPr/>
        </p:nvSpPr>
        <p:spPr>
          <a:xfrm>
            <a:off x="5357739" y="-30968"/>
            <a:ext cx="3050987" cy="215444"/>
          </a:xfrm>
          <a:prstGeom prst="rect">
            <a:avLst/>
          </a:prstGeom>
          <a:noFill/>
        </p:spPr>
        <p:txBody>
          <a:bodyPr wrap="square" rtlCol="0">
            <a:spAutoFit/>
          </a:bodyPr>
          <a:lstStyle/>
          <a:p>
            <a:r>
              <a:rPr kumimoji="1" lang="ja-JP" altLang="en-US" sz="800" dirty="0">
                <a:latin typeface="+mj-ea"/>
                <a:ea typeface="+mj-ea"/>
              </a:rPr>
              <a:t>すべ　　　　　　　 じょう  けん  　　　　み</a:t>
            </a:r>
          </a:p>
        </p:txBody>
      </p:sp>
      <p:sp>
        <p:nvSpPr>
          <p:cNvPr id="19" name="テキスト ボックス 18">
            <a:extLst>
              <a:ext uri="{FF2B5EF4-FFF2-40B4-BE49-F238E27FC236}">
                <a16:creationId xmlns:a16="http://schemas.microsoft.com/office/drawing/2014/main" id="{019CAF61-EED8-28C9-439C-CC9E92C09287}"/>
              </a:ext>
            </a:extLst>
          </p:cNvPr>
          <p:cNvSpPr txBox="1"/>
          <p:nvPr/>
        </p:nvSpPr>
        <p:spPr>
          <a:xfrm>
            <a:off x="5356643" y="346514"/>
            <a:ext cx="655517" cy="215444"/>
          </a:xfrm>
          <a:prstGeom prst="rect">
            <a:avLst/>
          </a:prstGeom>
          <a:noFill/>
        </p:spPr>
        <p:txBody>
          <a:bodyPr wrap="square" rtlCol="0">
            <a:spAutoFit/>
          </a:bodyPr>
          <a:lstStyle/>
          <a:p>
            <a:r>
              <a:rPr kumimoji="1" lang="ja-JP" altLang="en-US" sz="800" dirty="0">
                <a:latin typeface="+mj-ea"/>
                <a:ea typeface="+mj-ea"/>
              </a:rPr>
              <a:t>ひつ  よう</a:t>
            </a:r>
          </a:p>
        </p:txBody>
      </p:sp>
      <p:sp>
        <p:nvSpPr>
          <p:cNvPr id="20" name="テキスト ボックス 19">
            <a:extLst>
              <a:ext uri="{FF2B5EF4-FFF2-40B4-BE49-F238E27FC236}">
                <a16:creationId xmlns:a16="http://schemas.microsoft.com/office/drawing/2014/main" id="{4E60ED70-9892-60D5-02F6-59255A69F2F3}"/>
              </a:ext>
            </a:extLst>
          </p:cNvPr>
          <p:cNvSpPr txBox="1"/>
          <p:nvPr/>
        </p:nvSpPr>
        <p:spPr>
          <a:xfrm>
            <a:off x="872740" y="1129420"/>
            <a:ext cx="7398519" cy="5112490"/>
          </a:xfrm>
          <a:prstGeom prst="rect">
            <a:avLst/>
          </a:prstGeom>
          <a:noFill/>
        </p:spPr>
        <p:txBody>
          <a:bodyPr wrap="square" rtlCol="0">
            <a:spAutoFit/>
          </a:bodyPr>
          <a:lstStyle/>
          <a:p>
            <a:pPr>
              <a:lnSpc>
                <a:spcPts val="3300"/>
              </a:lnSpc>
            </a:pPr>
            <a:r>
              <a:rPr kumimoji="1" lang="ja-JP" altLang="en-US" sz="2200" b="1" dirty="0">
                <a:solidFill>
                  <a:srgbClr val="FF0000"/>
                </a:solidFill>
                <a:effectLst>
                  <a:outerShdw blurRad="38100" dist="38100" dir="2700000" algn="tl">
                    <a:srgbClr val="000000">
                      <a:alpha val="43137"/>
                    </a:srgbClr>
                  </a:outerShdw>
                </a:effectLst>
                <a:latin typeface="+mj-ea"/>
                <a:ea typeface="+mj-ea"/>
              </a:rPr>
              <a:t>１．教育を担当する者及び授業を受ける者であるか？</a:t>
            </a:r>
          </a:p>
          <a:p>
            <a:pPr>
              <a:lnSpc>
                <a:spcPts val="3300"/>
              </a:lnSpc>
            </a:pPr>
            <a:r>
              <a:rPr kumimoji="1" lang="ja-JP" altLang="en-US" sz="2200" spc="-100" dirty="0">
                <a:solidFill>
                  <a:srgbClr val="FF0000"/>
                </a:solidFill>
                <a:latin typeface="+mj-ea"/>
                <a:ea typeface="+mj-ea"/>
              </a:rPr>
              <a:t>　</a:t>
            </a:r>
            <a:r>
              <a:rPr kumimoji="1" lang="ja-JP" altLang="en-US" sz="2000" spc="-170" dirty="0">
                <a:latin typeface="+mn-ea"/>
                <a:ea typeface="+mn-ea"/>
              </a:rPr>
              <a:t>授業を担当する教員や、教員の指導の下にある生徒の使用に限ります。</a:t>
            </a:r>
          </a:p>
          <a:p>
            <a:pPr>
              <a:lnSpc>
                <a:spcPts val="3300"/>
              </a:lnSpc>
            </a:pPr>
            <a:r>
              <a:rPr kumimoji="1" lang="ja-JP" altLang="en-US" sz="2200" b="1" dirty="0">
                <a:solidFill>
                  <a:srgbClr val="FF0000"/>
                </a:solidFill>
                <a:effectLst>
                  <a:outerShdw blurRad="38100" dist="38100" dir="2700000" algn="tl">
                    <a:srgbClr val="000000">
                      <a:alpha val="43137"/>
                    </a:srgbClr>
                  </a:outerShdw>
                </a:effectLst>
                <a:latin typeface="+mj-ea"/>
                <a:ea typeface="+mj-ea"/>
              </a:rPr>
              <a:t>２．授業の過程における使用であるか？</a:t>
            </a:r>
          </a:p>
          <a:p>
            <a:pPr>
              <a:lnSpc>
                <a:spcPts val="3300"/>
              </a:lnSpc>
            </a:pPr>
            <a:r>
              <a:rPr kumimoji="1" lang="ja-JP" altLang="en-US" sz="2200" spc="-100" dirty="0">
                <a:solidFill>
                  <a:srgbClr val="FF0000"/>
                </a:solidFill>
                <a:latin typeface="+mj-ea"/>
                <a:ea typeface="+mj-ea"/>
              </a:rPr>
              <a:t>　</a:t>
            </a:r>
            <a:r>
              <a:rPr kumimoji="1" lang="ja-JP" altLang="en-US" sz="2000" spc="-100" dirty="0">
                <a:latin typeface="+mn-ea"/>
                <a:ea typeface="+mn-ea"/>
              </a:rPr>
              <a:t>授業とは、クラスでの授業、総合的な学習の時間、学校行事、実験、</a:t>
            </a:r>
            <a:r>
              <a:rPr kumimoji="1" lang="ja-JP" altLang="en-US" sz="2000" dirty="0">
                <a:latin typeface="+mn-ea"/>
                <a:ea typeface="+mn-ea"/>
              </a:rPr>
              <a:t>実習、実技、部活動などを指します。</a:t>
            </a:r>
          </a:p>
          <a:p>
            <a:pPr>
              <a:lnSpc>
                <a:spcPts val="3300"/>
              </a:lnSpc>
            </a:pPr>
            <a:r>
              <a:rPr kumimoji="1" lang="ja-JP" altLang="en-US" sz="2200" b="1" dirty="0">
                <a:solidFill>
                  <a:srgbClr val="FF0000"/>
                </a:solidFill>
                <a:effectLst>
                  <a:outerShdw blurRad="38100" dist="38100" dir="2700000" algn="tl">
                    <a:srgbClr val="000000">
                      <a:alpha val="43137"/>
                    </a:srgbClr>
                  </a:outerShdw>
                </a:effectLst>
                <a:latin typeface="+mj-ea"/>
                <a:ea typeface="+mj-ea"/>
              </a:rPr>
              <a:t>３．複製する数は、必要と認められる限度であるか？</a:t>
            </a:r>
          </a:p>
          <a:p>
            <a:pPr>
              <a:lnSpc>
                <a:spcPts val="3300"/>
              </a:lnSpc>
            </a:pPr>
            <a:r>
              <a:rPr kumimoji="1" lang="ja-JP" altLang="en-US" sz="2000" dirty="0">
                <a:solidFill>
                  <a:srgbClr val="FF0000"/>
                </a:solidFill>
                <a:latin typeface="+mj-ea"/>
                <a:ea typeface="+mj-ea"/>
              </a:rPr>
              <a:t>　</a:t>
            </a:r>
            <a:r>
              <a:rPr kumimoji="1" lang="ja-JP" altLang="en-US" sz="2000" dirty="0">
                <a:latin typeface="+mn-ea"/>
                <a:ea typeface="+mn-ea"/>
              </a:rPr>
              <a:t>原則として、部数は１クラスの人数</a:t>
            </a:r>
            <a:r>
              <a:rPr kumimoji="1" lang="en-US" altLang="ja-JP" sz="2000" dirty="0">
                <a:latin typeface="+mn-ea"/>
                <a:ea typeface="+mn-ea"/>
              </a:rPr>
              <a:t>(50</a:t>
            </a:r>
            <a:r>
              <a:rPr kumimoji="1" lang="ja-JP" altLang="en-US" sz="2000" dirty="0">
                <a:latin typeface="+mn-ea"/>
                <a:ea typeface="+mn-ea"/>
              </a:rPr>
              <a:t>人程度まで</a:t>
            </a:r>
            <a:r>
              <a:rPr kumimoji="1" lang="en-US" altLang="ja-JP" sz="2000" dirty="0">
                <a:latin typeface="+mn-ea"/>
                <a:ea typeface="+mn-ea"/>
              </a:rPr>
              <a:t>)</a:t>
            </a:r>
            <a:r>
              <a:rPr kumimoji="1" lang="ja-JP" altLang="en-US" sz="2000" dirty="0">
                <a:latin typeface="+mn-ea"/>
                <a:ea typeface="+mn-ea"/>
              </a:rPr>
              <a:t>と授業を担任する者の合計が限度となっています。</a:t>
            </a:r>
          </a:p>
          <a:p>
            <a:pPr>
              <a:lnSpc>
                <a:spcPts val="3300"/>
              </a:lnSpc>
            </a:pPr>
            <a:r>
              <a:rPr kumimoji="1" lang="ja-JP" altLang="en-US" sz="2200" b="1" dirty="0">
                <a:solidFill>
                  <a:srgbClr val="FF0000"/>
                </a:solidFill>
                <a:effectLst>
                  <a:outerShdw blurRad="38100" dist="38100" dir="2700000" algn="tl">
                    <a:srgbClr val="000000">
                      <a:alpha val="43137"/>
                    </a:srgbClr>
                  </a:outerShdw>
                </a:effectLst>
                <a:latin typeface="+mj-ea"/>
                <a:ea typeface="+mj-ea"/>
              </a:rPr>
              <a:t>４．著作権者の利益を不当に害していないか？</a:t>
            </a:r>
          </a:p>
          <a:p>
            <a:pPr>
              <a:lnSpc>
                <a:spcPts val="3300"/>
              </a:lnSpc>
            </a:pPr>
            <a:r>
              <a:rPr kumimoji="1" lang="ja-JP" altLang="en-US" sz="2000" dirty="0">
                <a:solidFill>
                  <a:srgbClr val="FF0000"/>
                </a:solidFill>
                <a:latin typeface="+mj-ea"/>
                <a:ea typeface="+mj-ea"/>
              </a:rPr>
              <a:t>　</a:t>
            </a:r>
            <a:r>
              <a:rPr kumimoji="1" lang="ja-JP" altLang="en-US" sz="2000" dirty="0">
                <a:latin typeface="+mn-ea"/>
                <a:ea typeface="+mn-ea"/>
              </a:rPr>
              <a:t>購入していない問題集を複製して配布する行為は、作品等を作った人</a:t>
            </a:r>
            <a:r>
              <a:rPr kumimoji="1" lang="en-US" altLang="ja-JP" sz="2000" dirty="0">
                <a:latin typeface="+mn-ea"/>
                <a:ea typeface="+mn-ea"/>
              </a:rPr>
              <a:t>(</a:t>
            </a:r>
            <a:r>
              <a:rPr kumimoji="1" lang="ja-JP" altLang="en-US" sz="2000" dirty="0">
                <a:latin typeface="+mn-ea"/>
                <a:ea typeface="+mn-ea"/>
              </a:rPr>
              <a:t>著作権者</a:t>
            </a:r>
            <a:r>
              <a:rPr kumimoji="1" lang="en-US" altLang="ja-JP" sz="2000" dirty="0">
                <a:latin typeface="+mn-ea"/>
                <a:ea typeface="+mn-ea"/>
              </a:rPr>
              <a:t>)</a:t>
            </a:r>
            <a:r>
              <a:rPr kumimoji="1" lang="ja-JP" altLang="en-US" sz="2000" dirty="0">
                <a:latin typeface="+mn-ea"/>
                <a:ea typeface="+mn-ea"/>
              </a:rPr>
              <a:t>の利益を不当に害することになります。</a:t>
            </a:r>
          </a:p>
          <a:p>
            <a:pPr>
              <a:lnSpc>
                <a:spcPts val="3300"/>
              </a:lnSpc>
            </a:pPr>
            <a:endParaRPr kumimoji="1" lang="ja-JP" altLang="en-US" sz="2200" dirty="0">
              <a:latin typeface="+mj-ea"/>
              <a:ea typeface="+mj-ea"/>
            </a:endParaRPr>
          </a:p>
        </p:txBody>
      </p:sp>
      <p:sp>
        <p:nvSpPr>
          <p:cNvPr id="16" name="フッター プレースホルダー 2">
            <a:extLst>
              <a:ext uri="{FF2B5EF4-FFF2-40B4-BE49-F238E27FC236}">
                <a16:creationId xmlns:a16="http://schemas.microsoft.com/office/drawing/2014/main" id="{F60FEDC0-A58A-E182-A91F-8E7C3AFA594C}"/>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22" name="フッター プレースホルダー 2">
            <a:extLst>
              <a:ext uri="{FF2B5EF4-FFF2-40B4-BE49-F238E27FC236}">
                <a16:creationId xmlns:a16="http://schemas.microsoft.com/office/drawing/2014/main" id="{81B3A575-2870-DD32-85E9-19BD17784A50}"/>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3843740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直角三角形 9">
            <a:extLst>
              <a:ext uri="{FF2B5EF4-FFF2-40B4-BE49-F238E27FC236}">
                <a16:creationId xmlns:a16="http://schemas.microsoft.com/office/drawing/2014/main" id="{FBE31E29-25B8-007F-B95D-BC9D2BE209ED}"/>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88"/>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⑦著作権とは？</a:t>
              </a:r>
            </a:p>
          </p:txBody>
        </p:sp>
      </p:grpSp>
      <p:sp>
        <p:nvSpPr>
          <p:cNvPr id="2" name="テキスト ボックス 1">
            <a:extLst>
              <a:ext uri="{FF2B5EF4-FFF2-40B4-BE49-F238E27FC236}">
                <a16:creationId xmlns:a16="http://schemas.microsoft.com/office/drawing/2014/main" id="{A86A821E-4886-73D4-0727-FB7210EA4F7F}"/>
              </a:ext>
            </a:extLst>
          </p:cNvPr>
          <p:cNvSpPr txBox="1"/>
          <p:nvPr/>
        </p:nvSpPr>
        <p:spPr>
          <a:xfrm>
            <a:off x="573448" y="5801"/>
            <a:ext cx="1478272" cy="276999"/>
          </a:xfrm>
          <a:prstGeom prst="rect">
            <a:avLst/>
          </a:prstGeom>
          <a:noFill/>
        </p:spPr>
        <p:txBody>
          <a:bodyPr wrap="square" rtlCol="0">
            <a:spAutoFit/>
          </a:bodyPr>
          <a:lstStyle/>
          <a:p>
            <a:r>
              <a:rPr kumimoji="1" lang="ja-JP" altLang="en-US" sz="1200" dirty="0">
                <a:solidFill>
                  <a:schemeClr val="bg1"/>
                </a:solidFill>
                <a:latin typeface="+mj-ea"/>
                <a:ea typeface="+mj-ea"/>
              </a:rPr>
              <a:t>ちょ     さく     けん</a:t>
            </a:r>
          </a:p>
        </p:txBody>
      </p:sp>
      <p:sp>
        <p:nvSpPr>
          <p:cNvPr id="3" name="テキスト ボックス 2">
            <a:extLst>
              <a:ext uri="{FF2B5EF4-FFF2-40B4-BE49-F238E27FC236}">
                <a16:creationId xmlns:a16="http://schemas.microsoft.com/office/drawing/2014/main" id="{2C79A6FA-B1BD-CD17-ED13-981B80F01A7A}"/>
              </a:ext>
            </a:extLst>
          </p:cNvPr>
          <p:cNvSpPr txBox="1"/>
          <p:nvPr/>
        </p:nvSpPr>
        <p:spPr>
          <a:xfrm>
            <a:off x="869186" y="1123539"/>
            <a:ext cx="6799158" cy="215444"/>
          </a:xfrm>
          <a:prstGeom prst="rect">
            <a:avLst/>
          </a:prstGeom>
          <a:noFill/>
        </p:spPr>
        <p:txBody>
          <a:bodyPr wrap="square" rtlCol="0">
            <a:spAutoFit/>
          </a:bodyPr>
          <a:lstStyle/>
          <a:p>
            <a:r>
              <a:rPr kumimoji="1" lang="ja-JP" altLang="en-US" sz="800" b="1" dirty="0">
                <a:latin typeface="+mj-ea"/>
                <a:ea typeface="+mj-ea"/>
              </a:rPr>
              <a:t>しょうせつ　　　　　おん   がく　　 　　 び   じゅつ　 　　　　　　　　　　　　　　　　　　　　　　　　さく    ひん  　　　　　　　　　　　　　　　　　　 つく　　　　　　　　　 ひと</a:t>
            </a:r>
          </a:p>
        </p:txBody>
      </p:sp>
      <p:sp>
        <p:nvSpPr>
          <p:cNvPr id="4" name="テキスト ボックス 3">
            <a:extLst>
              <a:ext uri="{FF2B5EF4-FFF2-40B4-BE49-F238E27FC236}">
                <a16:creationId xmlns:a16="http://schemas.microsoft.com/office/drawing/2014/main" id="{6CEB17E7-EF7D-058A-6562-596B650B5D30}"/>
              </a:ext>
            </a:extLst>
          </p:cNvPr>
          <p:cNvSpPr txBox="1"/>
          <p:nvPr/>
        </p:nvSpPr>
        <p:spPr>
          <a:xfrm>
            <a:off x="2280143" y="1629380"/>
            <a:ext cx="4740129" cy="215444"/>
          </a:xfrm>
          <a:prstGeom prst="rect">
            <a:avLst/>
          </a:prstGeom>
          <a:noFill/>
        </p:spPr>
        <p:txBody>
          <a:bodyPr wrap="square" rtlCol="0">
            <a:spAutoFit/>
          </a:bodyPr>
          <a:lstStyle/>
          <a:p>
            <a:r>
              <a:rPr kumimoji="1" lang="ja-JP" altLang="en-US" sz="800" b="1" dirty="0">
                <a:latin typeface="+mj-ea"/>
                <a:ea typeface="+mj-ea"/>
              </a:rPr>
              <a:t>じ      ぶん　　　　かんが　　　　　　　　　き       も  　　　　　　　　さく     ひん 　　　　　　　　　　ひょう  げん</a:t>
            </a:r>
          </a:p>
        </p:txBody>
      </p:sp>
      <p:sp>
        <p:nvSpPr>
          <p:cNvPr id="5" name="テキスト ボックス 4">
            <a:extLst>
              <a:ext uri="{FF2B5EF4-FFF2-40B4-BE49-F238E27FC236}">
                <a16:creationId xmlns:a16="http://schemas.microsoft.com/office/drawing/2014/main" id="{179F4E92-2A5A-C897-C017-A93854CBABA2}"/>
              </a:ext>
            </a:extLst>
          </p:cNvPr>
          <p:cNvSpPr txBox="1"/>
          <p:nvPr/>
        </p:nvSpPr>
        <p:spPr>
          <a:xfrm>
            <a:off x="1041345" y="2634747"/>
            <a:ext cx="1658448" cy="215444"/>
          </a:xfrm>
          <a:prstGeom prst="rect">
            <a:avLst/>
          </a:prstGeom>
          <a:noFill/>
        </p:spPr>
        <p:txBody>
          <a:bodyPr wrap="square" rtlCol="0">
            <a:spAutoFit/>
          </a:bodyPr>
          <a:lstStyle/>
          <a:p>
            <a:r>
              <a:rPr kumimoji="1" lang="ja-JP" altLang="en-US" sz="800" b="1" dirty="0">
                <a:solidFill>
                  <a:srgbClr val="FF0000"/>
                </a:solidFill>
                <a:latin typeface="+mj-ea"/>
                <a:ea typeface="+mj-ea"/>
              </a:rPr>
              <a:t>ちょ   さく    ぶつ　　　</a:t>
            </a:r>
            <a:r>
              <a:rPr kumimoji="1" lang="ja-JP" altLang="en-US" sz="800" b="1" dirty="0">
                <a:latin typeface="+mj-ea"/>
                <a:ea typeface="+mj-ea"/>
              </a:rPr>
              <a:t>ひょう  げん</a:t>
            </a:r>
          </a:p>
        </p:txBody>
      </p:sp>
      <p:sp>
        <p:nvSpPr>
          <p:cNvPr id="6" name="テキスト ボックス 5">
            <a:extLst>
              <a:ext uri="{FF2B5EF4-FFF2-40B4-BE49-F238E27FC236}">
                <a16:creationId xmlns:a16="http://schemas.microsoft.com/office/drawing/2014/main" id="{443A22E5-BBBB-4F8E-1FD1-0197CAE8B866}"/>
              </a:ext>
            </a:extLst>
          </p:cNvPr>
          <p:cNvSpPr txBox="1"/>
          <p:nvPr/>
        </p:nvSpPr>
        <p:spPr>
          <a:xfrm>
            <a:off x="1041345" y="3141945"/>
            <a:ext cx="3530655" cy="215444"/>
          </a:xfrm>
          <a:prstGeom prst="rect">
            <a:avLst/>
          </a:prstGeom>
          <a:noFill/>
        </p:spPr>
        <p:txBody>
          <a:bodyPr wrap="square" rtlCol="0">
            <a:spAutoFit/>
          </a:bodyPr>
          <a:lstStyle/>
          <a:p>
            <a:r>
              <a:rPr kumimoji="1" lang="ja-JP" altLang="en-US" sz="800" b="1" dirty="0">
                <a:solidFill>
                  <a:srgbClr val="FF0000"/>
                </a:solidFill>
                <a:latin typeface="+mj-ea"/>
                <a:ea typeface="+mj-ea"/>
              </a:rPr>
              <a:t>ちょ   さく     しゃ 　　　</a:t>
            </a:r>
            <a:r>
              <a:rPr kumimoji="1" lang="ja-JP" altLang="en-US" sz="800" b="1" dirty="0">
                <a:latin typeface="+mj-ea"/>
                <a:ea typeface="+mj-ea"/>
              </a:rPr>
              <a:t>ちょ    さく     ぶつ　　　　そう     さく　 　　　　　　　 ひと</a:t>
            </a:r>
          </a:p>
        </p:txBody>
      </p:sp>
      <p:sp>
        <p:nvSpPr>
          <p:cNvPr id="7" name="テキスト ボックス 6">
            <a:extLst>
              <a:ext uri="{FF2B5EF4-FFF2-40B4-BE49-F238E27FC236}">
                <a16:creationId xmlns:a16="http://schemas.microsoft.com/office/drawing/2014/main" id="{AD8866F6-D2F5-5901-A69C-F4AB921F0BEE}"/>
              </a:ext>
            </a:extLst>
          </p:cNvPr>
          <p:cNvSpPr txBox="1"/>
          <p:nvPr/>
        </p:nvSpPr>
        <p:spPr>
          <a:xfrm>
            <a:off x="1001144" y="3649235"/>
            <a:ext cx="5587080" cy="215444"/>
          </a:xfrm>
          <a:prstGeom prst="rect">
            <a:avLst/>
          </a:prstGeom>
          <a:noFill/>
        </p:spPr>
        <p:txBody>
          <a:bodyPr wrap="square" rtlCol="0">
            <a:spAutoFit/>
          </a:bodyPr>
          <a:lstStyle/>
          <a:p>
            <a:r>
              <a:rPr kumimoji="1" lang="ja-JP" altLang="en-US" sz="800" b="1" dirty="0">
                <a:solidFill>
                  <a:srgbClr val="FF0000"/>
                </a:solidFill>
                <a:latin typeface="+mj-ea"/>
                <a:ea typeface="+mj-ea"/>
              </a:rPr>
              <a:t>ちょ     さく    けん　　　 </a:t>
            </a:r>
            <a:r>
              <a:rPr kumimoji="1" lang="ja-JP" altLang="en-US" sz="800" b="1" dirty="0">
                <a:latin typeface="+mj-ea"/>
                <a:ea typeface="+mj-ea"/>
              </a:rPr>
              <a:t>ほう   りつ　　　　　　　　　　　　　　    ちょ    さく     しゃ　　　　　 あた　　　　　　　　　　　　　　　　けん    り</a:t>
            </a:r>
          </a:p>
        </p:txBody>
      </p:sp>
      <p:sp>
        <p:nvSpPr>
          <p:cNvPr id="8" name="テキスト ボックス 7">
            <a:extLst>
              <a:ext uri="{FF2B5EF4-FFF2-40B4-BE49-F238E27FC236}">
                <a16:creationId xmlns:a16="http://schemas.microsoft.com/office/drawing/2014/main" id="{B3318EBF-88BA-39AD-19B1-71B489D60843}"/>
              </a:ext>
            </a:extLst>
          </p:cNvPr>
          <p:cNvSpPr txBox="1"/>
          <p:nvPr/>
        </p:nvSpPr>
        <p:spPr>
          <a:xfrm>
            <a:off x="1062112" y="4172034"/>
            <a:ext cx="6799159" cy="215444"/>
          </a:xfrm>
          <a:prstGeom prst="rect">
            <a:avLst/>
          </a:prstGeom>
          <a:noFill/>
        </p:spPr>
        <p:txBody>
          <a:bodyPr wrap="square" rtlCol="0">
            <a:spAutoFit/>
          </a:bodyPr>
          <a:lstStyle/>
          <a:p>
            <a:r>
              <a:rPr kumimoji="1" lang="ja-JP" altLang="en-US" sz="800" b="1" dirty="0">
                <a:latin typeface="+mj-ea"/>
                <a:ea typeface="+mj-ea"/>
              </a:rPr>
              <a:t>ちょ   さく    けん  ほう　　　　　　　　　  ちょ    さく   ぶつ　　　　　　　　　 　　　し    そう　　 　　　　　　　　　かん  じょう　　   そう    さく   てき　　　　ひょう  げん</a:t>
            </a:r>
          </a:p>
        </p:txBody>
      </p:sp>
      <p:sp>
        <p:nvSpPr>
          <p:cNvPr id="9" name="テキスト ボックス 8">
            <a:extLst>
              <a:ext uri="{FF2B5EF4-FFF2-40B4-BE49-F238E27FC236}">
                <a16:creationId xmlns:a16="http://schemas.microsoft.com/office/drawing/2014/main" id="{3BE981D2-53A0-0720-5C33-9107756EF598}"/>
              </a:ext>
            </a:extLst>
          </p:cNvPr>
          <p:cNvSpPr txBox="1"/>
          <p:nvPr/>
        </p:nvSpPr>
        <p:spPr>
          <a:xfrm>
            <a:off x="2771801" y="4658523"/>
            <a:ext cx="4896544" cy="215444"/>
          </a:xfrm>
          <a:prstGeom prst="rect">
            <a:avLst/>
          </a:prstGeom>
          <a:noFill/>
        </p:spPr>
        <p:txBody>
          <a:bodyPr wrap="square" rtlCol="0">
            <a:spAutoFit/>
          </a:bodyPr>
          <a:lstStyle/>
          <a:p>
            <a:r>
              <a:rPr kumimoji="1" lang="ja-JP" altLang="en-US" sz="800" b="1" dirty="0">
                <a:latin typeface="+mj-ea"/>
                <a:ea typeface="+mj-ea"/>
              </a:rPr>
              <a:t> ぶん  げい　　　 がく  じゅつ　   　び   じゅつ　　　　　　　　 　　おん  がく           はん   い　　　　　ぞく</a:t>
            </a:r>
          </a:p>
        </p:txBody>
      </p:sp>
      <p:sp>
        <p:nvSpPr>
          <p:cNvPr id="11" name="テキスト ボックス 10">
            <a:extLst>
              <a:ext uri="{FF2B5EF4-FFF2-40B4-BE49-F238E27FC236}">
                <a16:creationId xmlns:a16="http://schemas.microsoft.com/office/drawing/2014/main" id="{C26AC29E-246B-04A6-F140-007E7648D46D}"/>
              </a:ext>
            </a:extLst>
          </p:cNvPr>
          <p:cNvSpPr txBox="1"/>
          <p:nvPr/>
        </p:nvSpPr>
        <p:spPr>
          <a:xfrm>
            <a:off x="827584" y="1123539"/>
            <a:ext cx="7056784" cy="5032147"/>
          </a:xfrm>
          <a:prstGeom prst="rect">
            <a:avLst/>
          </a:prstGeom>
          <a:noFill/>
        </p:spPr>
        <p:txBody>
          <a:bodyPr wrap="square" rtlCol="0">
            <a:spAutoFit/>
          </a:bodyPr>
          <a:lstStyle/>
          <a:p>
            <a:pPr>
              <a:lnSpc>
                <a:spcPct val="150000"/>
              </a:lnSpc>
            </a:pPr>
            <a:r>
              <a:rPr kumimoji="1" lang="ja-JP" altLang="en-US" sz="2200" b="1" dirty="0">
                <a:latin typeface="+mj-ea"/>
                <a:ea typeface="+mj-ea"/>
              </a:rPr>
              <a:t>小説、音楽、美術、アニメなどの作品は、それを作った人がそれぞれ自分の考えや気持ちを作品として表現したものです。</a:t>
            </a:r>
          </a:p>
          <a:p>
            <a:pPr>
              <a:lnSpc>
                <a:spcPct val="150000"/>
              </a:lnSpc>
            </a:pPr>
            <a:r>
              <a:rPr kumimoji="1" lang="ja-JP" altLang="en-US" sz="2200" b="1" dirty="0">
                <a:solidFill>
                  <a:srgbClr val="FF0000"/>
                </a:solidFill>
                <a:effectLst>
                  <a:outerShdw blurRad="38100" dist="38100" dir="2700000" algn="tl">
                    <a:srgbClr val="000000">
                      <a:alpha val="43137"/>
                    </a:srgbClr>
                  </a:outerShdw>
                </a:effectLst>
                <a:latin typeface="+mj-ea"/>
                <a:ea typeface="+mj-ea"/>
              </a:rPr>
              <a:t>「著作物」</a:t>
            </a:r>
            <a:r>
              <a:rPr kumimoji="1" lang="ja-JP" altLang="en-US" sz="2200" b="1" dirty="0">
                <a:effectLst>
                  <a:outerShdw blurRad="38100" dist="38100" dir="2700000" algn="tl">
                    <a:srgbClr val="000000">
                      <a:alpha val="43137"/>
                    </a:srgbClr>
                  </a:outerShdw>
                </a:effectLst>
                <a:latin typeface="+mj-ea"/>
                <a:ea typeface="+mj-ea"/>
              </a:rPr>
              <a:t>表現されたもの</a:t>
            </a:r>
          </a:p>
          <a:p>
            <a:pPr>
              <a:lnSpc>
                <a:spcPct val="150000"/>
              </a:lnSpc>
            </a:pPr>
            <a:r>
              <a:rPr kumimoji="1" lang="ja-JP" altLang="en-US" sz="2200" b="1" dirty="0">
                <a:solidFill>
                  <a:srgbClr val="FF0000"/>
                </a:solidFill>
                <a:effectLst>
                  <a:outerShdw blurRad="38100" dist="38100" dir="2700000" algn="tl">
                    <a:srgbClr val="000000">
                      <a:alpha val="43137"/>
                    </a:srgbClr>
                  </a:outerShdw>
                </a:effectLst>
                <a:latin typeface="+mj-ea"/>
                <a:ea typeface="+mj-ea"/>
              </a:rPr>
              <a:t>「著作者」</a:t>
            </a:r>
            <a:r>
              <a:rPr kumimoji="1" lang="ja-JP" altLang="en-US" sz="2200" b="1" dirty="0">
                <a:effectLst>
                  <a:outerShdw blurRad="38100" dist="38100" dir="2700000" algn="tl">
                    <a:srgbClr val="000000">
                      <a:alpha val="43137"/>
                    </a:srgbClr>
                  </a:outerShdw>
                </a:effectLst>
                <a:latin typeface="+mj-ea"/>
                <a:ea typeface="+mj-ea"/>
              </a:rPr>
              <a:t>著作物を創作した人</a:t>
            </a:r>
          </a:p>
          <a:p>
            <a:pPr>
              <a:lnSpc>
                <a:spcPct val="150000"/>
              </a:lnSpc>
            </a:pPr>
            <a:r>
              <a:rPr kumimoji="1" lang="ja-JP" altLang="en-US" sz="2200" b="1" dirty="0">
                <a:solidFill>
                  <a:srgbClr val="FF0000"/>
                </a:solidFill>
                <a:effectLst>
                  <a:outerShdw blurRad="38100" dist="38100" dir="2700000" algn="tl">
                    <a:srgbClr val="000000">
                      <a:alpha val="43137"/>
                    </a:srgbClr>
                  </a:outerShdw>
                </a:effectLst>
                <a:latin typeface="+mj-ea"/>
                <a:ea typeface="+mj-ea"/>
              </a:rPr>
              <a:t>「著作権」</a:t>
            </a:r>
            <a:r>
              <a:rPr kumimoji="1" lang="ja-JP" altLang="en-US" sz="2200" b="1" dirty="0">
                <a:effectLst>
                  <a:outerShdw blurRad="38100" dist="38100" dir="2700000" algn="tl">
                    <a:srgbClr val="000000">
                      <a:alpha val="43137"/>
                    </a:srgbClr>
                  </a:outerShdw>
                </a:effectLst>
                <a:latin typeface="+mj-ea"/>
                <a:ea typeface="+mj-ea"/>
              </a:rPr>
              <a:t>法律によって著作者に与えられる権利　</a:t>
            </a:r>
          </a:p>
          <a:p>
            <a:pPr>
              <a:lnSpc>
                <a:spcPct val="150000"/>
              </a:lnSpc>
            </a:pPr>
            <a:r>
              <a:rPr kumimoji="1" lang="ja-JP" altLang="en-US" sz="2200" dirty="0">
                <a:latin typeface="+mj-ea"/>
                <a:ea typeface="+mj-ea"/>
              </a:rPr>
              <a:t>　</a:t>
            </a:r>
            <a:r>
              <a:rPr kumimoji="1" lang="ja-JP" altLang="en-US" sz="2000" dirty="0">
                <a:latin typeface="+mn-ea"/>
                <a:ea typeface="+mn-ea"/>
              </a:rPr>
              <a:t>著作権法では、著作物とは、</a:t>
            </a:r>
            <a:r>
              <a:rPr kumimoji="1" lang="ja-JP" altLang="en-US" sz="2000" u="sng" dirty="0">
                <a:latin typeface="+mn-ea"/>
                <a:ea typeface="+mn-ea"/>
              </a:rPr>
              <a:t>「思想または感情を創作的に表現したものであって、文芸、学術、美術または音楽の範囲に属するもの」であるとされています。</a:t>
            </a:r>
          </a:p>
          <a:p>
            <a:endParaRPr kumimoji="1" lang="ja-JP" altLang="en-US" sz="2400" dirty="0">
              <a:latin typeface="+mj-ea"/>
              <a:ea typeface="+mj-ea"/>
            </a:endParaRPr>
          </a:p>
        </p:txBody>
      </p:sp>
      <p:sp>
        <p:nvSpPr>
          <p:cNvPr id="12" name="フッター プレースホルダー 2">
            <a:extLst>
              <a:ext uri="{FF2B5EF4-FFF2-40B4-BE49-F238E27FC236}">
                <a16:creationId xmlns:a16="http://schemas.microsoft.com/office/drawing/2014/main" id="{6ADAC741-6E41-2BE7-80CB-C38FF94DD607}"/>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3" name="フッター プレースホルダー 2">
            <a:extLst>
              <a:ext uri="{FF2B5EF4-FFF2-40B4-BE49-F238E27FC236}">
                <a16:creationId xmlns:a16="http://schemas.microsoft.com/office/drawing/2014/main" id="{DBA9F559-9820-52A1-D8A1-25097299A6B8}"/>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Tree>
    <p:extLst>
      <p:ext uri="{BB962C8B-B14F-4D97-AF65-F5344CB8AC3E}">
        <p14:creationId xmlns:p14="http://schemas.microsoft.com/office/powerpoint/2010/main" val="1895901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直角三角形 10">
            <a:extLst>
              <a:ext uri="{FF2B5EF4-FFF2-40B4-BE49-F238E27FC236}">
                <a16:creationId xmlns:a16="http://schemas.microsoft.com/office/drawing/2014/main" id="{EEBC9D47-841D-7EF0-2271-1DCB11027F62}"/>
              </a:ext>
            </a:extLst>
          </p:cNvPr>
          <p:cNvSpPr/>
          <p:nvPr/>
        </p:nvSpPr>
        <p:spPr>
          <a:xfrm>
            <a:off x="8954" y="838200"/>
            <a:ext cx="4995094" cy="5471120"/>
          </a:xfrm>
          <a:prstGeom prst="rtTriangle">
            <a:avLst/>
          </a:prstGeom>
          <a:blipFill dpi="0" rotWithShape="1">
            <a:blip r:embed="rId2">
              <a:alphaModFix amt="60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88"/>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mj-ea"/>
                  <a:ea typeface="+mj-ea"/>
                </a:rPr>
                <a:t>⑧著作権とは？</a:t>
              </a:r>
            </a:p>
          </p:txBody>
        </p:sp>
      </p:grpSp>
      <p:sp>
        <p:nvSpPr>
          <p:cNvPr id="16" name="テキスト ボックス 4"/>
          <p:cNvSpPr>
            <a:spLocks noChangeArrowheads="1"/>
          </p:cNvSpPr>
          <p:nvPr/>
        </p:nvSpPr>
        <p:spPr bwMode="auto">
          <a:xfrm>
            <a:off x="899592" y="1412776"/>
            <a:ext cx="7237499"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ts val="3500"/>
              </a:lnSpc>
              <a:spcBef>
                <a:spcPts val="600"/>
              </a:spcBef>
              <a:spcAft>
                <a:spcPts val="600"/>
              </a:spcAft>
              <a:buSzPct val="100000"/>
              <a:defRPr/>
            </a:pPr>
            <a:r>
              <a:rPr lang="ja-JP" altLang="en-US" sz="2400" dirty="0">
                <a:solidFill>
                  <a:srgbClr val="FF0000"/>
                </a:solidFill>
                <a:latin typeface="+mj-ea"/>
                <a:ea typeface="+mj-ea"/>
              </a:rPr>
              <a:t>　</a:t>
            </a:r>
            <a:r>
              <a:rPr lang="ja-JP" altLang="en-US" sz="2400" b="1" dirty="0">
                <a:latin typeface="+mj-ea"/>
                <a:ea typeface="+mj-ea"/>
              </a:rPr>
              <a:t>著作権法は、著作権の内容を、大きく次の二つに分けて定めています。</a:t>
            </a:r>
            <a:endParaRPr lang="en-US" altLang="ja-JP" sz="2400" b="1" dirty="0">
              <a:latin typeface="+mj-ea"/>
              <a:ea typeface="+mj-ea"/>
            </a:endParaRPr>
          </a:p>
          <a:p>
            <a:pPr eaLnBrk="1" hangingPunct="1">
              <a:spcBef>
                <a:spcPts val="600"/>
              </a:spcBef>
              <a:spcAft>
                <a:spcPts val="600"/>
              </a:spcAft>
              <a:buSzPct val="100000"/>
              <a:defRPr/>
            </a:pPr>
            <a:endParaRPr lang="en-US" altLang="ja-JP" sz="2400" dirty="0">
              <a:solidFill>
                <a:srgbClr val="FF0000"/>
              </a:solidFill>
              <a:latin typeface="+mj-ea"/>
              <a:ea typeface="+mj-ea"/>
            </a:endParaRPr>
          </a:p>
          <a:p>
            <a:pPr eaLnBrk="1" hangingPunct="1">
              <a:spcBef>
                <a:spcPts val="600"/>
              </a:spcBef>
              <a:spcAft>
                <a:spcPts val="600"/>
              </a:spcAft>
              <a:buSzPct val="100000"/>
              <a:defRPr/>
            </a:pPr>
            <a:r>
              <a:rPr lang="ja-JP" altLang="en-US" sz="2400" b="1" dirty="0">
                <a:solidFill>
                  <a:srgbClr val="FF0000"/>
                </a:solidFill>
                <a:effectLst>
                  <a:outerShdw blurRad="38100" dist="38100" dir="2700000" algn="tl">
                    <a:srgbClr val="000000">
                      <a:alpha val="43137"/>
                    </a:srgbClr>
                  </a:outerShdw>
                </a:effectLst>
                <a:latin typeface="+mj-ea"/>
                <a:ea typeface="+mj-ea"/>
              </a:rPr>
              <a:t>「著作者人格権」</a:t>
            </a:r>
            <a:endParaRPr lang="en-US" altLang="ja-JP" sz="2400" b="1" dirty="0">
              <a:solidFill>
                <a:srgbClr val="FF0000"/>
              </a:solidFill>
              <a:effectLst>
                <a:outerShdw blurRad="38100" dist="38100" dir="2700000" algn="tl">
                  <a:srgbClr val="000000">
                    <a:alpha val="43137"/>
                  </a:srgbClr>
                </a:outerShdw>
              </a:effectLst>
              <a:latin typeface="+mj-ea"/>
              <a:ea typeface="+mj-ea"/>
            </a:endParaRPr>
          </a:p>
          <a:p>
            <a:pPr eaLnBrk="1" hangingPunct="1">
              <a:spcBef>
                <a:spcPts val="600"/>
              </a:spcBef>
              <a:spcAft>
                <a:spcPts val="600"/>
              </a:spcAft>
              <a:buSzPct val="100000"/>
              <a:defRPr/>
            </a:pPr>
            <a:r>
              <a:rPr lang="ja-JP" altLang="en-US" sz="2400" dirty="0">
                <a:solidFill>
                  <a:srgbClr val="FF0000"/>
                </a:solidFill>
                <a:latin typeface="+mj-ea"/>
                <a:ea typeface="+mj-ea"/>
              </a:rPr>
              <a:t>　</a:t>
            </a:r>
            <a:r>
              <a:rPr lang="ja-JP" altLang="en-US" sz="2000" dirty="0">
                <a:latin typeface="+mj-ea"/>
                <a:ea typeface="+mj-ea"/>
              </a:rPr>
              <a:t>著作物を通して表現されている著作者の人格を守る権利</a:t>
            </a:r>
            <a:endParaRPr lang="en-US" altLang="ja-JP" sz="2000" dirty="0">
              <a:latin typeface="+mj-ea"/>
              <a:ea typeface="+mj-ea"/>
            </a:endParaRPr>
          </a:p>
          <a:p>
            <a:pPr eaLnBrk="1" hangingPunct="1">
              <a:spcBef>
                <a:spcPts val="600"/>
              </a:spcBef>
              <a:spcAft>
                <a:spcPts val="600"/>
              </a:spcAft>
              <a:buSzPct val="100000"/>
              <a:defRPr/>
            </a:pPr>
            <a:r>
              <a:rPr lang="ja-JP" altLang="en-US" sz="2400" b="1" dirty="0">
                <a:solidFill>
                  <a:srgbClr val="FF0000"/>
                </a:solidFill>
                <a:effectLst>
                  <a:outerShdw blurRad="38100" dist="38100" dir="2700000" algn="tl">
                    <a:srgbClr val="000000">
                      <a:alpha val="43137"/>
                    </a:srgbClr>
                  </a:outerShdw>
                </a:effectLst>
                <a:latin typeface="+mj-ea"/>
                <a:ea typeface="+mj-ea"/>
              </a:rPr>
              <a:t>「著作権</a:t>
            </a:r>
            <a:r>
              <a:rPr lang="en-US" altLang="ja-JP" sz="2400" b="1" dirty="0">
                <a:solidFill>
                  <a:srgbClr val="FF0000"/>
                </a:solidFill>
                <a:effectLst>
                  <a:outerShdw blurRad="38100" dist="38100" dir="2700000" algn="tl">
                    <a:srgbClr val="000000">
                      <a:alpha val="43137"/>
                    </a:srgbClr>
                  </a:outerShdw>
                </a:effectLst>
                <a:latin typeface="+mj-ea"/>
                <a:ea typeface="+mj-ea"/>
              </a:rPr>
              <a:t>(</a:t>
            </a:r>
            <a:r>
              <a:rPr lang="ja-JP" altLang="en-US" sz="2400" b="1" dirty="0">
                <a:solidFill>
                  <a:srgbClr val="FF0000"/>
                </a:solidFill>
                <a:effectLst>
                  <a:outerShdw blurRad="38100" dist="38100" dir="2700000" algn="tl">
                    <a:srgbClr val="000000">
                      <a:alpha val="43137"/>
                    </a:srgbClr>
                  </a:outerShdw>
                </a:effectLst>
                <a:latin typeface="+mj-ea"/>
                <a:ea typeface="+mj-ea"/>
              </a:rPr>
              <a:t>財産権</a:t>
            </a:r>
            <a:r>
              <a:rPr lang="en-US" altLang="ja-JP" sz="2400" b="1" dirty="0">
                <a:solidFill>
                  <a:srgbClr val="FF0000"/>
                </a:solidFill>
                <a:effectLst>
                  <a:outerShdw blurRad="38100" dist="38100" dir="2700000" algn="tl">
                    <a:srgbClr val="000000">
                      <a:alpha val="43137"/>
                    </a:srgbClr>
                  </a:outerShdw>
                </a:effectLst>
                <a:latin typeface="+mj-ea"/>
                <a:ea typeface="+mj-ea"/>
              </a:rPr>
              <a:t>)</a:t>
            </a:r>
            <a:r>
              <a:rPr lang="ja-JP" altLang="en-US" sz="2400" b="1" dirty="0">
                <a:solidFill>
                  <a:srgbClr val="FF0000"/>
                </a:solidFill>
                <a:effectLst>
                  <a:outerShdw blurRad="38100" dist="38100" dir="2700000" algn="tl">
                    <a:srgbClr val="000000">
                      <a:alpha val="43137"/>
                    </a:srgbClr>
                  </a:outerShdw>
                </a:effectLst>
                <a:latin typeface="+mj-ea"/>
                <a:ea typeface="+mj-ea"/>
              </a:rPr>
              <a:t>」</a:t>
            </a:r>
            <a:endParaRPr lang="en-US" altLang="ja-JP" sz="2400" b="1" dirty="0">
              <a:solidFill>
                <a:srgbClr val="FF0000"/>
              </a:solidFill>
              <a:effectLst>
                <a:outerShdw blurRad="38100" dist="38100" dir="2700000" algn="tl">
                  <a:srgbClr val="000000">
                    <a:alpha val="43137"/>
                  </a:srgbClr>
                </a:outerShdw>
              </a:effectLst>
              <a:latin typeface="+mj-ea"/>
              <a:ea typeface="+mj-ea"/>
            </a:endParaRPr>
          </a:p>
          <a:p>
            <a:pPr eaLnBrk="1" hangingPunct="1">
              <a:lnSpc>
                <a:spcPts val="3500"/>
              </a:lnSpc>
              <a:spcBef>
                <a:spcPts val="600"/>
              </a:spcBef>
              <a:spcAft>
                <a:spcPts val="600"/>
              </a:spcAft>
              <a:buSzPct val="100000"/>
              <a:defRPr/>
            </a:pPr>
            <a:r>
              <a:rPr lang="ja-JP" altLang="en-US" sz="2000" dirty="0">
                <a:solidFill>
                  <a:srgbClr val="FF0000"/>
                </a:solidFill>
                <a:latin typeface="+mj-ea"/>
                <a:ea typeface="+mj-ea"/>
              </a:rPr>
              <a:t>　</a:t>
            </a:r>
            <a:r>
              <a:rPr lang="ja-JP" altLang="en-US" sz="2000" dirty="0">
                <a:latin typeface="+mj-ea"/>
                <a:ea typeface="+mj-ea"/>
              </a:rPr>
              <a:t>著作権者が著作物の利用を許可してその使用料を受け取ることができる権利</a:t>
            </a:r>
          </a:p>
        </p:txBody>
      </p:sp>
      <p:sp>
        <p:nvSpPr>
          <p:cNvPr id="4" name="テキスト ボックス 3">
            <a:extLst>
              <a:ext uri="{FF2B5EF4-FFF2-40B4-BE49-F238E27FC236}">
                <a16:creationId xmlns:a16="http://schemas.microsoft.com/office/drawing/2014/main" id="{2E0A24B4-7782-09AC-1F4E-738E209F3F3A}"/>
              </a:ext>
            </a:extLst>
          </p:cNvPr>
          <p:cNvSpPr txBox="1"/>
          <p:nvPr/>
        </p:nvSpPr>
        <p:spPr>
          <a:xfrm>
            <a:off x="1160116" y="1318000"/>
            <a:ext cx="6796260" cy="246221"/>
          </a:xfrm>
          <a:prstGeom prst="rect">
            <a:avLst/>
          </a:prstGeom>
          <a:noFill/>
        </p:spPr>
        <p:txBody>
          <a:bodyPr wrap="square" rtlCol="0">
            <a:spAutoFit/>
          </a:bodyPr>
          <a:lstStyle/>
          <a:p>
            <a:r>
              <a:rPr kumimoji="1" lang="ja-JP" altLang="en-US" sz="1000" b="1" dirty="0">
                <a:latin typeface="+mj-ea"/>
                <a:ea typeface="+mj-ea"/>
              </a:rPr>
              <a:t>ちょ   さく   けん  ほう　   　　　　ちょ    さく   けん　    　ない   よう　　     　　おお　　　　 　 つぎ　       ふた  　　 　　　  　わ　　　　　　</a:t>
            </a:r>
          </a:p>
        </p:txBody>
      </p:sp>
      <p:sp>
        <p:nvSpPr>
          <p:cNvPr id="5" name="テキスト ボックス 4">
            <a:extLst>
              <a:ext uri="{FF2B5EF4-FFF2-40B4-BE49-F238E27FC236}">
                <a16:creationId xmlns:a16="http://schemas.microsoft.com/office/drawing/2014/main" id="{36271614-6D36-49F2-891F-DBA6E40EF88A}"/>
              </a:ext>
            </a:extLst>
          </p:cNvPr>
          <p:cNvSpPr txBox="1"/>
          <p:nvPr/>
        </p:nvSpPr>
        <p:spPr>
          <a:xfrm>
            <a:off x="1112580" y="2850478"/>
            <a:ext cx="2163276" cy="246221"/>
          </a:xfrm>
          <a:prstGeom prst="rect">
            <a:avLst/>
          </a:prstGeom>
          <a:noFill/>
        </p:spPr>
        <p:txBody>
          <a:bodyPr wrap="square" rtlCol="0">
            <a:spAutoFit/>
          </a:bodyPr>
          <a:lstStyle/>
          <a:p>
            <a:r>
              <a:rPr kumimoji="1" lang="ja-JP" altLang="en-US" sz="1000" b="1" dirty="0">
                <a:solidFill>
                  <a:srgbClr val="FF0000"/>
                </a:solidFill>
                <a:latin typeface="+mj-ea"/>
                <a:ea typeface="+mj-ea"/>
              </a:rPr>
              <a:t>ちょ   さく   しゃ  じん  かく  けん</a:t>
            </a:r>
          </a:p>
        </p:txBody>
      </p:sp>
      <p:sp>
        <p:nvSpPr>
          <p:cNvPr id="6" name="テキスト ボックス 5">
            <a:extLst>
              <a:ext uri="{FF2B5EF4-FFF2-40B4-BE49-F238E27FC236}">
                <a16:creationId xmlns:a16="http://schemas.microsoft.com/office/drawing/2014/main" id="{1698C6A2-0162-DCE7-01EE-01917C4CCC0D}"/>
              </a:ext>
            </a:extLst>
          </p:cNvPr>
          <p:cNvSpPr txBox="1"/>
          <p:nvPr/>
        </p:nvSpPr>
        <p:spPr>
          <a:xfrm>
            <a:off x="1124570" y="3422354"/>
            <a:ext cx="7776864" cy="246221"/>
          </a:xfrm>
          <a:prstGeom prst="rect">
            <a:avLst/>
          </a:prstGeom>
          <a:noFill/>
        </p:spPr>
        <p:txBody>
          <a:bodyPr wrap="square" rtlCol="0">
            <a:spAutoFit/>
          </a:bodyPr>
          <a:lstStyle/>
          <a:p>
            <a:r>
              <a:rPr kumimoji="1" lang="ja-JP" altLang="en-US" sz="1000" b="1" dirty="0">
                <a:latin typeface="+mj-ea"/>
                <a:ea typeface="+mj-ea"/>
              </a:rPr>
              <a:t>ちょ  さくぶつ　     とお　　　    ひょうげん　　　　　　　　　         ちょ さく   しゃ　　   じんかく　     まも　   　けんり</a:t>
            </a:r>
          </a:p>
        </p:txBody>
      </p:sp>
      <p:sp>
        <p:nvSpPr>
          <p:cNvPr id="7" name="テキスト ボックス 6">
            <a:extLst>
              <a:ext uri="{FF2B5EF4-FFF2-40B4-BE49-F238E27FC236}">
                <a16:creationId xmlns:a16="http://schemas.microsoft.com/office/drawing/2014/main" id="{FF4341DE-B765-C8BD-5A24-599905C34E25}"/>
              </a:ext>
            </a:extLst>
          </p:cNvPr>
          <p:cNvSpPr txBox="1"/>
          <p:nvPr/>
        </p:nvSpPr>
        <p:spPr>
          <a:xfrm>
            <a:off x="1160116" y="3894463"/>
            <a:ext cx="7776864" cy="246221"/>
          </a:xfrm>
          <a:prstGeom prst="rect">
            <a:avLst/>
          </a:prstGeom>
          <a:noFill/>
        </p:spPr>
        <p:txBody>
          <a:bodyPr wrap="square" rtlCol="0">
            <a:spAutoFit/>
          </a:bodyPr>
          <a:lstStyle/>
          <a:p>
            <a:r>
              <a:rPr kumimoji="1" lang="ja-JP" altLang="en-US" sz="1000" b="1" dirty="0">
                <a:solidFill>
                  <a:srgbClr val="FF0000"/>
                </a:solidFill>
                <a:latin typeface="+mj-ea"/>
                <a:ea typeface="+mj-ea"/>
              </a:rPr>
              <a:t>ちょさくけん   　　　ざいさんけん</a:t>
            </a:r>
          </a:p>
        </p:txBody>
      </p:sp>
      <p:sp>
        <p:nvSpPr>
          <p:cNvPr id="8" name="テキスト ボックス 7">
            <a:extLst>
              <a:ext uri="{FF2B5EF4-FFF2-40B4-BE49-F238E27FC236}">
                <a16:creationId xmlns:a16="http://schemas.microsoft.com/office/drawing/2014/main" id="{5AE6446C-4B82-A084-486B-4646B832D11D}"/>
              </a:ext>
            </a:extLst>
          </p:cNvPr>
          <p:cNvSpPr txBox="1"/>
          <p:nvPr/>
        </p:nvSpPr>
        <p:spPr>
          <a:xfrm>
            <a:off x="1077645" y="4470944"/>
            <a:ext cx="6302667" cy="246221"/>
          </a:xfrm>
          <a:prstGeom prst="rect">
            <a:avLst/>
          </a:prstGeom>
          <a:noFill/>
        </p:spPr>
        <p:txBody>
          <a:bodyPr wrap="square" rtlCol="0">
            <a:spAutoFit/>
          </a:bodyPr>
          <a:lstStyle/>
          <a:p>
            <a:r>
              <a:rPr kumimoji="1" lang="ja-JP" altLang="en-US" sz="1000" b="1" dirty="0">
                <a:latin typeface="+mj-ea"/>
                <a:ea typeface="+mj-ea"/>
              </a:rPr>
              <a:t>ちょ  さく  けんしゃ　     ちょ  さく ぶつ　　    り   よう　　  きょ   か　　　　　　　　　       し   ようりょう　  　 う          と　　　　　 </a:t>
            </a:r>
          </a:p>
        </p:txBody>
      </p:sp>
      <p:sp>
        <p:nvSpPr>
          <p:cNvPr id="9" name="テキスト ボックス 8">
            <a:extLst>
              <a:ext uri="{FF2B5EF4-FFF2-40B4-BE49-F238E27FC236}">
                <a16:creationId xmlns:a16="http://schemas.microsoft.com/office/drawing/2014/main" id="{089EE566-38DF-738C-308D-75E30E6D1AC4}"/>
              </a:ext>
            </a:extLst>
          </p:cNvPr>
          <p:cNvSpPr txBox="1"/>
          <p:nvPr/>
        </p:nvSpPr>
        <p:spPr>
          <a:xfrm>
            <a:off x="1835696" y="4932982"/>
            <a:ext cx="720080" cy="246221"/>
          </a:xfrm>
          <a:prstGeom prst="rect">
            <a:avLst/>
          </a:prstGeom>
          <a:noFill/>
        </p:spPr>
        <p:txBody>
          <a:bodyPr wrap="square" rtlCol="0">
            <a:spAutoFit/>
          </a:bodyPr>
          <a:lstStyle/>
          <a:p>
            <a:r>
              <a:rPr kumimoji="1" lang="ja-JP" altLang="en-US" sz="1000" b="1" dirty="0">
                <a:latin typeface="+mj-ea"/>
                <a:ea typeface="+mj-ea"/>
              </a:rPr>
              <a:t> けん り</a:t>
            </a:r>
          </a:p>
        </p:txBody>
      </p:sp>
      <p:sp>
        <p:nvSpPr>
          <p:cNvPr id="3" name="テキスト ボックス 2">
            <a:extLst>
              <a:ext uri="{FF2B5EF4-FFF2-40B4-BE49-F238E27FC236}">
                <a16:creationId xmlns:a16="http://schemas.microsoft.com/office/drawing/2014/main" id="{8653A038-D3C4-2F3A-1E94-89D4870E520D}"/>
              </a:ext>
            </a:extLst>
          </p:cNvPr>
          <p:cNvSpPr txBox="1"/>
          <p:nvPr/>
        </p:nvSpPr>
        <p:spPr>
          <a:xfrm>
            <a:off x="1547665" y="1773991"/>
            <a:ext cx="504056" cy="246221"/>
          </a:xfrm>
          <a:prstGeom prst="rect">
            <a:avLst/>
          </a:prstGeom>
          <a:noFill/>
        </p:spPr>
        <p:txBody>
          <a:bodyPr wrap="square" rtlCol="0">
            <a:spAutoFit/>
          </a:bodyPr>
          <a:lstStyle/>
          <a:p>
            <a:r>
              <a:rPr kumimoji="1" lang="ja-JP" altLang="en-US" sz="1000" b="1" dirty="0">
                <a:latin typeface="+mj-ea"/>
                <a:ea typeface="+mj-ea"/>
              </a:rPr>
              <a:t>さだ</a:t>
            </a:r>
          </a:p>
        </p:txBody>
      </p:sp>
      <p:sp>
        <p:nvSpPr>
          <p:cNvPr id="2" name="フッター プレースホルダー 2">
            <a:extLst>
              <a:ext uri="{FF2B5EF4-FFF2-40B4-BE49-F238E27FC236}">
                <a16:creationId xmlns:a16="http://schemas.microsoft.com/office/drawing/2014/main" id="{6E1F84B0-1F4E-BED4-6B26-E5AA12BDC4C5}"/>
              </a:ext>
            </a:extLst>
          </p:cNvPr>
          <p:cNvSpPr>
            <a:spLocks noChangeArrowheads="1"/>
          </p:cNvSpPr>
          <p:nvPr/>
        </p:nvSpPr>
        <p:spPr bwMode="auto">
          <a:xfrm>
            <a:off x="3059832" y="6520259"/>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dirty="0">
                <a:solidFill>
                  <a:schemeClr val="bg1"/>
                </a:solidFill>
                <a:effectLst>
                  <a:outerShdw blurRad="38100" dist="38100" dir="2700000" algn="tl">
                    <a:srgbClr val="C0C0C0"/>
                  </a:outerShdw>
                </a:effectLst>
                <a:latin typeface="+mj-ea"/>
                <a:ea typeface="+mj-ea"/>
              </a:rPr>
              <a:t>岐阜県教育委員会　学校安全課</a:t>
            </a:r>
          </a:p>
        </p:txBody>
      </p:sp>
      <p:sp>
        <p:nvSpPr>
          <p:cNvPr id="12" name="フッター プレースホルダー 2">
            <a:extLst>
              <a:ext uri="{FF2B5EF4-FFF2-40B4-BE49-F238E27FC236}">
                <a16:creationId xmlns:a16="http://schemas.microsoft.com/office/drawing/2014/main" id="{B29860C7-6191-9275-B577-6704D0136025}"/>
              </a:ext>
            </a:extLst>
          </p:cNvPr>
          <p:cNvSpPr>
            <a:spLocks noChangeArrowheads="1"/>
          </p:cNvSpPr>
          <p:nvPr/>
        </p:nvSpPr>
        <p:spPr bwMode="auto">
          <a:xfrm>
            <a:off x="3418942" y="6425895"/>
            <a:ext cx="2367880" cy="188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600" b="1" dirty="0">
                <a:solidFill>
                  <a:schemeClr val="bg1"/>
                </a:solidFill>
                <a:latin typeface="+mj-ea"/>
                <a:ea typeface="+mj-ea"/>
              </a:rPr>
              <a:t>ぎふけんきょういくいいんかい　　　　　　がっこうあんぜんか</a:t>
            </a:r>
          </a:p>
        </p:txBody>
      </p:sp>
      <p:sp>
        <p:nvSpPr>
          <p:cNvPr id="13" name="テキスト ボックス 12">
            <a:extLst>
              <a:ext uri="{FF2B5EF4-FFF2-40B4-BE49-F238E27FC236}">
                <a16:creationId xmlns:a16="http://schemas.microsoft.com/office/drawing/2014/main" id="{2A771D4C-3932-065D-7796-BD1AE61E8A5D}"/>
              </a:ext>
            </a:extLst>
          </p:cNvPr>
          <p:cNvSpPr txBox="1"/>
          <p:nvPr/>
        </p:nvSpPr>
        <p:spPr>
          <a:xfrm>
            <a:off x="573448" y="5801"/>
            <a:ext cx="1478272" cy="276999"/>
          </a:xfrm>
          <a:prstGeom prst="rect">
            <a:avLst/>
          </a:prstGeom>
          <a:noFill/>
        </p:spPr>
        <p:txBody>
          <a:bodyPr wrap="square" rtlCol="0">
            <a:spAutoFit/>
          </a:bodyPr>
          <a:lstStyle/>
          <a:p>
            <a:r>
              <a:rPr kumimoji="1" lang="ja-JP" altLang="en-US" sz="1200" dirty="0">
                <a:solidFill>
                  <a:schemeClr val="bg1"/>
                </a:solidFill>
                <a:latin typeface="+mj-ea"/>
                <a:ea typeface="+mj-ea"/>
              </a:rPr>
              <a:t>ちょ     さく     けん</a:t>
            </a:r>
          </a:p>
        </p:txBody>
      </p:sp>
    </p:spTree>
    <p:extLst>
      <p:ext uri="{BB962C8B-B14F-4D97-AF65-F5344CB8AC3E}">
        <p14:creationId xmlns:p14="http://schemas.microsoft.com/office/powerpoint/2010/main" val="3929629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animEffect transition="in" filter="fade">
                                      <p:cBhvr>
                                        <p:cTn id="7" dur="500"/>
                                        <p:tgtEl>
                                          <p:spTgt spid="16">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3" end="3"/>
                                            </p:txEl>
                                          </p:spTgt>
                                        </p:tgtEl>
                                        <p:attrNameLst>
                                          <p:attrName>style.visibility</p:attrName>
                                        </p:attrNameLst>
                                      </p:cBhvr>
                                      <p:to>
                                        <p:strVal val="visible"/>
                                      </p:to>
                                    </p:set>
                                    <p:animEffect transition="in" filter="fade">
                                      <p:cBhvr>
                                        <p:cTn id="10" dur="500"/>
                                        <p:tgtEl>
                                          <p:spTgt spid="16">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animEffect transition="in" filter="fade">
                                      <p:cBhvr>
                                        <p:cTn id="15" dur="500"/>
                                        <p:tgtEl>
                                          <p:spTgt spid="16">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5" end="5"/>
                                            </p:txEl>
                                          </p:spTgt>
                                        </p:tgtEl>
                                        <p:attrNameLst>
                                          <p:attrName>style.visibility</p:attrName>
                                        </p:attrNameLst>
                                      </p:cBhvr>
                                      <p:to>
                                        <p:strVal val="visible"/>
                                      </p:to>
                                    </p:set>
                                    <p:animEffect transition="in" filter="fade">
                                      <p:cBhvr>
                                        <p:cTn id="18" dur="500"/>
                                        <p:tgtEl>
                                          <p:spTgt spid="1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1927</TotalTime>
  <Words>1570</Words>
  <Application>Microsoft Office PowerPoint</Application>
  <PresentationFormat>画面に合わせる (4:3)</PresentationFormat>
  <Paragraphs>165</Paragraphs>
  <Slides>10</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6</vt:i4>
      </vt:variant>
      <vt:variant>
        <vt:lpstr>スライド タイトル</vt:lpstr>
      </vt:variant>
      <vt:variant>
        <vt:i4>10</vt:i4>
      </vt:variant>
    </vt:vector>
  </HeadingPairs>
  <TitlesOfParts>
    <vt:vector size="20" baseType="lpstr">
      <vt:lpstr>ＭＳ Ｐゴシック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124</cp:revision>
  <cp:lastPrinted>2024-09-10T04:58:35Z</cp:lastPrinted>
  <dcterms:created xsi:type="dcterms:W3CDTF">1601-01-01T00:00:00Z</dcterms:created>
  <dcterms:modified xsi:type="dcterms:W3CDTF">2024-09-27T00:52:36Z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2024-08-19T07:57:20Z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c0d87d86-5dc2-4008-88ee-159315c28b64</vt:lpwstr>
  </property>
  <property fmtid="{D5CDD505-2E9C-101B-9397-08002B2CF9AE}" pid="9" name="MSIP_Label_defa4170-0d19-0005-0004-bc88714345d2_ContentBits">
    <vt:lpwstr>0</vt:lpwstr>
  </property>
</Properties>
</file>