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 id="2147483888" r:id="rId2"/>
    <p:sldMasterId id="2147483889" r:id="rId3"/>
    <p:sldMasterId id="2147483890" r:id="rId4"/>
    <p:sldMasterId id="2147483891" r:id="rId5"/>
    <p:sldMasterId id="2147483892" r:id="rId6"/>
  </p:sldMasterIdLst>
  <p:notesMasterIdLst>
    <p:notesMasterId r:id="rId17"/>
  </p:notesMasterIdLst>
  <p:handoutMasterIdLst>
    <p:handoutMasterId r:id="rId18"/>
  </p:handoutMasterIdLst>
  <p:sldIdLst>
    <p:sldId id="448" r:id="rId7"/>
    <p:sldId id="501" r:id="rId8"/>
    <p:sldId id="502" r:id="rId9"/>
    <p:sldId id="503" r:id="rId10"/>
    <p:sldId id="497" r:id="rId11"/>
    <p:sldId id="498" r:id="rId12"/>
    <p:sldId id="505" r:id="rId13"/>
    <p:sldId id="500" r:id="rId14"/>
    <p:sldId id="499" r:id="rId15"/>
    <p:sldId id="506" r:id="rId16"/>
  </p:sldIdLst>
  <p:sldSz cx="9144000" cy="6858000" type="screen4x3"/>
  <p:notesSz cx="6807200" cy="9939338"/>
  <p:custDataLst>
    <p:tags r:id="rId19"/>
  </p:custDataLst>
  <p:defaultTex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48" userDrawn="1">
          <p15:clr>
            <a:srgbClr val="A4A3A4"/>
          </p15:clr>
        </p15:guide>
        <p15:guide id="2" pos="285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EF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395" autoAdjust="0"/>
  </p:normalViewPr>
  <p:slideViewPr>
    <p:cSldViewPr>
      <p:cViewPr varScale="1">
        <p:scale>
          <a:sx n="163" d="100"/>
          <a:sy n="163" d="100"/>
        </p:scale>
        <p:origin x="1734" y="180"/>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958" y="96"/>
      </p:cViewPr>
      <p:guideLst>
        <p:guide orient="horz" pos="2348"/>
        <p:guide pos="285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tags" Target="tags/tag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50529" cy="497524"/>
          </a:xfrm>
          <a:prstGeom prst="rect">
            <a:avLst/>
          </a:prstGeom>
        </p:spPr>
        <p:txBody>
          <a:bodyPr vert="horz" lIns="91559" tIns="45779" rIns="91559" bIns="45779" rtlCol="0"/>
          <a:lstStyle>
            <a:lvl1pPr algn="l">
              <a:defRPr sz="1200"/>
            </a:lvl1pPr>
          </a:lstStyle>
          <a:p>
            <a:endParaRPr kumimoji="1" lang="ja-JP" altLang="en-US"/>
          </a:p>
        </p:txBody>
      </p:sp>
      <p:sp>
        <p:nvSpPr>
          <p:cNvPr id="4" name="フッター プレースホルダー 3"/>
          <p:cNvSpPr>
            <a:spLocks noGrp="1"/>
          </p:cNvSpPr>
          <p:nvPr>
            <p:ph type="ftr" sz="quarter" idx="2"/>
          </p:nvPr>
        </p:nvSpPr>
        <p:spPr>
          <a:xfrm>
            <a:off x="0" y="9441814"/>
            <a:ext cx="2950529" cy="497524"/>
          </a:xfrm>
          <a:prstGeom prst="rect">
            <a:avLst/>
          </a:prstGeom>
        </p:spPr>
        <p:txBody>
          <a:bodyPr vert="horz" lIns="91559" tIns="45779" rIns="91559" bIns="45779"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082" y="9441814"/>
            <a:ext cx="2950529" cy="497524"/>
          </a:xfrm>
          <a:prstGeom prst="rect">
            <a:avLst/>
          </a:prstGeom>
        </p:spPr>
        <p:txBody>
          <a:bodyPr vert="horz" lIns="91559" tIns="45779" rIns="91559" bIns="45779" rtlCol="0" anchor="b"/>
          <a:lstStyle>
            <a:lvl1pPr algn="r">
              <a:defRPr sz="1200"/>
            </a:lvl1pPr>
          </a:lstStyle>
          <a:p>
            <a:fld id="{B93AA002-2E15-4C43-80E6-BD7D40D0EB96}" type="slidenum">
              <a:rPr kumimoji="1" lang="ja-JP" altLang="en-US" smtClean="0"/>
              <a:t>‹#›</a:t>
            </a:fld>
            <a:endParaRPr kumimoji="1" lang="ja-JP" altLang="en-US"/>
          </a:p>
        </p:txBody>
      </p:sp>
    </p:spTree>
    <p:extLst>
      <p:ext uri="{BB962C8B-B14F-4D97-AF65-F5344CB8AC3E}">
        <p14:creationId xmlns:p14="http://schemas.microsoft.com/office/powerpoint/2010/main" val="37739368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574" name="ヘッダー プレースホルダ 1"/>
          <p:cNvSpPr>
            <a:spLocks noGrp="1" noChangeArrowheads="1"/>
          </p:cNvSpPr>
          <p:nvPr>
            <p:ph type="hdr" sz="quarter"/>
          </p:nvPr>
        </p:nvSpPr>
        <p:spPr bwMode="auto">
          <a:xfrm>
            <a:off x="1" y="0"/>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5" name="日付プレースホルダ 2"/>
          <p:cNvSpPr>
            <a:spLocks noGrp="1" noChangeArrowheads="1"/>
          </p:cNvSpPr>
          <p:nvPr>
            <p:ph type="dt" idx="1"/>
          </p:nvPr>
        </p:nvSpPr>
        <p:spPr bwMode="auto">
          <a:xfrm>
            <a:off x="3855839" y="0"/>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2AA66BB4-ECC9-4E67-81B0-0B558CE3D6E2}" type="datetime1">
              <a:rPr lang="ja-JP" altLang="en-US"/>
              <a:pPr>
                <a:defRPr/>
              </a:pPr>
              <a:t>2024/3/14</a:t>
            </a:fld>
            <a:endParaRPr lang="ja-JP" altLang="en-US"/>
          </a:p>
        </p:txBody>
      </p:sp>
      <p:sp>
        <p:nvSpPr>
          <p:cNvPr id="7172" name="スライド イメージ プレースホルダ 3"/>
          <p:cNvSpPr>
            <a:spLocks noGrp="1" noRot="1" noChangeAspect="1" noChangeArrowheads="1"/>
          </p:cNvSpPr>
          <p:nvPr>
            <p:ph type="sldImg" idx="2"/>
          </p:nvPr>
        </p:nvSpPr>
        <p:spPr bwMode="auto">
          <a:xfrm>
            <a:off x="919163" y="746125"/>
            <a:ext cx="4968875" cy="3727450"/>
          </a:xfrm>
          <a:prstGeom prst="rect">
            <a:avLst/>
          </a:prstGeom>
          <a:noFill/>
          <a:ln w="12700" algn="ctr">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47577" name="ノート プレースホルダ 4"/>
          <p:cNvSpPr>
            <a:spLocks noGrp="1" noChangeArrowheads="1"/>
          </p:cNvSpPr>
          <p:nvPr>
            <p:ph type="body" sz="quarter" idx="3"/>
          </p:nvPr>
        </p:nvSpPr>
        <p:spPr bwMode="auto">
          <a:xfrm>
            <a:off x="680721" y="4721186"/>
            <a:ext cx="5445760" cy="44727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p>
            <a:pPr lvl="0"/>
            <a:r>
              <a:rPr lang="ja-JP" altLang="ja-JP" noProof="0"/>
              <a:t>マスタ テキストの書式設定</a:t>
            </a:r>
          </a:p>
          <a:p>
            <a:pPr lvl="1"/>
            <a:r>
              <a:rPr lang="ja-JP" altLang="ja-JP" noProof="0"/>
              <a:t>第 2 レベル</a:t>
            </a:r>
          </a:p>
          <a:p>
            <a:pPr lvl="2"/>
            <a:r>
              <a:rPr lang="ja-JP" altLang="ja-JP" noProof="0"/>
              <a:t>第 3 レベル</a:t>
            </a:r>
          </a:p>
          <a:p>
            <a:pPr lvl="3"/>
            <a:r>
              <a:rPr lang="ja-JP" altLang="ja-JP" noProof="0"/>
              <a:t>第 4 レベル</a:t>
            </a:r>
          </a:p>
          <a:p>
            <a:pPr lvl="4"/>
            <a:r>
              <a:rPr lang="ja-JP" altLang="ja-JP" noProof="0"/>
              <a:t>第 5 レベル</a:t>
            </a:r>
          </a:p>
        </p:txBody>
      </p:sp>
      <p:sp>
        <p:nvSpPr>
          <p:cNvPr id="147578" name="フッター プレースホルダ 5"/>
          <p:cNvSpPr>
            <a:spLocks noGrp="1" noChangeArrowheads="1"/>
          </p:cNvSpPr>
          <p:nvPr>
            <p:ph type="ftr" sz="quarter" idx="4"/>
          </p:nvPr>
        </p:nvSpPr>
        <p:spPr bwMode="auto">
          <a:xfrm>
            <a:off x="1" y="9440646"/>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9" name="スライド番号プレースホルダ 6"/>
          <p:cNvSpPr>
            <a:spLocks noGrp="1" noChangeArrowheads="1"/>
          </p:cNvSpPr>
          <p:nvPr>
            <p:ph type="sldNum" sz="quarter" idx="5"/>
          </p:nvPr>
        </p:nvSpPr>
        <p:spPr bwMode="auto">
          <a:xfrm>
            <a:off x="3855839" y="9440646"/>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6697857B-C509-47F5-9B5D-84D926BB632B}" type="slidenum">
              <a:rPr lang="ja-JP" altLang="en-US"/>
              <a:pPr>
                <a:defRPr/>
              </a:pPr>
              <a:t>‹#›</a:t>
            </a:fld>
            <a:endParaRPr lang="ja-JP" altLang="en-US"/>
          </a:p>
        </p:txBody>
      </p:sp>
    </p:spTree>
    <p:extLst>
      <p:ext uri="{BB962C8B-B14F-4D97-AF65-F5344CB8AC3E}">
        <p14:creationId xmlns:p14="http://schemas.microsoft.com/office/powerpoint/2010/main" val="382827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SzPct val="100000"/>
      <a:defRPr kumimoji="1" sz="1200" kern="1200">
        <a:solidFill>
          <a:schemeClr val="tx1"/>
        </a:solidFill>
        <a:latin typeface="+mn-lt"/>
        <a:ea typeface="+mn-ea"/>
        <a:cs typeface="+mn-cs"/>
      </a:defRPr>
    </a:lvl1pPr>
    <a:lvl2pPr marL="457200" algn="l" rtl="0" eaLnBrk="0" fontAlgn="base" hangingPunct="0">
      <a:spcBef>
        <a:spcPct val="30000"/>
      </a:spcBef>
      <a:spcAft>
        <a:spcPct val="0"/>
      </a:spcAft>
      <a:buSzPct val="100000"/>
      <a:defRPr kumimoji="1" sz="1200" kern="1200">
        <a:solidFill>
          <a:schemeClr val="tx1"/>
        </a:solidFill>
        <a:latin typeface="+mn-lt"/>
        <a:ea typeface="+mn-ea"/>
        <a:cs typeface="+mn-cs"/>
      </a:defRPr>
    </a:lvl2pPr>
    <a:lvl3pPr marL="914400" algn="l" rtl="0" eaLnBrk="0" fontAlgn="base" hangingPunct="0">
      <a:spcBef>
        <a:spcPct val="30000"/>
      </a:spcBef>
      <a:spcAft>
        <a:spcPct val="0"/>
      </a:spcAft>
      <a:buSzPct val="100000"/>
      <a:defRPr kumimoji="1" sz="1200" kern="1200">
        <a:solidFill>
          <a:schemeClr val="tx1"/>
        </a:solidFill>
        <a:latin typeface="+mn-lt"/>
        <a:ea typeface="+mn-ea"/>
        <a:cs typeface="+mn-cs"/>
      </a:defRPr>
    </a:lvl3pPr>
    <a:lvl4pPr marL="1371600" algn="l" rtl="0" eaLnBrk="0" fontAlgn="base" hangingPunct="0">
      <a:spcBef>
        <a:spcPct val="30000"/>
      </a:spcBef>
      <a:spcAft>
        <a:spcPct val="0"/>
      </a:spcAft>
      <a:buSzPct val="100000"/>
      <a:defRPr kumimoji="1" sz="1200" kern="1200">
        <a:solidFill>
          <a:schemeClr val="tx1"/>
        </a:solidFill>
        <a:latin typeface="+mn-lt"/>
        <a:ea typeface="+mn-ea"/>
        <a:cs typeface="+mn-cs"/>
      </a:defRPr>
    </a:lvl4pPr>
    <a:lvl5pPr marL="1828800" algn="l" rtl="0" eaLnBrk="0" fontAlgn="base" hangingPunct="0">
      <a:spcBef>
        <a:spcPct val="30000"/>
      </a:spcBef>
      <a:spcAft>
        <a:spcPct val="0"/>
      </a:spcAft>
      <a:buSzPct val="100000"/>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EB5E4566-B788-4F54-856C-BFF5F5C03A2F}"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34137B09-13E4-422A-9C9C-99AD803F9A11}" type="slidenum">
              <a:rPr lang="ja-JP" altLang="en-US"/>
              <a:pPr>
                <a:defRPr/>
              </a:pPr>
              <a:t>‹#›</a:t>
            </a:fld>
            <a:endParaRPr lang="ja-JP" altLang="en-US"/>
          </a:p>
        </p:txBody>
      </p:sp>
    </p:spTree>
    <p:extLst>
      <p:ext uri="{BB962C8B-B14F-4D97-AF65-F5344CB8AC3E}">
        <p14:creationId xmlns:p14="http://schemas.microsoft.com/office/powerpoint/2010/main" val="3634074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3C1CD04E-9C2E-4AB5-BDBF-4B746360DEAE}"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434218C-B3EC-40DC-9048-FEC67B48A517}" type="slidenum">
              <a:rPr lang="ja-JP" altLang="en-US"/>
              <a:pPr>
                <a:defRPr/>
              </a:pPr>
              <a:t>‹#›</a:t>
            </a:fld>
            <a:endParaRPr lang="ja-JP" altLang="en-US"/>
          </a:p>
        </p:txBody>
      </p:sp>
    </p:spTree>
    <p:extLst>
      <p:ext uri="{BB962C8B-B14F-4D97-AF65-F5344CB8AC3E}">
        <p14:creationId xmlns:p14="http://schemas.microsoft.com/office/powerpoint/2010/main" val="4078451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D3E5D28D-1F7C-488D-97AC-AD50EECF1B1C}"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0B86B8BE-FC7A-47B8-9399-42FF5605F924}" type="slidenum">
              <a:rPr lang="ja-JP" altLang="en-US"/>
              <a:pPr>
                <a:defRPr/>
              </a:pPr>
              <a:t>‹#›</a:t>
            </a:fld>
            <a:endParaRPr lang="ja-JP" altLang="en-US"/>
          </a:p>
        </p:txBody>
      </p:sp>
    </p:spTree>
    <p:extLst>
      <p:ext uri="{BB962C8B-B14F-4D97-AF65-F5344CB8AC3E}">
        <p14:creationId xmlns:p14="http://schemas.microsoft.com/office/powerpoint/2010/main" val="24384483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41871DEB-1D86-470E-9D27-16A2E2218E33}"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96CF095C-B982-462F-9EE1-B75EACD513EB}" type="slidenum">
              <a:rPr lang="ja-JP" altLang="en-US"/>
              <a:pPr>
                <a:defRPr/>
              </a:pPr>
              <a:t>‹#›</a:t>
            </a:fld>
            <a:endParaRPr lang="ja-JP" altLang="en-US"/>
          </a:p>
        </p:txBody>
      </p:sp>
    </p:spTree>
    <p:extLst>
      <p:ext uri="{BB962C8B-B14F-4D97-AF65-F5344CB8AC3E}">
        <p14:creationId xmlns:p14="http://schemas.microsoft.com/office/powerpoint/2010/main" val="14593013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1B134616-4485-48D5-8730-F86EB2BCF87F}"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2B09754-F746-4F9C-85E2-0D51B0241214}" type="slidenum">
              <a:rPr lang="ja-JP" altLang="en-US"/>
              <a:pPr>
                <a:defRPr/>
              </a:pPr>
              <a:t>‹#›</a:t>
            </a:fld>
            <a:endParaRPr lang="ja-JP" altLang="en-US"/>
          </a:p>
        </p:txBody>
      </p:sp>
    </p:spTree>
    <p:extLst>
      <p:ext uri="{BB962C8B-B14F-4D97-AF65-F5344CB8AC3E}">
        <p14:creationId xmlns:p14="http://schemas.microsoft.com/office/powerpoint/2010/main" val="34331289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5ED7D0E6-D78F-46BC-A32B-C72FE89174F4}"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3CF6BA8B-E7F8-476D-9E83-646405B22606}" type="slidenum">
              <a:rPr lang="ja-JP" altLang="en-US"/>
              <a:pPr>
                <a:defRPr/>
              </a:pPr>
              <a:t>‹#›</a:t>
            </a:fld>
            <a:endParaRPr lang="ja-JP" altLang="en-US"/>
          </a:p>
        </p:txBody>
      </p:sp>
    </p:spTree>
    <p:extLst>
      <p:ext uri="{BB962C8B-B14F-4D97-AF65-F5344CB8AC3E}">
        <p14:creationId xmlns:p14="http://schemas.microsoft.com/office/powerpoint/2010/main" val="20063445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51894A97-081B-4F71-AB3D-F66F10683AB5}"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E741EA4C-6B0D-4BEB-9AE8-77FB413569B0}" type="slidenum">
              <a:rPr lang="ja-JP" altLang="en-US"/>
              <a:pPr>
                <a:defRPr/>
              </a:pPr>
              <a:t>‹#›</a:t>
            </a:fld>
            <a:endParaRPr lang="ja-JP" altLang="en-US"/>
          </a:p>
        </p:txBody>
      </p:sp>
    </p:spTree>
    <p:extLst>
      <p:ext uri="{BB962C8B-B14F-4D97-AF65-F5344CB8AC3E}">
        <p14:creationId xmlns:p14="http://schemas.microsoft.com/office/powerpoint/2010/main" val="21478846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2833EECE-D4A8-4D0D-B368-57BB38739350}" type="datetime1">
              <a:rPr lang="ja-JP" altLang="en-US"/>
              <a:pPr>
                <a:defRPr/>
              </a:pPr>
              <a:t>2024/3/14</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A3B2591F-BDD8-4739-9B7E-67708EADEEBD}" type="slidenum">
              <a:rPr lang="ja-JP" altLang="en-US"/>
              <a:pPr>
                <a:defRPr/>
              </a:pPr>
              <a:t>‹#›</a:t>
            </a:fld>
            <a:endParaRPr lang="ja-JP" altLang="en-US"/>
          </a:p>
        </p:txBody>
      </p:sp>
    </p:spTree>
    <p:extLst>
      <p:ext uri="{BB962C8B-B14F-4D97-AF65-F5344CB8AC3E}">
        <p14:creationId xmlns:p14="http://schemas.microsoft.com/office/powerpoint/2010/main" val="3316771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493BC0E7-F59B-4B1A-A423-CF32C5D9110F}" type="datetime1">
              <a:rPr lang="ja-JP" altLang="en-US"/>
              <a:pPr>
                <a:defRPr/>
              </a:pPr>
              <a:t>2024/3/14</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E6E2C2E1-CDC5-44BC-85ED-AAFC439E8E86}" type="slidenum">
              <a:rPr lang="ja-JP" altLang="en-US"/>
              <a:pPr>
                <a:defRPr/>
              </a:pPr>
              <a:t>‹#›</a:t>
            </a:fld>
            <a:endParaRPr lang="ja-JP" altLang="en-US"/>
          </a:p>
        </p:txBody>
      </p:sp>
    </p:spTree>
    <p:extLst>
      <p:ext uri="{BB962C8B-B14F-4D97-AF65-F5344CB8AC3E}">
        <p14:creationId xmlns:p14="http://schemas.microsoft.com/office/powerpoint/2010/main" val="41167480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BA0634C8-3F62-4B79-A74D-FB56B2C83F17}" type="datetime1">
              <a:rPr lang="ja-JP" altLang="en-US"/>
              <a:pPr>
                <a:defRPr/>
              </a:pPr>
              <a:t>2024/3/14</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4833FE38-F966-4095-8D60-D9AB85DCC1A9}" type="slidenum">
              <a:rPr lang="ja-JP" altLang="en-US"/>
              <a:pPr>
                <a:defRPr/>
              </a:pPr>
              <a:t>‹#›</a:t>
            </a:fld>
            <a:endParaRPr lang="ja-JP" altLang="en-US"/>
          </a:p>
        </p:txBody>
      </p:sp>
    </p:spTree>
    <p:extLst>
      <p:ext uri="{BB962C8B-B14F-4D97-AF65-F5344CB8AC3E}">
        <p14:creationId xmlns:p14="http://schemas.microsoft.com/office/powerpoint/2010/main" val="27411235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C100DB41-E889-41BF-B517-D0C84C39C88B}"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9F009FB1-3143-45B9-8A3C-082D63F2F075}" type="slidenum">
              <a:rPr lang="ja-JP" altLang="en-US"/>
              <a:pPr>
                <a:defRPr/>
              </a:pPr>
              <a:t>‹#›</a:t>
            </a:fld>
            <a:endParaRPr lang="ja-JP" altLang="en-US"/>
          </a:p>
        </p:txBody>
      </p:sp>
    </p:spTree>
    <p:extLst>
      <p:ext uri="{BB962C8B-B14F-4D97-AF65-F5344CB8AC3E}">
        <p14:creationId xmlns:p14="http://schemas.microsoft.com/office/powerpoint/2010/main" val="367289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656D0BF9-1FF1-4595-AB19-7E3F33D33F80}"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14061E3F-E056-44A3-A66B-167E36F82883}" type="slidenum">
              <a:rPr lang="ja-JP" altLang="en-US"/>
              <a:pPr>
                <a:defRPr/>
              </a:pPr>
              <a:t>‹#›</a:t>
            </a:fld>
            <a:endParaRPr lang="ja-JP" altLang="en-US"/>
          </a:p>
        </p:txBody>
      </p:sp>
    </p:spTree>
    <p:extLst>
      <p:ext uri="{BB962C8B-B14F-4D97-AF65-F5344CB8AC3E}">
        <p14:creationId xmlns:p14="http://schemas.microsoft.com/office/powerpoint/2010/main" val="19835907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52DA0B1A-4D78-4068-AE57-56D679BAB983}"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3DE1AE51-4F28-4A94-8E41-9BE00074E480}" type="slidenum">
              <a:rPr lang="ja-JP" altLang="en-US"/>
              <a:pPr>
                <a:defRPr/>
              </a:pPr>
              <a:t>‹#›</a:t>
            </a:fld>
            <a:endParaRPr lang="ja-JP" altLang="en-US"/>
          </a:p>
        </p:txBody>
      </p:sp>
    </p:spTree>
    <p:extLst>
      <p:ext uri="{BB962C8B-B14F-4D97-AF65-F5344CB8AC3E}">
        <p14:creationId xmlns:p14="http://schemas.microsoft.com/office/powerpoint/2010/main" val="37674283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6D9DEFE9-9F8F-4299-A8E0-DD9C48CFDF61}"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45511937-B110-442D-AE6F-C30CCAA6C11F}" type="slidenum">
              <a:rPr lang="ja-JP" altLang="en-US"/>
              <a:pPr>
                <a:defRPr/>
              </a:pPr>
              <a:t>‹#›</a:t>
            </a:fld>
            <a:endParaRPr lang="ja-JP" altLang="en-US"/>
          </a:p>
        </p:txBody>
      </p:sp>
    </p:spTree>
    <p:extLst>
      <p:ext uri="{BB962C8B-B14F-4D97-AF65-F5344CB8AC3E}">
        <p14:creationId xmlns:p14="http://schemas.microsoft.com/office/powerpoint/2010/main" val="19125780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93D62897-28CF-4E8E-BA08-68CBC6216F6F}"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9B07E610-54F1-4F50-A2A3-C519FB8B0643}" type="slidenum">
              <a:rPr lang="ja-JP" altLang="en-US"/>
              <a:pPr>
                <a:defRPr/>
              </a:pPr>
              <a:t>‹#›</a:t>
            </a:fld>
            <a:endParaRPr lang="ja-JP" altLang="en-US"/>
          </a:p>
        </p:txBody>
      </p:sp>
    </p:spTree>
    <p:extLst>
      <p:ext uri="{BB962C8B-B14F-4D97-AF65-F5344CB8AC3E}">
        <p14:creationId xmlns:p14="http://schemas.microsoft.com/office/powerpoint/2010/main" val="14242706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86AB3F11-B168-41CC-B14F-0598973CF4EF}" type="datetime1">
              <a:rPr lang="ja-JP" altLang="en-US"/>
              <a:pPr>
                <a:defRPr/>
              </a:pPr>
              <a:t>2024/3/14</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2F4D51F4-5420-48ED-B3EF-681579852A56}" type="slidenum">
              <a:rPr lang="ja-JP" altLang="en-US"/>
              <a:pPr>
                <a:defRPr/>
              </a:pPr>
              <a:t>‹#›</a:t>
            </a:fld>
            <a:endParaRPr lang="ja-JP" altLang="en-US"/>
          </a:p>
        </p:txBody>
      </p:sp>
    </p:spTree>
    <p:extLst>
      <p:ext uri="{BB962C8B-B14F-4D97-AF65-F5344CB8AC3E}">
        <p14:creationId xmlns:p14="http://schemas.microsoft.com/office/powerpoint/2010/main" val="42779489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E05B90EF-F227-4057-8D7D-AB4D069BB5FB}" type="datetime1">
              <a:rPr lang="ja-JP" altLang="en-US"/>
              <a:pPr>
                <a:defRPr/>
              </a:pPr>
              <a:t>2024/3/14</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463AEE4A-67D3-4A5B-8F8C-3F8500B83082}" type="slidenum">
              <a:rPr lang="ja-JP" altLang="en-US"/>
              <a:pPr>
                <a:defRPr/>
              </a:pPr>
              <a:t>‹#›</a:t>
            </a:fld>
            <a:endParaRPr lang="ja-JP" altLang="en-US"/>
          </a:p>
        </p:txBody>
      </p:sp>
    </p:spTree>
    <p:extLst>
      <p:ext uri="{BB962C8B-B14F-4D97-AF65-F5344CB8AC3E}">
        <p14:creationId xmlns:p14="http://schemas.microsoft.com/office/powerpoint/2010/main" val="38125286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A70B31C3-93B4-4D7E-A17D-1D414B15C41B}" type="datetime1">
              <a:rPr lang="ja-JP" altLang="en-US"/>
              <a:pPr>
                <a:defRPr/>
              </a:pPr>
              <a:t>2024/3/14</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4E8A563E-9EB1-4640-9B1B-9861AB08322A}" type="slidenum">
              <a:rPr lang="ja-JP" altLang="en-US"/>
              <a:pPr>
                <a:defRPr/>
              </a:pPr>
              <a:t>‹#›</a:t>
            </a:fld>
            <a:endParaRPr lang="ja-JP" altLang="en-US"/>
          </a:p>
        </p:txBody>
      </p:sp>
    </p:spTree>
    <p:extLst>
      <p:ext uri="{BB962C8B-B14F-4D97-AF65-F5344CB8AC3E}">
        <p14:creationId xmlns:p14="http://schemas.microsoft.com/office/powerpoint/2010/main" val="10397026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6"/>
          <p:cNvSpPr>
            <a:spLocks noGrp="1" noChangeArrowheads="1"/>
          </p:cNvSpPr>
          <p:nvPr>
            <p:ph type="dt" sz="half" idx="10"/>
          </p:nvPr>
        </p:nvSpPr>
        <p:spPr>
          <a:ln/>
        </p:spPr>
        <p:txBody>
          <a:bodyPr/>
          <a:lstStyle>
            <a:lvl1pPr>
              <a:defRPr/>
            </a:lvl1pPr>
          </a:lstStyle>
          <a:p>
            <a:pPr>
              <a:defRPr/>
            </a:pPr>
            <a:fld id="{717FF6FF-37F3-42DF-B609-66380ECE5CDF}" type="datetime1">
              <a:rPr lang="ja-JP" altLang="en-US"/>
              <a:pPr>
                <a:defRPr/>
              </a:pPr>
              <a:t>2024/3/14</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B7AFE903-B6A4-4A45-875E-F4C4414A0BC6}" type="slidenum">
              <a:rPr lang="ja-JP" altLang="en-US"/>
              <a:pPr>
                <a:defRPr/>
              </a:pPr>
              <a:t>‹#›</a:t>
            </a:fld>
            <a:endParaRPr lang="ja-JP" altLang="en-US"/>
          </a:p>
        </p:txBody>
      </p:sp>
    </p:spTree>
    <p:extLst>
      <p:ext uri="{BB962C8B-B14F-4D97-AF65-F5344CB8AC3E}">
        <p14:creationId xmlns:p14="http://schemas.microsoft.com/office/powerpoint/2010/main" val="39619670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6"/>
          <p:cNvSpPr>
            <a:spLocks noGrp="1" noChangeArrowheads="1"/>
          </p:cNvSpPr>
          <p:nvPr>
            <p:ph type="dt" sz="half" idx="10"/>
          </p:nvPr>
        </p:nvSpPr>
        <p:spPr>
          <a:ln/>
        </p:spPr>
        <p:txBody>
          <a:bodyPr/>
          <a:lstStyle>
            <a:lvl1pPr>
              <a:defRPr/>
            </a:lvl1pPr>
          </a:lstStyle>
          <a:p>
            <a:pPr>
              <a:defRPr/>
            </a:pPr>
            <a:fld id="{EA8AB47D-D1C2-414B-B92B-06ACEE4B1F3E}" type="datetime1">
              <a:rPr lang="ja-JP" altLang="en-US"/>
              <a:pPr>
                <a:defRPr/>
              </a:pPr>
              <a:t>2024/3/14</a:t>
            </a:fld>
            <a:endParaRPr lang="ja-JP" altLang="en-US"/>
          </a:p>
        </p:txBody>
      </p:sp>
      <p:sp>
        <p:nvSpPr>
          <p:cNvPr id="8"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8"/>
          <p:cNvSpPr>
            <a:spLocks noGrp="1" noChangeArrowheads="1"/>
          </p:cNvSpPr>
          <p:nvPr>
            <p:ph type="sldNum" sz="quarter" idx="12"/>
          </p:nvPr>
        </p:nvSpPr>
        <p:spPr>
          <a:ln/>
        </p:spPr>
        <p:txBody>
          <a:bodyPr/>
          <a:lstStyle>
            <a:lvl1pPr>
              <a:defRPr/>
            </a:lvl1pPr>
          </a:lstStyle>
          <a:p>
            <a:pPr>
              <a:defRPr/>
            </a:pPr>
            <a:fld id="{637955B2-F2D9-4795-83C5-6294CE16DA33}" type="slidenum">
              <a:rPr lang="ja-JP" altLang="en-US"/>
              <a:pPr>
                <a:defRPr/>
              </a:pPr>
              <a:t>‹#›</a:t>
            </a:fld>
            <a:endParaRPr lang="ja-JP" altLang="en-US"/>
          </a:p>
        </p:txBody>
      </p:sp>
    </p:spTree>
    <p:extLst>
      <p:ext uri="{BB962C8B-B14F-4D97-AF65-F5344CB8AC3E}">
        <p14:creationId xmlns:p14="http://schemas.microsoft.com/office/powerpoint/2010/main" val="37364235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6"/>
          <p:cNvSpPr>
            <a:spLocks noGrp="1" noChangeArrowheads="1"/>
          </p:cNvSpPr>
          <p:nvPr>
            <p:ph type="dt" sz="half" idx="10"/>
          </p:nvPr>
        </p:nvSpPr>
        <p:spPr>
          <a:ln/>
        </p:spPr>
        <p:txBody>
          <a:bodyPr/>
          <a:lstStyle>
            <a:lvl1pPr>
              <a:defRPr/>
            </a:lvl1pPr>
          </a:lstStyle>
          <a:p>
            <a:pPr>
              <a:defRPr/>
            </a:pPr>
            <a:fld id="{C9AFB247-D9AD-4626-9932-B0FBF128A7F8}" type="datetime1">
              <a:rPr lang="ja-JP" altLang="en-US"/>
              <a:pPr>
                <a:defRPr/>
              </a:pPr>
              <a:t>2024/3/14</a:t>
            </a:fld>
            <a:endParaRPr lang="ja-JP" altLang="en-US"/>
          </a:p>
        </p:txBody>
      </p:sp>
      <p:sp>
        <p:nvSpPr>
          <p:cNvPr id="4"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8"/>
          <p:cNvSpPr>
            <a:spLocks noGrp="1" noChangeArrowheads="1"/>
          </p:cNvSpPr>
          <p:nvPr>
            <p:ph type="sldNum" sz="quarter" idx="12"/>
          </p:nvPr>
        </p:nvSpPr>
        <p:spPr>
          <a:ln/>
        </p:spPr>
        <p:txBody>
          <a:bodyPr/>
          <a:lstStyle>
            <a:lvl1pPr>
              <a:defRPr/>
            </a:lvl1pPr>
          </a:lstStyle>
          <a:p>
            <a:pPr>
              <a:defRPr/>
            </a:pPr>
            <a:fld id="{F7D2CD6D-FAB9-41B4-8781-44F3858B3FF8}" type="slidenum">
              <a:rPr lang="ja-JP" altLang="en-US"/>
              <a:pPr>
                <a:defRPr/>
              </a:pPr>
              <a:t>‹#›</a:t>
            </a:fld>
            <a:endParaRPr lang="ja-JP" altLang="en-US"/>
          </a:p>
        </p:txBody>
      </p:sp>
    </p:spTree>
    <p:extLst>
      <p:ext uri="{BB962C8B-B14F-4D97-AF65-F5344CB8AC3E}">
        <p14:creationId xmlns:p14="http://schemas.microsoft.com/office/powerpoint/2010/main" val="36954026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6"/>
          <p:cNvSpPr>
            <a:spLocks noGrp="1" noChangeArrowheads="1"/>
          </p:cNvSpPr>
          <p:nvPr>
            <p:ph type="dt" sz="half" idx="10"/>
          </p:nvPr>
        </p:nvSpPr>
        <p:spPr>
          <a:ln/>
        </p:spPr>
        <p:txBody>
          <a:bodyPr/>
          <a:lstStyle>
            <a:lvl1pPr>
              <a:defRPr/>
            </a:lvl1pPr>
          </a:lstStyle>
          <a:p>
            <a:pPr>
              <a:defRPr/>
            </a:pPr>
            <a:fld id="{64AEF057-8664-45E2-9162-7690DB1E824E}" type="datetime1">
              <a:rPr lang="ja-JP" altLang="en-US"/>
              <a:pPr>
                <a:defRPr/>
              </a:pPr>
              <a:t>2024/3/14</a:t>
            </a:fld>
            <a:endParaRPr lang="ja-JP" altLang="en-US"/>
          </a:p>
        </p:txBody>
      </p:sp>
      <p:sp>
        <p:nvSpPr>
          <p:cNvPr id="3"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8"/>
          <p:cNvSpPr>
            <a:spLocks noGrp="1" noChangeArrowheads="1"/>
          </p:cNvSpPr>
          <p:nvPr>
            <p:ph type="sldNum" sz="quarter" idx="12"/>
          </p:nvPr>
        </p:nvSpPr>
        <p:spPr>
          <a:ln/>
        </p:spPr>
        <p:txBody>
          <a:bodyPr/>
          <a:lstStyle>
            <a:lvl1pPr>
              <a:defRPr/>
            </a:lvl1pPr>
          </a:lstStyle>
          <a:p>
            <a:pPr>
              <a:defRPr/>
            </a:pPr>
            <a:fld id="{9818478E-E67D-4E76-8604-0F1BE96A3586}" type="slidenum">
              <a:rPr lang="ja-JP" altLang="en-US"/>
              <a:pPr>
                <a:defRPr/>
              </a:pPr>
              <a:t>‹#›</a:t>
            </a:fld>
            <a:endParaRPr lang="ja-JP" altLang="en-US"/>
          </a:p>
        </p:txBody>
      </p:sp>
    </p:spTree>
    <p:extLst>
      <p:ext uri="{BB962C8B-B14F-4D97-AF65-F5344CB8AC3E}">
        <p14:creationId xmlns:p14="http://schemas.microsoft.com/office/powerpoint/2010/main" val="3168833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3B92284A-274C-4305-B410-029808CE96CB}"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8A0EBD40-5FF5-420D-A405-04A7BF3F91B0}" type="slidenum">
              <a:rPr lang="ja-JP" altLang="en-US"/>
              <a:pPr>
                <a:defRPr/>
              </a:pPr>
              <a:t>‹#›</a:t>
            </a:fld>
            <a:endParaRPr lang="ja-JP" altLang="en-US"/>
          </a:p>
        </p:txBody>
      </p:sp>
    </p:spTree>
    <p:extLst>
      <p:ext uri="{BB962C8B-B14F-4D97-AF65-F5344CB8AC3E}">
        <p14:creationId xmlns:p14="http://schemas.microsoft.com/office/powerpoint/2010/main" val="410502216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783522A8-9F2E-4AAC-A713-750C217DDA75}" type="datetime1">
              <a:rPr lang="ja-JP" altLang="en-US"/>
              <a:pPr>
                <a:defRPr/>
              </a:pPr>
              <a:t>2024/3/14</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66E7F687-0965-4C23-A95D-0A12DAF2DF26}" type="slidenum">
              <a:rPr lang="ja-JP" altLang="en-US"/>
              <a:pPr>
                <a:defRPr/>
              </a:pPr>
              <a:t>‹#›</a:t>
            </a:fld>
            <a:endParaRPr lang="ja-JP" altLang="en-US"/>
          </a:p>
        </p:txBody>
      </p:sp>
    </p:spTree>
    <p:extLst>
      <p:ext uri="{BB962C8B-B14F-4D97-AF65-F5344CB8AC3E}">
        <p14:creationId xmlns:p14="http://schemas.microsoft.com/office/powerpoint/2010/main" val="37702790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843D19C8-2D05-4679-B74A-71FEE7874027}" type="datetime1">
              <a:rPr lang="ja-JP" altLang="en-US"/>
              <a:pPr>
                <a:defRPr/>
              </a:pPr>
              <a:t>2024/3/14</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EE713182-9840-4AFD-83F8-2FDFC373BB58}" type="slidenum">
              <a:rPr lang="ja-JP" altLang="en-US"/>
              <a:pPr>
                <a:defRPr/>
              </a:pPr>
              <a:t>‹#›</a:t>
            </a:fld>
            <a:endParaRPr lang="ja-JP" altLang="en-US"/>
          </a:p>
        </p:txBody>
      </p:sp>
    </p:spTree>
    <p:extLst>
      <p:ext uri="{BB962C8B-B14F-4D97-AF65-F5344CB8AC3E}">
        <p14:creationId xmlns:p14="http://schemas.microsoft.com/office/powerpoint/2010/main" val="24341826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564AE6EB-F57F-4ED2-82F6-10A91E73EB27}" type="datetime1">
              <a:rPr lang="ja-JP" altLang="en-US"/>
              <a:pPr>
                <a:defRPr/>
              </a:pPr>
              <a:t>2024/3/14</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1F901192-6D17-47BA-8FA5-ED90E7A5012D}" type="slidenum">
              <a:rPr lang="ja-JP" altLang="en-US"/>
              <a:pPr>
                <a:defRPr/>
              </a:pPr>
              <a:t>‹#›</a:t>
            </a:fld>
            <a:endParaRPr lang="ja-JP" altLang="en-US"/>
          </a:p>
        </p:txBody>
      </p:sp>
    </p:spTree>
    <p:extLst>
      <p:ext uri="{BB962C8B-B14F-4D97-AF65-F5344CB8AC3E}">
        <p14:creationId xmlns:p14="http://schemas.microsoft.com/office/powerpoint/2010/main" val="85459357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F1C55F5E-81A9-4A22-BDD6-1C1635D3A52B}" type="datetime1">
              <a:rPr lang="ja-JP" altLang="en-US"/>
              <a:pPr>
                <a:defRPr/>
              </a:pPr>
              <a:t>2024/3/14</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59E52E59-1CB3-4E4D-A5CC-B2C52FDA4F2B}" type="slidenum">
              <a:rPr lang="ja-JP" altLang="en-US"/>
              <a:pPr>
                <a:defRPr/>
              </a:pPr>
              <a:t>‹#›</a:t>
            </a:fld>
            <a:endParaRPr lang="ja-JP" altLang="en-US"/>
          </a:p>
        </p:txBody>
      </p:sp>
    </p:spTree>
    <p:extLst>
      <p:ext uri="{BB962C8B-B14F-4D97-AF65-F5344CB8AC3E}">
        <p14:creationId xmlns:p14="http://schemas.microsoft.com/office/powerpoint/2010/main" val="287324507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6ACDC975-8F46-47E6-A9C6-50368B22DBF9}"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F7345028-D00F-4901-82FB-17123ABE082F}" type="slidenum">
              <a:rPr lang="ja-JP" altLang="en-US"/>
              <a:pPr>
                <a:defRPr/>
              </a:pPr>
              <a:t>‹#›</a:t>
            </a:fld>
            <a:endParaRPr lang="ja-JP" altLang="en-US"/>
          </a:p>
        </p:txBody>
      </p:sp>
    </p:spTree>
    <p:extLst>
      <p:ext uri="{BB962C8B-B14F-4D97-AF65-F5344CB8AC3E}">
        <p14:creationId xmlns:p14="http://schemas.microsoft.com/office/powerpoint/2010/main" val="213093825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D693D556-EF4A-4446-8CDE-EA7AFF182AAA}"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06A55FE-EED2-42BB-B8B5-E335CF31C59E}" type="slidenum">
              <a:rPr lang="ja-JP" altLang="en-US"/>
              <a:pPr>
                <a:defRPr/>
              </a:pPr>
              <a:t>‹#›</a:t>
            </a:fld>
            <a:endParaRPr lang="ja-JP" altLang="en-US"/>
          </a:p>
        </p:txBody>
      </p:sp>
    </p:spTree>
    <p:extLst>
      <p:ext uri="{BB962C8B-B14F-4D97-AF65-F5344CB8AC3E}">
        <p14:creationId xmlns:p14="http://schemas.microsoft.com/office/powerpoint/2010/main" val="110311969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DBA527A0-76C8-422C-A0FF-99E994C80C18}"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D8BACA59-A3BC-4C41-B74D-944E13B2F6BC}" type="slidenum">
              <a:rPr lang="ja-JP" altLang="en-US"/>
              <a:pPr>
                <a:defRPr/>
              </a:pPr>
              <a:t>‹#›</a:t>
            </a:fld>
            <a:endParaRPr lang="ja-JP" altLang="en-US"/>
          </a:p>
        </p:txBody>
      </p:sp>
    </p:spTree>
    <p:extLst>
      <p:ext uri="{BB962C8B-B14F-4D97-AF65-F5344CB8AC3E}">
        <p14:creationId xmlns:p14="http://schemas.microsoft.com/office/powerpoint/2010/main" val="313966916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6E3094FE-96C2-4B21-99D5-67344C44437C}" type="datetime1">
              <a:rPr lang="ja-JP" altLang="en-US"/>
              <a:pPr>
                <a:defRPr/>
              </a:pPr>
              <a:t>2024/3/14</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26AFD519-4A6B-46B5-BD71-DBC35654425B}" type="slidenum">
              <a:rPr lang="ja-JP" altLang="en-US"/>
              <a:pPr>
                <a:defRPr/>
              </a:pPr>
              <a:t>‹#›</a:t>
            </a:fld>
            <a:endParaRPr lang="ja-JP" altLang="en-US"/>
          </a:p>
        </p:txBody>
      </p:sp>
    </p:spTree>
    <p:extLst>
      <p:ext uri="{BB962C8B-B14F-4D97-AF65-F5344CB8AC3E}">
        <p14:creationId xmlns:p14="http://schemas.microsoft.com/office/powerpoint/2010/main" val="144195384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17780DE4-65B1-4806-BEDF-8B8FEE684B24}" type="datetime1">
              <a:rPr lang="ja-JP" altLang="en-US"/>
              <a:pPr>
                <a:defRPr/>
              </a:pPr>
              <a:t>2024/3/14</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ECB93EE9-99A2-46CA-82D1-0168111AADD7}" type="slidenum">
              <a:rPr lang="ja-JP" altLang="en-US"/>
              <a:pPr>
                <a:defRPr/>
              </a:pPr>
              <a:t>‹#›</a:t>
            </a:fld>
            <a:endParaRPr lang="ja-JP" altLang="en-US"/>
          </a:p>
        </p:txBody>
      </p:sp>
    </p:spTree>
    <p:extLst>
      <p:ext uri="{BB962C8B-B14F-4D97-AF65-F5344CB8AC3E}">
        <p14:creationId xmlns:p14="http://schemas.microsoft.com/office/powerpoint/2010/main" val="61257481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247D8D69-1F9C-4EA2-B2F8-28CA845C4BF2}" type="datetime1">
              <a:rPr lang="ja-JP" altLang="en-US"/>
              <a:pPr>
                <a:defRPr/>
              </a:pPr>
              <a:t>2024/3/14</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112EF859-5C5C-4620-A77B-DDD26221FA51}" type="slidenum">
              <a:rPr lang="ja-JP" altLang="en-US"/>
              <a:pPr>
                <a:defRPr/>
              </a:pPr>
              <a:t>‹#›</a:t>
            </a:fld>
            <a:endParaRPr lang="ja-JP" altLang="en-US"/>
          </a:p>
        </p:txBody>
      </p:sp>
    </p:spTree>
    <p:extLst>
      <p:ext uri="{BB962C8B-B14F-4D97-AF65-F5344CB8AC3E}">
        <p14:creationId xmlns:p14="http://schemas.microsoft.com/office/powerpoint/2010/main" val="3856219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A164F260-B8D6-4525-B597-6234C0B68C65}"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3433EF3B-5001-4555-A26F-5866E1257F03}" type="slidenum">
              <a:rPr lang="ja-JP" altLang="en-US"/>
              <a:pPr>
                <a:defRPr/>
              </a:pPr>
              <a:t>‹#›</a:t>
            </a:fld>
            <a:endParaRPr lang="ja-JP" altLang="en-US"/>
          </a:p>
        </p:txBody>
      </p:sp>
    </p:spTree>
    <p:extLst>
      <p:ext uri="{BB962C8B-B14F-4D97-AF65-F5344CB8AC3E}">
        <p14:creationId xmlns:p14="http://schemas.microsoft.com/office/powerpoint/2010/main" val="235261986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B7AB1A02-E8C4-44FC-8E9E-FADDE60DAB6B}" type="datetime1">
              <a:rPr lang="ja-JP" altLang="en-US"/>
              <a:pPr>
                <a:defRPr/>
              </a:pPr>
              <a:t>2024/3/14</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CF0BFFE3-84E8-46B3-8C76-3AD41F9B75E1}" type="slidenum">
              <a:rPr lang="ja-JP" altLang="en-US"/>
              <a:pPr>
                <a:defRPr/>
              </a:pPr>
              <a:t>‹#›</a:t>
            </a:fld>
            <a:endParaRPr lang="ja-JP" altLang="en-US"/>
          </a:p>
        </p:txBody>
      </p:sp>
    </p:spTree>
    <p:extLst>
      <p:ext uri="{BB962C8B-B14F-4D97-AF65-F5344CB8AC3E}">
        <p14:creationId xmlns:p14="http://schemas.microsoft.com/office/powerpoint/2010/main" val="315879562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9C9845E4-FD06-44B0-BB48-CC5728211B64}" type="datetime1">
              <a:rPr lang="ja-JP" altLang="en-US"/>
              <a:pPr>
                <a:defRPr/>
              </a:pPr>
              <a:t>2024/3/14</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68E84F13-5FA9-4AF7-BEA9-B739E8586491}" type="slidenum">
              <a:rPr lang="ja-JP" altLang="en-US"/>
              <a:pPr>
                <a:defRPr/>
              </a:pPr>
              <a:t>‹#›</a:t>
            </a:fld>
            <a:endParaRPr lang="ja-JP" altLang="en-US"/>
          </a:p>
        </p:txBody>
      </p:sp>
    </p:spTree>
    <p:extLst>
      <p:ext uri="{BB962C8B-B14F-4D97-AF65-F5344CB8AC3E}">
        <p14:creationId xmlns:p14="http://schemas.microsoft.com/office/powerpoint/2010/main" val="90316153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BE2289DB-04D5-41FC-9667-4DBA909BDBBA}" type="datetime1">
              <a:rPr lang="ja-JP" altLang="en-US"/>
              <a:pPr>
                <a:defRPr/>
              </a:pPr>
              <a:t>2024/3/14</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6C64BCF0-8FF8-4380-BB68-3C27D29C293F}" type="slidenum">
              <a:rPr lang="ja-JP" altLang="en-US"/>
              <a:pPr>
                <a:defRPr/>
              </a:pPr>
              <a:t>‹#›</a:t>
            </a:fld>
            <a:endParaRPr lang="ja-JP" altLang="en-US"/>
          </a:p>
        </p:txBody>
      </p:sp>
    </p:spTree>
    <p:extLst>
      <p:ext uri="{BB962C8B-B14F-4D97-AF65-F5344CB8AC3E}">
        <p14:creationId xmlns:p14="http://schemas.microsoft.com/office/powerpoint/2010/main" val="315055701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9717EDD-1B14-4D92-AD40-FB68E779CC00}"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C701DDBF-6A31-4701-BA06-71E245A53076}" type="slidenum">
              <a:rPr lang="ja-JP" altLang="en-US"/>
              <a:pPr>
                <a:defRPr/>
              </a:pPr>
              <a:t>‹#›</a:t>
            </a:fld>
            <a:endParaRPr lang="ja-JP" altLang="en-US"/>
          </a:p>
        </p:txBody>
      </p:sp>
    </p:spTree>
    <p:extLst>
      <p:ext uri="{BB962C8B-B14F-4D97-AF65-F5344CB8AC3E}">
        <p14:creationId xmlns:p14="http://schemas.microsoft.com/office/powerpoint/2010/main" val="420767586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8049B21C-399B-4838-8E99-5258884BA914}"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F5771484-0039-4174-B7FD-0DC4E1195F01}" type="slidenum">
              <a:rPr lang="ja-JP" altLang="en-US"/>
              <a:pPr>
                <a:defRPr/>
              </a:pPr>
              <a:t>‹#›</a:t>
            </a:fld>
            <a:endParaRPr lang="ja-JP" altLang="en-US"/>
          </a:p>
        </p:txBody>
      </p:sp>
    </p:spTree>
    <p:extLst>
      <p:ext uri="{BB962C8B-B14F-4D97-AF65-F5344CB8AC3E}">
        <p14:creationId xmlns:p14="http://schemas.microsoft.com/office/powerpoint/2010/main" val="20982040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853DA98A-55B5-443A-AC63-F5C29AF10DF1}"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71BFD7E-F7B6-4FA4-B5F8-9C96DA545196}" type="slidenum">
              <a:rPr lang="ja-JP" altLang="en-US"/>
              <a:pPr>
                <a:defRPr/>
              </a:pPr>
              <a:t>‹#›</a:t>
            </a:fld>
            <a:endParaRPr lang="ja-JP" altLang="en-US"/>
          </a:p>
        </p:txBody>
      </p:sp>
    </p:spTree>
    <p:extLst>
      <p:ext uri="{BB962C8B-B14F-4D97-AF65-F5344CB8AC3E}">
        <p14:creationId xmlns:p14="http://schemas.microsoft.com/office/powerpoint/2010/main" val="258912277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F9B54BCD-D175-42B6-ABF7-D5D96F5F9BA5}"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EB5E70D-AB87-4406-987B-25568D7DE4CB}" type="slidenum">
              <a:rPr lang="ja-JP" altLang="en-US"/>
              <a:pPr>
                <a:defRPr/>
              </a:pPr>
              <a:t>‹#›</a:t>
            </a:fld>
            <a:endParaRPr lang="ja-JP" altLang="en-US"/>
          </a:p>
        </p:txBody>
      </p:sp>
    </p:spTree>
    <p:extLst>
      <p:ext uri="{BB962C8B-B14F-4D97-AF65-F5344CB8AC3E}">
        <p14:creationId xmlns:p14="http://schemas.microsoft.com/office/powerpoint/2010/main" val="186988633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32025C4B-D79D-4DB2-8B35-B9248B7AD9E4}"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EB0A5A87-558F-41ED-9A00-9313D4731ED7}" type="slidenum">
              <a:rPr lang="ja-JP" altLang="en-US"/>
              <a:pPr>
                <a:defRPr/>
              </a:pPr>
              <a:t>‹#›</a:t>
            </a:fld>
            <a:endParaRPr lang="ja-JP" altLang="en-US"/>
          </a:p>
        </p:txBody>
      </p:sp>
    </p:spTree>
    <p:extLst>
      <p:ext uri="{BB962C8B-B14F-4D97-AF65-F5344CB8AC3E}">
        <p14:creationId xmlns:p14="http://schemas.microsoft.com/office/powerpoint/2010/main" val="314333162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CD4F16F5-55D7-4412-8DCB-24F1016D1F06}" type="datetime1">
              <a:rPr lang="ja-JP" altLang="en-US"/>
              <a:pPr>
                <a:defRPr/>
              </a:pPr>
              <a:t>2024/3/14</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7ECDFA9E-A015-4C22-976B-059A2A6FC2E9}" type="slidenum">
              <a:rPr lang="ja-JP" altLang="en-US"/>
              <a:pPr>
                <a:defRPr/>
              </a:pPr>
              <a:t>‹#›</a:t>
            </a:fld>
            <a:endParaRPr lang="ja-JP" altLang="en-US"/>
          </a:p>
        </p:txBody>
      </p:sp>
    </p:spTree>
    <p:extLst>
      <p:ext uri="{BB962C8B-B14F-4D97-AF65-F5344CB8AC3E}">
        <p14:creationId xmlns:p14="http://schemas.microsoft.com/office/powerpoint/2010/main" val="145877874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0160F543-DE80-430B-9BE4-812D596329F3}" type="datetime1">
              <a:rPr lang="ja-JP" altLang="en-US"/>
              <a:pPr>
                <a:defRPr/>
              </a:pPr>
              <a:t>2024/3/14</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F2736B6B-FC92-4C8E-AA70-AA29100C4C40}" type="slidenum">
              <a:rPr lang="ja-JP" altLang="en-US"/>
              <a:pPr>
                <a:defRPr/>
              </a:pPr>
              <a:t>‹#›</a:t>
            </a:fld>
            <a:endParaRPr lang="ja-JP" altLang="en-US"/>
          </a:p>
        </p:txBody>
      </p:sp>
    </p:spTree>
    <p:extLst>
      <p:ext uri="{BB962C8B-B14F-4D97-AF65-F5344CB8AC3E}">
        <p14:creationId xmlns:p14="http://schemas.microsoft.com/office/powerpoint/2010/main" val="4146443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4E738C29-4A6A-4143-927D-639D76C6BBBC}" type="datetime1">
              <a:rPr lang="ja-JP" altLang="en-US"/>
              <a:pPr>
                <a:defRPr/>
              </a:pPr>
              <a:t>2024/3/14</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AEFD88E4-87BA-4C4B-9B5A-64E1D46CCF2E}" type="slidenum">
              <a:rPr lang="ja-JP" altLang="en-US"/>
              <a:pPr>
                <a:defRPr/>
              </a:pPr>
              <a:t>‹#›</a:t>
            </a:fld>
            <a:endParaRPr lang="ja-JP" altLang="en-US"/>
          </a:p>
        </p:txBody>
      </p:sp>
    </p:spTree>
    <p:extLst>
      <p:ext uri="{BB962C8B-B14F-4D97-AF65-F5344CB8AC3E}">
        <p14:creationId xmlns:p14="http://schemas.microsoft.com/office/powerpoint/2010/main" val="340425539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6923D056-D956-4195-81AF-079E2A55A168}" type="datetime1">
              <a:rPr lang="ja-JP" altLang="en-US"/>
              <a:pPr>
                <a:defRPr/>
              </a:pPr>
              <a:t>2024/3/14</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FBAD49B8-B393-4A71-B154-B938F7547D5F}" type="slidenum">
              <a:rPr lang="ja-JP" altLang="en-US"/>
              <a:pPr>
                <a:defRPr/>
              </a:pPr>
              <a:t>‹#›</a:t>
            </a:fld>
            <a:endParaRPr lang="ja-JP" altLang="en-US"/>
          </a:p>
        </p:txBody>
      </p:sp>
    </p:spTree>
    <p:extLst>
      <p:ext uri="{BB962C8B-B14F-4D97-AF65-F5344CB8AC3E}">
        <p14:creationId xmlns:p14="http://schemas.microsoft.com/office/powerpoint/2010/main" val="283012722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D8A89CEC-8C9A-4BAA-BF80-31FAF106C734}" type="datetime1">
              <a:rPr lang="ja-JP" altLang="en-US"/>
              <a:pPr>
                <a:defRPr/>
              </a:pPr>
              <a:t>2024/3/14</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DCF0B9E1-59AF-45BC-8ED0-754987770F1F}" type="slidenum">
              <a:rPr lang="ja-JP" altLang="en-US"/>
              <a:pPr>
                <a:defRPr/>
              </a:pPr>
              <a:t>‹#›</a:t>
            </a:fld>
            <a:endParaRPr lang="ja-JP" altLang="en-US"/>
          </a:p>
        </p:txBody>
      </p:sp>
    </p:spTree>
    <p:extLst>
      <p:ext uri="{BB962C8B-B14F-4D97-AF65-F5344CB8AC3E}">
        <p14:creationId xmlns:p14="http://schemas.microsoft.com/office/powerpoint/2010/main" val="33018982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A315D80E-2EF3-4B49-A4C9-6BF4E31C7691}" type="datetime1">
              <a:rPr lang="ja-JP" altLang="en-US"/>
              <a:pPr>
                <a:defRPr/>
              </a:pPr>
              <a:t>2024/3/14</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79672D1E-6DF1-4DA2-A733-A259B32C2AB1}" type="slidenum">
              <a:rPr lang="ja-JP" altLang="en-US"/>
              <a:pPr>
                <a:defRPr/>
              </a:pPr>
              <a:t>‹#›</a:t>
            </a:fld>
            <a:endParaRPr lang="ja-JP" altLang="en-US"/>
          </a:p>
        </p:txBody>
      </p:sp>
    </p:spTree>
    <p:extLst>
      <p:ext uri="{BB962C8B-B14F-4D97-AF65-F5344CB8AC3E}">
        <p14:creationId xmlns:p14="http://schemas.microsoft.com/office/powerpoint/2010/main" val="404668274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0663AB30-AB3E-4B02-9AFE-3D2F10E25E3F}" type="datetime1">
              <a:rPr lang="ja-JP" altLang="en-US"/>
              <a:pPr>
                <a:defRPr/>
              </a:pPr>
              <a:t>2024/3/14</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7D152774-F4C8-47CB-8C2E-6BA1A8EA919C}" type="slidenum">
              <a:rPr lang="ja-JP" altLang="en-US"/>
              <a:pPr>
                <a:defRPr/>
              </a:pPr>
              <a:t>‹#›</a:t>
            </a:fld>
            <a:endParaRPr lang="ja-JP" altLang="en-US"/>
          </a:p>
        </p:txBody>
      </p:sp>
    </p:spTree>
    <p:extLst>
      <p:ext uri="{BB962C8B-B14F-4D97-AF65-F5344CB8AC3E}">
        <p14:creationId xmlns:p14="http://schemas.microsoft.com/office/powerpoint/2010/main" val="273505506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CAE8B549-B077-487B-A89D-0201BEAC36DC}"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DE421727-B8F4-47BA-A747-199B8ABD4981}" type="slidenum">
              <a:rPr lang="ja-JP" altLang="en-US"/>
              <a:pPr>
                <a:defRPr/>
              </a:pPr>
              <a:t>‹#›</a:t>
            </a:fld>
            <a:endParaRPr lang="ja-JP" altLang="en-US"/>
          </a:p>
        </p:txBody>
      </p:sp>
    </p:spTree>
    <p:extLst>
      <p:ext uri="{BB962C8B-B14F-4D97-AF65-F5344CB8AC3E}">
        <p14:creationId xmlns:p14="http://schemas.microsoft.com/office/powerpoint/2010/main" val="209263193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DF475039-22C2-433B-A822-C7B30A73F825}" type="datetime1">
              <a:rPr lang="ja-JP" altLang="en-US"/>
              <a:pPr>
                <a:defRPr/>
              </a:pPr>
              <a:t>2024/3/14</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8A6B3DB-F5BA-40CC-8AB2-B1AE311B7447}" type="slidenum">
              <a:rPr lang="ja-JP" altLang="en-US"/>
              <a:pPr>
                <a:defRPr/>
              </a:pPr>
              <a:t>‹#›</a:t>
            </a:fld>
            <a:endParaRPr lang="ja-JP" altLang="en-US"/>
          </a:p>
        </p:txBody>
      </p:sp>
    </p:spTree>
    <p:extLst>
      <p:ext uri="{BB962C8B-B14F-4D97-AF65-F5344CB8AC3E}">
        <p14:creationId xmlns:p14="http://schemas.microsoft.com/office/powerpoint/2010/main" val="370221259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80796BDE-1AC9-48EB-8D5D-2EF83D914EA6}"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BF006715-EF2C-4E0C-A34B-F50EA800F8B2}" type="slidenum">
              <a:rPr lang="ja-JP" altLang="en-US"/>
              <a:pPr>
                <a:defRPr/>
              </a:pPr>
              <a:t>‹#›</a:t>
            </a:fld>
            <a:endParaRPr lang="ja-JP" altLang="en-US"/>
          </a:p>
        </p:txBody>
      </p:sp>
    </p:spTree>
    <p:extLst>
      <p:ext uri="{BB962C8B-B14F-4D97-AF65-F5344CB8AC3E}">
        <p14:creationId xmlns:p14="http://schemas.microsoft.com/office/powerpoint/2010/main" val="353340260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BE09009C-D9D6-46E4-B1EA-DCA3027456A3}"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0A31E8D1-77E2-4E43-AD9B-6B2497DC2851}" type="slidenum">
              <a:rPr lang="ja-JP" altLang="en-US"/>
              <a:pPr>
                <a:defRPr/>
              </a:pPr>
              <a:t>‹#›</a:t>
            </a:fld>
            <a:endParaRPr lang="ja-JP" altLang="en-US"/>
          </a:p>
        </p:txBody>
      </p:sp>
    </p:spTree>
    <p:extLst>
      <p:ext uri="{BB962C8B-B14F-4D97-AF65-F5344CB8AC3E}">
        <p14:creationId xmlns:p14="http://schemas.microsoft.com/office/powerpoint/2010/main" val="279210351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0E110FC1-0285-4293-ACB4-9D3B0F59EB4F}"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66C730FD-CEF9-4C59-925D-355DE1C413A7}" type="slidenum">
              <a:rPr lang="ja-JP" altLang="en-US"/>
              <a:pPr>
                <a:defRPr/>
              </a:pPr>
              <a:t>‹#›</a:t>
            </a:fld>
            <a:endParaRPr lang="ja-JP" altLang="en-US"/>
          </a:p>
        </p:txBody>
      </p:sp>
    </p:spTree>
    <p:extLst>
      <p:ext uri="{BB962C8B-B14F-4D97-AF65-F5344CB8AC3E}">
        <p14:creationId xmlns:p14="http://schemas.microsoft.com/office/powerpoint/2010/main" val="215748945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53113CFB-D6B8-4E71-9684-60171393D9B0}"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327FC54A-C7B1-4B9F-95DD-2D748FA99405}" type="slidenum">
              <a:rPr lang="ja-JP" altLang="en-US"/>
              <a:pPr>
                <a:defRPr/>
              </a:pPr>
              <a:t>‹#›</a:t>
            </a:fld>
            <a:endParaRPr lang="ja-JP" altLang="en-US"/>
          </a:p>
        </p:txBody>
      </p:sp>
    </p:spTree>
    <p:extLst>
      <p:ext uri="{BB962C8B-B14F-4D97-AF65-F5344CB8AC3E}">
        <p14:creationId xmlns:p14="http://schemas.microsoft.com/office/powerpoint/2010/main" val="2302119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64B2AB75-D1F9-4025-821B-F6EE62753DEB}" type="datetime1">
              <a:rPr lang="ja-JP" altLang="en-US"/>
              <a:pPr>
                <a:defRPr/>
              </a:pPr>
              <a:t>2024/3/14</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0FA1A450-041B-42CC-90B6-22C17619AC59}" type="slidenum">
              <a:rPr lang="ja-JP" altLang="en-US"/>
              <a:pPr>
                <a:defRPr/>
              </a:pPr>
              <a:t>‹#›</a:t>
            </a:fld>
            <a:endParaRPr lang="ja-JP" altLang="en-US"/>
          </a:p>
        </p:txBody>
      </p:sp>
    </p:spTree>
    <p:extLst>
      <p:ext uri="{BB962C8B-B14F-4D97-AF65-F5344CB8AC3E}">
        <p14:creationId xmlns:p14="http://schemas.microsoft.com/office/powerpoint/2010/main" val="938180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A7661729-3B98-4250-9C02-5C9F21F7D392}" type="datetime1">
              <a:rPr lang="ja-JP" altLang="en-US"/>
              <a:pPr>
                <a:defRPr/>
              </a:pPr>
              <a:t>2024/3/14</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F8713B0C-3F0F-4337-9C1E-EDC21DC74CCC}" type="slidenum">
              <a:rPr lang="ja-JP" altLang="en-US"/>
              <a:pPr>
                <a:defRPr/>
              </a:pPr>
              <a:t>‹#›</a:t>
            </a:fld>
            <a:endParaRPr lang="ja-JP" altLang="en-US"/>
          </a:p>
        </p:txBody>
      </p:sp>
    </p:spTree>
    <p:extLst>
      <p:ext uri="{BB962C8B-B14F-4D97-AF65-F5344CB8AC3E}">
        <p14:creationId xmlns:p14="http://schemas.microsoft.com/office/powerpoint/2010/main" val="130366929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9FBE73FF-30B0-46CB-BD52-77E45274A010}" type="datetime1">
              <a:rPr lang="ja-JP" altLang="en-US"/>
              <a:pPr>
                <a:defRPr/>
              </a:pPr>
              <a:t>2024/3/14</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0AD6F015-6593-489A-848C-5935519F6259}" type="slidenum">
              <a:rPr lang="ja-JP" altLang="en-US"/>
              <a:pPr>
                <a:defRPr/>
              </a:pPr>
              <a:t>‹#›</a:t>
            </a:fld>
            <a:endParaRPr lang="ja-JP" altLang="en-US"/>
          </a:p>
        </p:txBody>
      </p:sp>
    </p:spTree>
    <p:extLst>
      <p:ext uri="{BB962C8B-B14F-4D97-AF65-F5344CB8AC3E}">
        <p14:creationId xmlns:p14="http://schemas.microsoft.com/office/powerpoint/2010/main" val="248750499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66EA3577-399E-4ED6-86F0-AF74AF78E7AA}" type="datetime1">
              <a:rPr lang="ja-JP" altLang="en-US"/>
              <a:pPr>
                <a:defRPr/>
              </a:pPr>
              <a:t>2024/3/14</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164A122B-138B-496D-9675-7342EB5C85A6}" type="slidenum">
              <a:rPr lang="ja-JP" altLang="en-US"/>
              <a:pPr>
                <a:defRPr/>
              </a:pPr>
              <a:t>‹#›</a:t>
            </a:fld>
            <a:endParaRPr lang="ja-JP" altLang="en-US"/>
          </a:p>
        </p:txBody>
      </p:sp>
    </p:spTree>
    <p:extLst>
      <p:ext uri="{BB962C8B-B14F-4D97-AF65-F5344CB8AC3E}">
        <p14:creationId xmlns:p14="http://schemas.microsoft.com/office/powerpoint/2010/main" val="58998286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D6FF1D92-627B-4C94-9B7A-A711785A5014}"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8CF91EC9-1860-47FF-938F-1172C5226CFE}" type="slidenum">
              <a:rPr lang="ja-JP" altLang="en-US"/>
              <a:pPr>
                <a:defRPr/>
              </a:pPr>
              <a:t>‹#›</a:t>
            </a:fld>
            <a:endParaRPr lang="ja-JP" altLang="en-US"/>
          </a:p>
        </p:txBody>
      </p:sp>
    </p:spTree>
    <p:extLst>
      <p:ext uri="{BB962C8B-B14F-4D97-AF65-F5344CB8AC3E}">
        <p14:creationId xmlns:p14="http://schemas.microsoft.com/office/powerpoint/2010/main" val="344418615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774222DB-A418-48EA-8763-85DA5145C651}"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EE8EA87A-86BD-4A69-AE79-BF21DD63C93B}" type="slidenum">
              <a:rPr lang="ja-JP" altLang="en-US"/>
              <a:pPr>
                <a:defRPr/>
              </a:pPr>
              <a:t>‹#›</a:t>
            </a:fld>
            <a:endParaRPr lang="ja-JP" altLang="en-US"/>
          </a:p>
        </p:txBody>
      </p:sp>
    </p:spTree>
    <p:extLst>
      <p:ext uri="{BB962C8B-B14F-4D97-AF65-F5344CB8AC3E}">
        <p14:creationId xmlns:p14="http://schemas.microsoft.com/office/powerpoint/2010/main" val="97154280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89171785-D659-4AD9-8530-91D2CA0DC549}"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4E6B69EE-77F4-4098-9418-A40FC30867FB}" type="slidenum">
              <a:rPr lang="ja-JP" altLang="en-US"/>
              <a:pPr>
                <a:defRPr/>
              </a:pPr>
              <a:t>‹#›</a:t>
            </a:fld>
            <a:endParaRPr lang="ja-JP" altLang="en-US"/>
          </a:p>
        </p:txBody>
      </p:sp>
    </p:spTree>
    <p:extLst>
      <p:ext uri="{BB962C8B-B14F-4D97-AF65-F5344CB8AC3E}">
        <p14:creationId xmlns:p14="http://schemas.microsoft.com/office/powerpoint/2010/main" val="9301327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1B7F8F0-9940-4594-895E-DF233042C4C6}" type="datetime1">
              <a:rPr lang="ja-JP" altLang="en-US"/>
              <a:pPr>
                <a:defRPr/>
              </a:pPr>
              <a:t>2024/3/14</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4EDA390A-412A-42D7-8E4D-26329624AE9D}" type="slidenum">
              <a:rPr lang="ja-JP" altLang="en-US"/>
              <a:pPr>
                <a:defRPr/>
              </a:pPr>
              <a:t>‹#›</a:t>
            </a:fld>
            <a:endParaRPr lang="ja-JP" altLang="en-US"/>
          </a:p>
        </p:txBody>
      </p:sp>
    </p:spTree>
    <p:extLst>
      <p:ext uri="{BB962C8B-B14F-4D97-AF65-F5344CB8AC3E}">
        <p14:creationId xmlns:p14="http://schemas.microsoft.com/office/powerpoint/2010/main" val="3577988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9F910288-FCB5-48AE-BB3C-28A12F52EE33}" type="datetime1">
              <a:rPr lang="ja-JP" altLang="en-US"/>
              <a:pPr>
                <a:defRPr/>
              </a:pPr>
              <a:t>2024/3/14</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6D45CAB6-AC99-432E-96CF-BAE7BC1EFBBD}" type="slidenum">
              <a:rPr lang="ja-JP" altLang="en-US"/>
              <a:pPr>
                <a:defRPr/>
              </a:pPr>
              <a:t>‹#›</a:t>
            </a:fld>
            <a:endParaRPr lang="ja-JP" altLang="en-US"/>
          </a:p>
        </p:txBody>
      </p:sp>
    </p:spTree>
    <p:extLst>
      <p:ext uri="{BB962C8B-B14F-4D97-AF65-F5344CB8AC3E}">
        <p14:creationId xmlns:p14="http://schemas.microsoft.com/office/powerpoint/2010/main" val="3585137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697106D8-6B21-40CF-B56E-222B8D111440}"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F5D0B1CD-8D4B-4E34-BD3D-20D7D9675AA7}" type="slidenum">
              <a:rPr lang="ja-JP" altLang="en-US"/>
              <a:pPr>
                <a:defRPr/>
              </a:pPr>
              <a:t>‹#›</a:t>
            </a:fld>
            <a:endParaRPr lang="ja-JP" altLang="en-US"/>
          </a:p>
        </p:txBody>
      </p:sp>
    </p:spTree>
    <p:extLst>
      <p:ext uri="{BB962C8B-B14F-4D97-AF65-F5344CB8AC3E}">
        <p14:creationId xmlns:p14="http://schemas.microsoft.com/office/powerpoint/2010/main" val="1599754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9BEF4AB6-6566-4EE3-B5A3-39AD017DA09E}" type="datetime1">
              <a:rPr lang="ja-JP" altLang="en-US"/>
              <a:pPr>
                <a:defRPr/>
              </a:pPr>
              <a:t>2024/3/14</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170B7770-204D-42B7-B409-4D5AFDFE645C}" type="slidenum">
              <a:rPr lang="ja-JP" altLang="en-US"/>
              <a:pPr>
                <a:defRPr/>
              </a:pPr>
              <a:t>‹#›</a:t>
            </a:fld>
            <a:endParaRPr lang="ja-JP" altLang="en-US"/>
          </a:p>
        </p:txBody>
      </p:sp>
    </p:spTree>
    <p:extLst>
      <p:ext uri="{BB962C8B-B14F-4D97-AF65-F5344CB8AC3E}">
        <p14:creationId xmlns:p14="http://schemas.microsoft.com/office/powerpoint/2010/main" val="2627665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6400800"/>
            <a:ext cx="9144000"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7" name="Rectangle 8"/>
          <p:cNvSpPr>
            <a:spLocks noChangeArrowheads="1"/>
          </p:cNvSpPr>
          <p:nvPr/>
        </p:nvSpPr>
        <p:spPr bwMode="auto">
          <a:xfrm>
            <a:off x="0" y="6334125"/>
            <a:ext cx="9144000" cy="66675"/>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102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1031"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39CE8D91-18FB-49A0-943F-08B9656D1B3B}" type="datetime1">
              <a:rPr lang="ja-JP" altLang="en-US"/>
              <a:pPr>
                <a:defRPr/>
              </a:pPr>
              <a:t>2024/3/14</a:t>
            </a:fld>
            <a:endParaRPr lang="ja-JP" altLang="en-US"/>
          </a:p>
        </p:txBody>
      </p:sp>
      <p:sp>
        <p:nvSpPr>
          <p:cNvPr id="1032"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1033"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9AD0D2A1-F71F-4D7B-A99A-530B0C0486E0}" type="slidenum">
              <a:rPr lang="ja-JP" altLang="en-US"/>
              <a:pPr>
                <a:defRPr/>
              </a:pPr>
              <a:t>‹#›</a:t>
            </a:fld>
            <a:endParaRPr lang="ja-JP" altLang="en-US"/>
          </a:p>
        </p:txBody>
      </p:sp>
      <p:sp>
        <p:nvSpPr>
          <p:cNvPr id="2" name="Straight Connector 9"/>
          <p:cNvSpPr>
            <a:spLocks noChangeShapeType="1"/>
          </p:cNvSpPr>
          <p:nvPr/>
        </p:nvSpPr>
        <p:spPr bwMode="auto">
          <a:xfrm>
            <a:off x="895350" y="1738313"/>
            <a:ext cx="7475538"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Tree>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1"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2" name="Straight Connector 8"/>
          <p:cNvSpPr>
            <a:spLocks noChangeShapeType="1"/>
          </p:cNvSpPr>
          <p:nvPr/>
        </p:nvSpPr>
        <p:spPr bwMode="auto">
          <a:xfrm>
            <a:off x="906463" y="4343400"/>
            <a:ext cx="7405687"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053"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2054"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3100"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A58B825B-E979-4684-BBAF-A85863F0D980}" type="datetime1">
              <a:rPr lang="ja-JP" altLang="en-US"/>
              <a:pPr>
                <a:defRPr/>
              </a:pPr>
              <a:t>2024/3/14</a:t>
            </a:fld>
            <a:endParaRPr lang="ja-JP" altLang="en-US"/>
          </a:p>
        </p:txBody>
      </p:sp>
      <p:sp>
        <p:nvSpPr>
          <p:cNvPr id="3101"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3102"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2A74C37F-12B9-4569-BB53-CAB58E3E9393}"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4"/>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5" name="Rectangle 5"/>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6"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3077"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4133" name="Date Placeholder 6"/>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26F2D591-42A5-4283-89AF-1B9751C453BD}" type="datetime1">
              <a:rPr lang="ja-JP" altLang="en-US"/>
              <a:pPr>
                <a:defRPr/>
              </a:pPr>
              <a:t>2024/3/14</a:t>
            </a:fld>
            <a:endParaRPr lang="ja-JP" altLang="en-US"/>
          </a:p>
        </p:txBody>
      </p:sp>
      <p:sp>
        <p:nvSpPr>
          <p:cNvPr id="4134" name="Footer Placeholder 7"/>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4135" name="Slide Number Placeholder 8"/>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0000B862-FFA1-4939-BD97-26B0665A87D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7"/>
          <p:cNvSpPr>
            <a:spLocks noChangeArrowheads="1"/>
          </p:cNvSpPr>
          <p:nvPr/>
        </p:nvSpPr>
        <p:spPr bwMode="auto">
          <a:xfrm>
            <a:off x="0" y="0"/>
            <a:ext cx="3038475" cy="6858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099" name="Rectangle 8"/>
          <p:cNvSpPr>
            <a:spLocks noChangeArrowheads="1"/>
          </p:cNvSpPr>
          <p:nvPr/>
        </p:nvSpPr>
        <p:spPr bwMode="auto">
          <a:xfrm>
            <a:off x="3030538" y="0"/>
            <a:ext cx="47625" cy="68580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100"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4101"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5166" name="Date Placeholder 4"/>
          <p:cNvSpPr>
            <a:spLocks noGrp="1" noChangeArrowheads="1"/>
          </p:cNvSpPr>
          <p:nvPr>
            <p:ph type="dt" sz="half" idx="2"/>
          </p:nvPr>
        </p:nvSpPr>
        <p:spPr bwMode="auto">
          <a:xfrm>
            <a:off x="349250" y="6459538"/>
            <a:ext cx="1963738"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811CF5D9-D9FD-47CF-B236-A5F58E3CB4A3}" type="datetime1">
              <a:rPr lang="ja-JP" altLang="en-US"/>
              <a:pPr>
                <a:defRPr/>
              </a:pPr>
              <a:t>2024/3/14</a:t>
            </a:fld>
            <a:endParaRPr lang="ja-JP" altLang="en-US"/>
          </a:p>
        </p:txBody>
      </p:sp>
      <p:sp>
        <p:nvSpPr>
          <p:cNvPr id="5167" name="Footer Placeholder 5"/>
          <p:cNvSpPr>
            <a:spLocks noGrp="1" noChangeArrowheads="1"/>
          </p:cNvSpPr>
          <p:nvPr>
            <p:ph type="ftr" sz="quarter" idx="3"/>
          </p:nvPr>
        </p:nvSpPr>
        <p:spPr bwMode="auto">
          <a:xfrm>
            <a:off x="3600450" y="6459538"/>
            <a:ext cx="34861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chemeClr val="tx2"/>
                </a:solidFill>
                <a:latin typeface="ＭＳ Ｐゴシック" panose="020B0600070205080204" pitchFamily="50" charset="-128"/>
              </a:defRPr>
            </a:lvl1pPr>
          </a:lstStyle>
          <a:p>
            <a:pPr>
              <a:defRPr/>
            </a:pPr>
            <a:endParaRPr lang="ja-JP" altLang="en-US"/>
          </a:p>
        </p:txBody>
      </p:sp>
      <p:sp>
        <p:nvSpPr>
          <p:cNvPr id="5168"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chemeClr val="tx2"/>
                </a:solidFill>
                <a:latin typeface="ＭＳ Ｐゴシック" panose="020B0600070205080204" pitchFamily="50" charset="-128"/>
              </a:defRPr>
            </a:lvl1pPr>
          </a:lstStyle>
          <a:p>
            <a:pPr>
              <a:defRPr/>
            </a:pPr>
            <a:fld id="{7CBADB8B-9046-41AF-AC97-A1458EBB78C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7"/>
          <p:cNvSpPr>
            <a:spLocks noChangeArrowheads="1"/>
          </p:cNvSpPr>
          <p:nvPr/>
        </p:nvSpPr>
        <p:spPr bwMode="auto">
          <a:xfrm>
            <a:off x="0" y="4953000"/>
            <a:ext cx="9142413" cy="1905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3" name="Rectangle 8"/>
          <p:cNvSpPr>
            <a:spLocks noChangeArrowheads="1"/>
          </p:cNvSpPr>
          <p:nvPr/>
        </p:nvSpPr>
        <p:spPr bwMode="auto">
          <a:xfrm>
            <a:off x="0" y="4914900"/>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4"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5125"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6199" name="Date Placeholder 4"/>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6237EF5D-0D14-4287-8736-B01A82C78977}" type="datetime1">
              <a:rPr lang="ja-JP" altLang="en-US"/>
              <a:pPr>
                <a:defRPr/>
              </a:pPr>
              <a:t>2024/3/14</a:t>
            </a:fld>
            <a:endParaRPr lang="ja-JP" altLang="en-US"/>
          </a:p>
        </p:txBody>
      </p:sp>
      <p:sp>
        <p:nvSpPr>
          <p:cNvPr id="6200" name="Footer Placeholder 5"/>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6201"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E52FB89D-8CD4-45EA-8F62-054856C1F93D}"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7"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614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7232"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A1BBBC3D-4B93-4BA4-BE61-667A81640A8B}" type="datetime1">
              <a:rPr lang="ja-JP" altLang="en-US"/>
              <a:pPr>
                <a:defRPr/>
              </a:pPr>
              <a:t>2024/3/14</a:t>
            </a:fld>
            <a:endParaRPr lang="ja-JP" altLang="en-US"/>
          </a:p>
        </p:txBody>
      </p:sp>
      <p:sp>
        <p:nvSpPr>
          <p:cNvPr id="7233"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7234"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904B51B4-55A5-4098-A1F1-5B0A9D903B93}"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9.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29.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63770"/>
            <a:ext cx="9104312" cy="624555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eaLnBrk="1" hangingPunct="1">
              <a:buSzPct val="100000"/>
              <a:defRPr/>
            </a:pPr>
            <a:endParaRPr kumimoji="1" lang="ja-JP" altLang="en-US"/>
          </a:p>
        </p:txBody>
      </p:sp>
      <p:sp>
        <p:nvSpPr>
          <p:cNvPr id="87853" name="Rectangle 813"/>
          <p:cNvSpPr>
            <a:spLocks noChangeArrowheads="1"/>
          </p:cNvSpPr>
          <p:nvPr/>
        </p:nvSpPr>
        <p:spPr bwMode="auto">
          <a:xfrm>
            <a:off x="0" y="-98425"/>
            <a:ext cx="9104313" cy="1295400"/>
          </a:xfrm>
          <a:prstGeom prst="rect">
            <a:avLst/>
          </a:prstGeom>
          <a:solidFill>
            <a:srgbClr val="002060"/>
          </a:solidFill>
          <a:ln>
            <a:noFill/>
          </a:ln>
          <a:effectLst>
            <a:outerShdw dist="35921" dir="2700000" algn="ctr" rotWithShape="0">
              <a:schemeClr val="tx1"/>
            </a:outerShdw>
          </a:effectLst>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00"/>
                </a:solidFill>
                <a:effectLst>
                  <a:outerShdw blurRad="38100" dist="38100" dir="2700000" algn="tl">
                    <a:srgbClr val="C0C0C0"/>
                  </a:outerShdw>
                </a:effectLst>
                <a:latin typeface="ＭＳ Ｐゴシック" panose="020B0600070205080204" pitchFamily="50" charset="-128"/>
                <a:ea typeface="AR隷書体M" charset="-128"/>
              </a:rPr>
              <a:t>テーマ５</a:t>
            </a: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　ＳＮＳで知り合った人</a:t>
            </a:r>
            <a:endParaRPr lang="ja-JP" altLang="en-US" sz="4400" b="1" dirty="0">
              <a:solidFill>
                <a:srgbClr val="FFFFFF"/>
              </a:solidFill>
              <a:effectLst>
                <a:outerShdw blurRad="38100" dist="38100" dir="2700000" algn="tl">
                  <a:schemeClr val="tx1"/>
                </a:outerShdw>
              </a:effectLst>
              <a:latin typeface="ＭＳ Ｐゴシック" panose="020B0600070205080204" pitchFamily="50" charset="-128"/>
              <a:ea typeface="AR隷書体M" charset="-128"/>
            </a:endParaRPr>
          </a:p>
        </p:txBody>
      </p:sp>
      <p:sp>
        <p:nvSpPr>
          <p:cNvPr id="87850" name="フッター プレースホルダー 2"/>
          <p:cNvSpPr>
            <a:spLocks noChangeArrowheads="1"/>
          </p:cNvSpPr>
          <p:nvPr/>
        </p:nvSpPr>
        <p:spPr bwMode="auto">
          <a:xfrm>
            <a:off x="3235325" y="6453188"/>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4" name="正方形/長方形 3"/>
          <p:cNvSpPr/>
          <p:nvPr/>
        </p:nvSpPr>
        <p:spPr>
          <a:xfrm>
            <a:off x="-110108" y="1268760"/>
            <a:ext cx="9324528" cy="2423997"/>
          </a:xfrm>
          <a:prstGeom prst="rect">
            <a:avLst/>
          </a:prstGeom>
          <a:noFill/>
        </p:spPr>
        <p:txBody>
          <a:bodyPr>
            <a:spAutoFit/>
          </a:bodyPr>
          <a:lstStyle/>
          <a:p>
            <a:pPr algn="ctr" eaLnBrk="1" hangingPunct="1">
              <a:lnSpc>
                <a:spcPct val="150000"/>
              </a:lnSpc>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rPr>
              <a:t>知らない人を</a:t>
            </a:r>
            <a:endParaRPr lang="en-US" altLang="ja-JP" sz="5400" b="1" dirty="0">
              <a:ln w="9525">
                <a:solidFill>
                  <a:schemeClr val="tx1"/>
                </a:solidFill>
                <a:prstDash val="solid"/>
              </a:ln>
              <a:solidFill>
                <a:srgbClr val="FFC000"/>
              </a:solidFill>
              <a:effectLst>
                <a:outerShdw blurRad="50800" dist="38100" dir="5400000" algn="ctr" rotWithShape="0">
                  <a:schemeClr val="tx1"/>
                </a:outerShdw>
              </a:effectLst>
            </a:endParaRPr>
          </a:p>
          <a:p>
            <a:pPr algn="ctr" eaLnBrk="1" hangingPunct="1">
              <a:lnSpc>
                <a:spcPct val="150000"/>
              </a:lnSpc>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rPr>
              <a:t>信用していませんか？</a:t>
            </a:r>
          </a:p>
        </p:txBody>
      </p:sp>
      <p:sp>
        <p:nvSpPr>
          <p:cNvPr id="7" name="正方形/長方形 6"/>
          <p:cNvSpPr/>
          <p:nvPr/>
        </p:nvSpPr>
        <p:spPr>
          <a:xfrm rot="360391">
            <a:off x="4171950" y="4019550"/>
            <a:ext cx="1096963" cy="1878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a:p>
        </p:txBody>
      </p:sp>
      <p:pic>
        <p:nvPicPr>
          <p:cNvPr id="8201" name="図 10"/>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05125" y="3690938"/>
            <a:ext cx="2532063" cy="237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2" name="テキスト ボックス 5"/>
          <p:cNvSpPr txBox="1">
            <a:spLocks noChangeArrowheads="1"/>
          </p:cNvSpPr>
          <p:nvPr/>
        </p:nvSpPr>
        <p:spPr bwMode="auto">
          <a:xfrm rot="379570">
            <a:off x="4243388" y="4371975"/>
            <a:ext cx="9556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3000">
                <a:solidFill>
                  <a:srgbClr val="FF0000"/>
                </a:solidFill>
              </a:rPr>
              <a:t>出会</a:t>
            </a:r>
            <a:endParaRPr kumimoji="1" lang="en-US" altLang="ja-JP" sz="3000">
              <a:solidFill>
                <a:srgbClr val="FF0000"/>
              </a:solidFill>
            </a:endParaRPr>
          </a:p>
          <a:p>
            <a:pPr eaLnBrk="1" hangingPunct="1">
              <a:buSzPct val="100000"/>
            </a:pPr>
            <a:r>
              <a:rPr kumimoji="1" lang="ja-JP" altLang="en-US" sz="3000">
                <a:solidFill>
                  <a:srgbClr val="FF0000"/>
                </a:solidFill>
              </a:rPr>
              <a:t>い系</a:t>
            </a:r>
          </a:p>
        </p:txBody>
      </p:sp>
      <p:cxnSp>
        <p:nvCxnSpPr>
          <p:cNvPr id="3" name="直線コネクタ 2"/>
          <p:cNvCxnSpPr/>
          <p:nvPr/>
        </p:nvCxnSpPr>
        <p:spPr>
          <a:xfrm flipH="1">
            <a:off x="4284663" y="4221163"/>
            <a:ext cx="935037" cy="1352550"/>
          </a:xfrm>
          <a:prstGeom prst="line">
            <a:avLst/>
          </a:prstGeom>
          <a:ln w="57150"/>
        </p:spPr>
        <p:style>
          <a:lnRef idx="1">
            <a:schemeClr val="dk1"/>
          </a:lnRef>
          <a:fillRef idx="0">
            <a:schemeClr val="dk1"/>
          </a:fillRef>
          <a:effectRef idx="0">
            <a:schemeClr val="dk1"/>
          </a:effectRef>
          <a:fontRef idx="minor">
            <a:schemeClr val="tx1"/>
          </a:fontRef>
        </p:style>
      </p:cxnSp>
      <p:cxnSp>
        <p:nvCxnSpPr>
          <p:cNvPr id="11" name="直線コネクタ 10"/>
          <p:cNvCxnSpPr/>
          <p:nvPr/>
        </p:nvCxnSpPr>
        <p:spPr>
          <a:xfrm>
            <a:off x="4356100" y="4257675"/>
            <a:ext cx="669925" cy="1316038"/>
          </a:xfrm>
          <a:prstGeom prst="line">
            <a:avLst/>
          </a:prstGeom>
          <a:ln w="57150"/>
        </p:spPr>
        <p:style>
          <a:lnRef idx="1">
            <a:schemeClr val="dk1"/>
          </a:lnRef>
          <a:fillRef idx="0">
            <a:schemeClr val="dk1"/>
          </a:fillRef>
          <a:effectRef idx="0">
            <a:schemeClr val="dk1"/>
          </a:effectRef>
          <a:fontRef idx="minor">
            <a:schemeClr val="tx1"/>
          </a:fontRef>
        </p:style>
      </p:cxnSp>
      <p:sp>
        <p:nvSpPr>
          <p:cNvPr id="2" name="テキスト ボックス 1">
            <a:extLst>
              <a:ext uri="{FF2B5EF4-FFF2-40B4-BE49-F238E27FC236}">
                <a16:creationId xmlns:a16="http://schemas.microsoft.com/office/drawing/2014/main" id="{6A296898-D5B8-9820-E0BA-E67962C05A9A}"/>
              </a:ext>
            </a:extLst>
          </p:cNvPr>
          <p:cNvSpPr txBox="1"/>
          <p:nvPr/>
        </p:nvSpPr>
        <p:spPr>
          <a:xfrm>
            <a:off x="2915816" y="-98425"/>
            <a:ext cx="5544616" cy="369332"/>
          </a:xfrm>
          <a:prstGeom prst="rect">
            <a:avLst/>
          </a:prstGeom>
          <a:noFill/>
        </p:spPr>
        <p:txBody>
          <a:bodyPr wrap="square" rtlCol="0">
            <a:spAutoFit/>
          </a:bodyPr>
          <a:lstStyle/>
          <a:p>
            <a:pPr algn="dist"/>
            <a:r>
              <a:rPr kumimoji="1" lang="ja-JP" altLang="en-US" dirty="0">
                <a:solidFill>
                  <a:schemeClr val="bg1"/>
                </a:solidFill>
              </a:rPr>
              <a:t>えすえぬえす　　　 し　　　  あ  　　　　　ひと</a:t>
            </a:r>
          </a:p>
        </p:txBody>
      </p:sp>
      <p:sp>
        <p:nvSpPr>
          <p:cNvPr id="6" name="テキスト ボックス 5">
            <a:extLst>
              <a:ext uri="{FF2B5EF4-FFF2-40B4-BE49-F238E27FC236}">
                <a16:creationId xmlns:a16="http://schemas.microsoft.com/office/drawing/2014/main" id="{4340A26A-4512-370F-76B2-C6E6DA4BAD28}"/>
              </a:ext>
            </a:extLst>
          </p:cNvPr>
          <p:cNvSpPr txBox="1"/>
          <p:nvPr/>
        </p:nvSpPr>
        <p:spPr>
          <a:xfrm>
            <a:off x="2843808" y="1340768"/>
            <a:ext cx="936104" cy="369332"/>
          </a:xfrm>
          <a:prstGeom prst="rect">
            <a:avLst/>
          </a:prstGeom>
          <a:noFill/>
        </p:spPr>
        <p:txBody>
          <a:bodyPr wrap="square" rtlCol="0">
            <a:spAutoFit/>
          </a:bodyPr>
          <a:lstStyle/>
          <a:p>
            <a:r>
              <a:rPr kumimoji="1" lang="ja-JP" altLang="en-US" dirty="0">
                <a:solidFill>
                  <a:srgbClr val="FFC000"/>
                </a:solidFill>
              </a:rPr>
              <a:t>し</a:t>
            </a:r>
          </a:p>
        </p:txBody>
      </p:sp>
      <p:sp>
        <p:nvSpPr>
          <p:cNvPr id="8" name="テキスト ボックス 7">
            <a:extLst>
              <a:ext uri="{FF2B5EF4-FFF2-40B4-BE49-F238E27FC236}">
                <a16:creationId xmlns:a16="http://schemas.microsoft.com/office/drawing/2014/main" id="{11A35AD7-FF97-2764-74D2-023491459289}"/>
              </a:ext>
            </a:extLst>
          </p:cNvPr>
          <p:cNvSpPr txBox="1"/>
          <p:nvPr/>
        </p:nvSpPr>
        <p:spPr>
          <a:xfrm>
            <a:off x="5033232" y="1340768"/>
            <a:ext cx="936104" cy="369332"/>
          </a:xfrm>
          <a:prstGeom prst="rect">
            <a:avLst/>
          </a:prstGeom>
          <a:noFill/>
        </p:spPr>
        <p:txBody>
          <a:bodyPr wrap="square" rtlCol="0">
            <a:spAutoFit/>
          </a:bodyPr>
          <a:lstStyle/>
          <a:p>
            <a:pPr algn="ctr"/>
            <a:r>
              <a:rPr kumimoji="1" lang="ja-JP" altLang="en-US" dirty="0">
                <a:solidFill>
                  <a:srgbClr val="FFC000"/>
                </a:solidFill>
              </a:rPr>
              <a:t>ひと</a:t>
            </a:r>
          </a:p>
        </p:txBody>
      </p:sp>
      <p:sp>
        <p:nvSpPr>
          <p:cNvPr id="9" name="テキスト ボックス 8">
            <a:extLst>
              <a:ext uri="{FF2B5EF4-FFF2-40B4-BE49-F238E27FC236}">
                <a16:creationId xmlns:a16="http://schemas.microsoft.com/office/drawing/2014/main" id="{D8C2B109-0FAB-286F-7E99-7C8EF5518CD6}"/>
              </a:ext>
            </a:extLst>
          </p:cNvPr>
          <p:cNvSpPr txBox="1"/>
          <p:nvPr/>
        </p:nvSpPr>
        <p:spPr>
          <a:xfrm>
            <a:off x="1331640" y="2564904"/>
            <a:ext cx="1368152" cy="369332"/>
          </a:xfrm>
          <a:prstGeom prst="rect">
            <a:avLst/>
          </a:prstGeom>
          <a:noFill/>
        </p:spPr>
        <p:txBody>
          <a:bodyPr wrap="square" rtlCol="0">
            <a:spAutoFit/>
          </a:bodyPr>
          <a:lstStyle/>
          <a:p>
            <a:pPr algn="ctr"/>
            <a:r>
              <a:rPr kumimoji="1" lang="ja-JP" altLang="en-US" dirty="0">
                <a:solidFill>
                  <a:srgbClr val="FFC000"/>
                </a:solidFill>
              </a:rPr>
              <a:t>しん　よう</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pic>
        <p:nvPicPr>
          <p:cNvPr id="1536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30163" y="-30163"/>
            <a:ext cx="9240838" cy="868363"/>
          </a:xfrm>
          <a:prstGeom prst="rect">
            <a:avLst/>
          </a:prstGeom>
          <a:solidFill>
            <a:srgbClr val="FFFFFF"/>
          </a:solidFill>
          <a:ln>
            <a:noFill/>
          </a:ln>
          <a:effectLst>
            <a:outerShdw dist="35921" dir="2700000" algn="ctr" rotWithShape="0">
              <a:schemeClr val="bg2"/>
            </a:outerShdw>
          </a:effectLst>
          <a:extLst>
            <a:ext uri="{91240B29-F687-4F45-9708-019B960494DF}">
              <a14:hiddenLine xmlns:a14="http://schemas.microsoft.com/office/drawing/2010/main" w="9525" algn="ctr">
                <a:solidFill>
                  <a:srgbClr val="000000"/>
                </a:solidFill>
                <a:miter lim="800000"/>
                <a:headEnd/>
                <a:tailEnd/>
              </a14:hiddenLine>
            </a:ext>
          </a:extLst>
        </p:spPr>
      </p:pic>
      <p:sp>
        <p:nvSpPr>
          <p:cNvPr id="89922" name="Rectangle 834"/>
          <p:cNvSpPr>
            <a:spLocks noChangeArrowheads="1"/>
          </p:cNvSpPr>
          <p:nvPr/>
        </p:nvSpPr>
        <p:spPr bwMode="auto">
          <a:xfrm>
            <a:off x="0" y="116632"/>
            <a:ext cx="9144000" cy="765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⑦注意するポイント</a:t>
            </a:r>
          </a:p>
        </p:txBody>
      </p:sp>
      <p:sp>
        <p:nvSpPr>
          <p:cNvPr id="16" name="テキスト ボックス 4"/>
          <p:cNvSpPr>
            <a:spLocks noChangeArrowheads="1"/>
          </p:cNvSpPr>
          <p:nvPr/>
        </p:nvSpPr>
        <p:spPr bwMode="auto">
          <a:xfrm>
            <a:off x="251520" y="916733"/>
            <a:ext cx="8424863" cy="580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ct val="150000"/>
              </a:lnSpc>
              <a:spcBef>
                <a:spcPts val="0"/>
              </a:spcBef>
              <a:spcAft>
                <a:spcPts val="0"/>
              </a:spcAft>
              <a:buSzPct val="100000"/>
              <a:defRPr/>
            </a:pPr>
            <a:r>
              <a:rPr lang="ja-JP" altLang="en-US" sz="30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２．目的に合わせてＳＮＳと対面を使い分ける</a:t>
            </a:r>
            <a:endParaRPr lang="en-US" altLang="ja-JP" sz="30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ＳＮＳのように文字だけでは、誤解が生じることがあります。逆に対面は正確に伝えることができます。</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ＳＮＳと対面を上手く使い分けましょう。</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3" name="フローチャート: 抜出し 2"/>
          <p:cNvSpPr/>
          <p:nvPr/>
        </p:nvSpPr>
        <p:spPr>
          <a:xfrm>
            <a:off x="6321425" y="66675"/>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endParaRPr>
          </a:p>
        </p:txBody>
      </p:sp>
      <p:sp>
        <p:nvSpPr>
          <p:cNvPr id="15367" name="テキスト ボックス 3"/>
          <p:cNvSpPr txBox="1">
            <a:spLocks noChangeArrowheads="1"/>
          </p:cNvSpPr>
          <p:nvPr/>
        </p:nvSpPr>
        <p:spPr bwMode="auto">
          <a:xfrm>
            <a:off x="6435725" y="187325"/>
            <a:ext cx="8001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a:latin typeface="HGP創英角ｺﾞｼｯｸUB" panose="020B0900000000000000" pitchFamily="50" charset="-128"/>
                <a:ea typeface="HGP創英角ｺﾞｼｯｸUB" panose="020B0900000000000000" pitchFamily="50" charset="-128"/>
              </a:rPr>
              <a:t>！</a:t>
            </a:r>
          </a:p>
        </p:txBody>
      </p:sp>
      <p:sp>
        <p:nvSpPr>
          <p:cNvPr id="2" name="テキスト ボックス 1">
            <a:extLst>
              <a:ext uri="{FF2B5EF4-FFF2-40B4-BE49-F238E27FC236}">
                <a16:creationId xmlns:a16="http://schemas.microsoft.com/office/drawing/2014/main" id="{93F772C2-EC3A-03E7-D62D-439E9FBD9DA2}"/>
              </a:ext>
            </a:extLst>
          </p:cNvPr>
          <p:cNvSpPr txBox="1"/>
          <p:nvPr/>
        </p:nvSpPr>
        <p:spPr>
          <a:xfrm>
            <a:off x="323528" y="18048"/>
            <a:ext cx="934467" cy="338554"/>
          </a:xfrm>
          <a:prstGeom prst="rect">
            <a:avLst/>
          </a:prstGeom>
          <a:noFill/>
        </p:spPr>
        <p:txBody>
          <a:bodyPr wrap="square" rtlCol="0">
            <a:spAutoFit/>
          </a:bodyPr>
          <a:lstStyle/>
          <a:p>
            <a:pPr algn="dist"/>
            <a:r>
              <a:rPr kumimoji="1" lang="ja-JP" altLang="en-US" sz="1600" dirty="0">
                <a:solidFill>
                  <a:schemeClr val="bg1"/>
                </a:solidFill>
              </a:rPr>
              <a:t>ちゅうい</a:t>
            </a:r>
            <a:endParaRPr kumimoji="1" lang="en-US" altLang="ja-JP" sz="1600" dirty="0">
              <a:solidFill>
                <a:schemeClr val="bg1"/>
              </a:solidFill>
            </a:endParaRPr>
          </a:p>
        </p:txBody>
      </p:sp>
      <p:grpSp>
        <p:nvGrpSpPr>
          <p:cNvPr id="30" name="グループ化 29">
            <a:extLst>
              <a:ext uri="{FF2B5EF4-FFF2-40B4-BE49-F238E27FC236}">
                <a16:creationId xmlns:a16="http://schemas.microsoft.com/office/drawing/2014/main" id="{CF349D91-2E0A-73E2-97E0-46E70389443A}"/>
              </a:ext>
            </a:extLst>
          </p:cNvPr>
          <p:cNvGrpSpPr/>
          <p:nvPr/>
        </p:nvGrpSpPr>
        <p:grpSpPr>
          <a:xfrm>
            <a:off x="611561" y="831690"/>
            <a:ext cx="7632847" cy="3276160"/>
            <a:chOff x="611561" y="831690"/>
            <a:chExt cx="7632847" cy="3276160"/>
          </a:xfrm>
        </p:grpSpPr>
        <p:sp>
          <p:nvSpPr>
            <p:cNvPr id="12" name="テキスト ボックス 11">
              <a:extLst>
                <a:ext uri="{FF2B5EF4-FFF2-40B4-BE49-F238E27FC236}">
                  <a16:creationId xmlns:a16="http://schemas.microsoft.com/office/drawing/2014/main" id="{BF3469BF-25A2-B572-4BAD-D4E07B36E9A5}"/>
                </a:ext>
              </a:extLst>
            </p:cNvPr>
            <p:cNvSpPr txBox="1"/>
            <p:nvPr/>
          </p:nvSpPr>
          <p:spPr>
            <a:xfrm>
              <a:off x="3617424" y="1556792"/>
              <a:ext cx="772286" cy="369332"/>
            </a:xfrm>
            <a:prstGeom prst="rect">
              <a:avLst/>
            </a:prstGeom>
            <a:noFill/>
          </p:spPr>
          <p:txBody>
            <a:bodyPr wrap="square" rtlCol="0">
              <a:spAutoFit/>
            </a:bodyPr>
            <a:lstStyle/>
            <a:p>
              <a:pPr algn="dist"/>
              <a:r>
                <a:rPr kumimoji="1" lang="ja-JP" altLang="en-US" dirty="0"/>
                <a:t>もじ</a:t>
              </a:r>
              <a:endParaRPr kumimoji="1" lang="en-US" altLang="ja-JP" dirty="0"/>
            </a:p>
          </p:txBody>
        </p:sp>
        <p:sp>
          <p:nvSpPr>
            <p:cNvPr id="13" name="テキスト ボックス 12">
              <a:extLst>
                <a:ext uri="{FF2B5EF4-FFF2-40B4-BE49-F238E27FC236}">
                  <a16:creationId xmlns:a16="http://schemas.microsoft.com/office/drawing/2014/main" id="{8F8FF43B-57AC-6F29-C913-6CFE10470C15}"/>
                </a:ext>
              </a:extLst>
            </p:cNvPr>
            <p:cNvSpPr txBox="1"/>
            <p:nvPr/>
          </p:nvSpPr>
          <p:spPr>
            <a:xfrm>
              <a:off x="6426488" y="1521731"/>
              <a:ext cx="872578" cy="369332"/>
            </a:xfrm>
            <a:prstGeom prst="rect">
              <a:avLst/>
            </a:prstGeom>
            <a:noFill/>
          </p:spPr>
          <p:txBody>
            <a:bodyPr wrap="square" rtlCol="0">
              <a:spAutoFit/>
            </a:bodyPr>
            <a:lstStyle/>
            <a:p>
              <a:pPr algn="dist"/>
              <a:r>
                <a:rPr kumimoji="1" lang="ja-JP" altLang="en-US" dirty="0"/>
                <a:t>ごかい</a:t>
              </a:r>
              <a:endParaRPr kumimoji="1" lang="en-US" altLang="ja-JP" dirty="0"/>
            </a:p>
          </p:txBody>
        </p:sp>
        <p:sp>
          <p:nvSpPr>
            <p:cNvPr id="14" name="テキスト ボックス 13">
              <a:extLst>
                <a:ext uri="{FF2B5EF4-FFF2-40B4-BE49-F238E27FC236}">
                  <a16:creationId xmlns:a16="http://schemas.microsoft.com/office/drawing/2014/main" id="{6A8D1EC1-4E08-38A7-627F-E3E94B613727}"/>
                </a:ext>
              </a:extLst>
            </p:cNvPr>
            <p:cNvSpPr txBox="1"/>
            <p:nvPr/>
          </p:nvSpPr>
          <p:spPr>
            <a:xfrm>
              <a:off x="7533564" y="1556792"/>
              <a:ext cx="710844" cy="369332"/>
            </a:xfrm>
            <a:prstGeom prst="rect">
              <a:avLst/>
            </a:prstGeom>
            <a:noFill/>
          </p:spPr>
          <p:txBody>
            <a:bodyPr wrap="square" rtlCol="0">
              <a:spAutoFit/>
            </a:bodyPr>
            <a:lstStyle/>
            <a:p>
              <a:pPr algn="dist"/>
              <a:r>
                <a:rPr kumimoji="1" lang="ja-JP" altLang="en-US" dirty="0"/>
                <a:t>しょう</a:t>
              </a:r>
              <a:endParaRPr kumimoji="1" lang="en-US" altLang="ja-JP" dirty="0"/>
            </a:p>
          </p:txBody>
        </p:sp>
        <p:sp>
          <p:nvSpPr>
            <p:cNvPr id="15" name="テキスト ボックス 14">
              <a:extLst>
                <a:ext uri="{FF2B5EF4-FFF2-40B4-BE49-F238E27FC236}">
                  <a16:creationId xmlns:a16="http://schemas.microsoft.com/office/drawing/2014/main" id="{1C43367F-E914-ABFC-85EF-5D42486520CC}"/>
                </a:ext>
              </a:extLst>
            </p:cNvPr>
            <p:cNvSpPr txBox="1"/>
            <p:nvPr/>
          </p:nvSpPr>
          <p:spPr>
            <a:xfrm>
              <a:off x="3816929" y="2276872"/>
              <a:ext cx="772286" cy="369332"/>
            </a:xfrm>
            <a:prstGeom prst="rect">
              <a:avLst/>
            </a:prstGeom>
            <a:noFill/>
          </p:spPr>
          <p:txBody>
            <a:bodyPr wrap="square" rtlCol="0">
              <a:spAutoFit/>
            </a:bodyPr>
            <a:lstStyle/>
            <a:p>
              <a:pPr algn="dist"/>
              <a:r>
                <a:rPr kumimoji="1" lang="ja-JP" altLang="en-US" dirty="0"/>
                <a:t>ぎゃく</a:t>
              </a:r>
              <a:endParaRPr kumimoji="1" lang="en-US" altLang="ja-JP" dirty="0"/>
            </a:p>
          </p:txBody>
        </p:sp>
        <p:sp>
          <p:nvSpPr>
            <p:cNvPr id="17" name="テキスト ボックス 16">
              <a:extLst>
                <a:ext uri="{FF2B5EF4-FFF2-40B4-BE49-F238E27FC236}">
                  <a16:creationId xmlns:a16="http://schemas.microsoft.com/office/drawing/2014/main" id="{EE862AED-B76D-16EF-D037-9A21109CFDC3}"/>
                </a:ext>
              </a:extLst>
            </p:cNvPr>
            <p:cNvSpPr txBox="1"/>
            <p:nvPr/>
          </p:nvSpPr>
          <p:spPr>
            <a:xfrm>
              <a:off x="4699249" y="2259431"/>
              <a:ext cx="1072764" cy="369332"/>
            </a:xfrm>
            <a:prstGeom prst="rect">
              <a:avLst/>
            </a:prstGeom>
            <a:noFill/>
          </p:spPr>
          <p:txBody>
            <a:bodyPr wrap="square" rtlCol="0">
              <a:spAutoFit/>
            </a:bodyPr>
            <a:lstStyle/>
            <a:p>
              <a:pPr algn="dist"/>
              <a:r>
                <a:rPr kumimoji="1" lang="ja-JP" altLang="en-US" dirty="0"/>
                <a:t>たいめん</a:t>
              </a:r>
              <a:endParaRPr kumimoji="1" lang="en-US" altLang="ja-JP" dirty="0"/>
            </a:p>
          </p:txBody>
        </p:sp>
        <p:sp>
          <p:nvSpPr>
            <p:cNvPr id="18" name="テキスト ボックス 17">
              <a:extLst>
                <a:ext uri="{FF2B5EF4-FFF2-40B4-BE49-F238E27FC236}">
                  <a16:creationId xmlns:a16="http://schemas.microsoft.com/office/drawing/2014/main" id="{8D03E2EC-F5C4-0CFF-978E-BBFA77994E97}"/>
                </a:ext>
              </a:extLst>
            </p:cNvPr>
            <p:cNvSpPr txBox="1"/>
            <p:nvPr/>
          </p:nvSpPr>
          <p:spPr>
            <a:xfrm>
              <a:off x="5882047" y="2245279"/>
              <a:ext cx="1047186" cy="369332"/>
            </a:xfrm>
            <a:prstGeom prst="rect">
              <a:avLst/>
            </a:prstGeom>
            <a:noFill/>
          </p:spPr>
          <p:txBody>
            <a:bodyPr wrap="square" rtlCol="0">
              <a:spAutoFit/>
            </a:bodyPr>
            <a:lstStyle/>
            <a:p>
              <a:pPr algn="dist"/>
              <a:r>
                <a:rPr kumimoji="1" lang="ja-JP" altLang="en-US" dirty="0"/>
                <a:t>せいかく</a:t>
              </a:r>
              <a:endParaRPr kumimoji="1" lang="en-US" altLang="ja-JP" dirty="0"/>
            </a:p>
          </p:txBody>
        </p:sp>
        <p:sp>
          <p:nvSpPr>
            <p:cNvPr id="19" name="テキスト ボックス 18">
              <a:extLst>
                <a:ext uri="{FF2B5EF4-FFF2-40B4-BE49-F238E27FC236}">
                  <a16:creationId xmlns:a16="http://schemas.microsoft.com/office/drawing/2014/main" id="{B48E4B76-442B-6571-B216-5B91BA21DD8B}"/>
                </a:ext>
              </a:extLst>
            </p:cNvPr>
            <p:cNvSpPr txBox="1"/>
            <p:nvPr/>
          </p:nvSpPr>
          <p:spPr>
            <a:xfrm>
              <a:off x="7159132" y="2259431"/>
              <a:ext cx="638836" cy="369332"/>
            </a:xfrm>
            <a:prstGeom prst="rect">
              <a:avLst/>
            </a:prstGeom>
            <a:noFill/>
          </p:spPr>
          <p:txBody>
            <a:bodyPr wrap="square" rtlCol="0">
              <a:spAutoFit/>
            </a:bodyPr>
            <a:lstStyle/>
            <a:p>
              <a:pPr algn="dist"/>
              <a:r>
                <a:rPr kumimoji="1" lang="ja-JP" altLang="en-US" dirty="0"/>
                <a:t>つた</a:t>
              </a:r>
              <a:endParaRPr kumimoji="1" lang="en-US" altLang="ja-JP" dirty="0"/>
            </a:p>
          </p:txBody>
        </p:sp>
        <p:sp>
          <p:nvSpPr>
            <p:cNvPr id="22" name="テキスト ボックス 21">
              <a:extLst>
                <a:ext uri="{FF2B5EF4-FFF2-40B4-BE49-F238E27FC236}">
                  <a16:creationId xmlns:a16="http://schemas.microsoft.com/office/drawing/2014/main" id="{634DB64B-A575-FEEB-883A-E1BDBA708600}"/>
                </a:ext>
              </a:extLst>
            </p:cNvPr>
            <p:cNvSpPr txBox="1"/>
            <p:nvPr/>
          </p:nvSpPr>
          <p:spPr>
            <a:xfrm>
              <a:off x="3665854" y="3738518"/>
              <a:ext cx="638253" cy="369332"/>
            </a:xfrm>
            <a:prstGeom prst="rect">
              <a:avLst/>
            </a:prstGeom>
            <a:noFill/>
          </p:spPr>
          <p:txBody>
            <a:bodyPr wrap="square" rtlCol="0">
              <a:spAutoFit/>
            </a:bodyPr>
            <a:lstStyle/>
            <a:p>
              <a:pPr algn="dist"/>
              <a:r>
                <a:rPr kumimoji="1" lang="ja-JP" altLang="en-US" dirty="0"/>
                <a:t>うま</a:t>
              </a:r>
              <a:endParaRPr kumimoji="1" lang="en-US" altLang="ja-JP" dirty="0"/>
            </a:p>
          </p:txBody>
        </p:sp>
        <p:sp>
          <p:nvSpPr>
            <p:cNvPr id="23" name="テキスト ボックス 22">
              <a:extLst>
                <a:ext uri="{FF2B5EF4-FFF2-40B4-BE49-F238E27FC236}">
                  <a16:creationId xmlns:a16="http://schemas.microsoft.com/office/drawing/2014/main" id="{F7A6DEBA-CB47-ED27-2B88-AE4BDF287010}"/>
                </a:ext>
              </a:extLst>
            </p:cNvPr>
            <p:cNvSpPr txBox="1"/>
            <p:nvPr/>
          </p:nvSpPr>
          <p:spPr>
            <a:xfrm>
              <a:off x="4745429" y="3722156"/>
              <a:ext cx="638252" cy="369332"/>
            </a:xfrm>
            <a:prstGeom prst="rect">
              <a:avLst/>
            </a:prstGeom>
            <a:noFill/>
          </p:spPr>
          <p:txBody>
            <a:bodyPr wrap="square" rtlCol="0">
              <a:spAutoFit/>
            </a:bodyPr>
            <a:lstStyle/>
            <a:p>
              <a:pPr algn="dist"/>
              <a:r>
                <a:rPr kumimoji="1" lang="ja-JP" altLang="en-US" dirty="0"/>
                <a:t>つか</a:t>
              </a:r>
              <a:endParaRPr kumimoji="1" lang="en-US" altLang="ja-JP" dirty="0"/>
            </a:p>
          </p:txBody>
        </p:sp>
        <p:sp>
          <p:nvSpPr>
            <p:cNvPr id="24" name="テキスト ボックス 23">
              <a:extLst>
                <a:ext uri="{FF2B5EF4-FFF2-40B4-BE49-F238E27FC236}">
                  <a16:creationId xmlns:a16="http://schemas.microsoft.com/office/drawing/2014/main" id="{F765C0C5-63B5-9CCF-95A8-0EFA590A3F48}"/>
                </a:ext>
              </a:extLst>
            </p:cNvPr>
            <p:cNvSpPr txBox="1"/>
            <p:nvPr/>
          </p:nvSpPr>
          <p:spPr>
            <a:xfrm>
              <a:off x="5642884" y="3738518"/>
              <a:ext cx="396305" cy="369332"/>
            </a:xfrm>
            <a:prstGeom prst="rect">
              <a:avLst/>
            </a:prstGeom>
            <a:noFill/>
          </p:spPr>
          <p:txBody>
            <a:bodyPr wrap="square" rtlCol="0">
              <a:spAutoFit/>
            </a:bodyPr>
            <a:lstStyle/>
            <a:p>
              <a:pPr algn="dist"/>
              <a:r>
                <a:rPr kumimoji="1" lang="ja-JP" altLang="en-US" dirty="0"/>
                <a:t>わ</a:t>
              </a:r>
              <a:endParaRPr kumimoji="1" lang="en-US" altLang="ja-JP" dirty="0"/>
            </a:p>
          </p:txBody>
        </p:sp>
        <p:grpSp>
          <p:nvGrpSpPr>
            <p:cNvPr id="29" name="グループ化 28">
              <a:extLst>
                <a:ext uri="{FF2B5EF4-FFF2-40B4-BE49-F238E27FC236}">
                  <a16:creationId xmlns:a16="http://schemas.microsoft.com/office/drawing/2014/main" id="{F3141048-75CF-C26B-83AA-B92CAF433500}"/>
                </a:ext>
              </a:extLst>
            </p:cNvPr>
            <p:cNvGrpSpPr/>
            <p:nvPr/>
          </p:nvGrpSpPr>
          <p:grpSpPr>
            <a:xfrm>
              <a:off x="1030939" y="831690"/>
              <a:ext cx="6538890" cy="400731"/>
              <a:chOff x="1030939" y="831690"/>
              <a:chExt cx="6538890" cy="400731"/>
            </a:xfrm>
          </p:grpSpPr>
          <p:sp>
            <p:nvSpPr>
              <p:cNvPr id="5" name="テキスト ボックス 4">
                <a:extLst>
                  <a:ext uri="{FF2B5EF4-FFF2-40B4-BE49-F238E27FC236}">
                    <a16:creationId xmlns:a16="http://schemas.microsoft.com/office/drawing/2014/main" id="{8D7A35DD-7674-3501-7D2F-2BC33AF9DA48}"/>
                  </a:ext>
                </a:extLst>
              </p:cNvPr>
              <p:cNvSpPr txBox="1"/>
              <p:nvPr/>
            </p:nvSpPr>
            <p:spPr>
              <a:xfrm>
                <a:off x="1030939" y="863089"/>
                <a:ext cx="934467" cy="369332"/>
              </a:xfrm>
              <a:prstGeom prst="rect">
                <a:avLst/>
              </a:prstGeom>
              <a:noFill/>
            </p:spPr>
            <p:txBody>
              <a:bodyPr wrap="square" rtlCol="0">
                <a:spAutoFit/>
              </a:bodyPr>
              <a:lstStyle/>
              <a:p>
                <a:pPr algn="dist"/>
                <a:r>
                  <a:rPr kumimoji="1" lang="ja-JP" altLang="en-US" dirty="0">
                    <a:solidFill>
                      <a:srgbClr val="FF0000"/>
                    </a:solidFill>
                  </a:rPr>
                  <a:t>もくてき</a:t>
                </a:r>
                <a:endParaRPr kumimoji="1" lang="en-US" altLang="ja-JP" dirty="0">
                  <a:solidFill>
                    <a:srgbClr val="FF0000"/>
                  </a:solidFill>
                </a:endParaRPr>
              </a:p>
            </p:txBody>
          </p:sp>
          <p:sp>
            <p:nvSpPr>
              <p:cNvPr id="6" name="テキスト ボックス 5">
                <a:extLst>
                  <a:ext uri="{FF2B5EF4-FFF2-40B4-BE49-F238E27FC236}">
                    <a16:creationId xmlns:a16="http://schemas.microsoft.com/office/drawing/2014/main" id="{30386338-E1D3-30EC-0262-2F914B688656}"/>
                  </a:ext>
                </a:extLst>
              </p:cNvPr>
              <p:cNvSpPr txBox="1"/>
              <p:nvPr/>
            </p:nvSpPr>
            <p:spPr>
              <a:xfrm>
                <a:off x="2228514" y="843936"/>
                <a:ext cx="396306" cy="369332"/>
              </a:xfrm>
              <a:prstGeom prst="rect">
                <a:avLst/>
              </a:prstGeom>
              <a:noFill/>
            </p:spPr>
            <p:txBody>
              <a:bodyPr wrap="square" rtlCol="0">
                <a:spAutoFit/>
              </a:bodyPr>
              <a:lstStyle/>
              <a:p>
                <a:pPr algn="dist"/>
                <a:r>
                  <a:rPr kumimoji="1" lang="ja-JP" altLang="en-US" dirty="0">
                    <a:solidFill>
                      <a:srgbClr val="FF0000"/>
                    </a:solidFill>
                  </a:rPr>
                  <a:t>あ</a:t>
                </a:r>
                <a:endParaRPr kumimoji="1" lang="en-US" altLang="ja-JP" sz="1600" dirty="0">
                  <a:solidFill>
                    <a:srgbClr val="FF0000"/>
                  </a:solidFill>
                </a:endParaRPr>
              </a:p>
            </p:txBody>
          </p:sp>
          <p:sp>
            <p:nvSpPr>
              <p:cNvPr id="7" name="テキスト ボックス 6">
                <a:extLst>
                  <a:ext uri="{FF2B5EF4-FFF2-40B4-BE49-F238E27FC236}">
                    <a16:creationId xmlns:a16="http://schemas.microsoft.com/office/drawing/2014/main" id="{1E8D131E-256F-6B7B-D205-58501081B94C}"/>
                  </a:ext>
                </a:extLst>
              </p:cNvPr>
              <p:cNvSpPr txBox="1"/>
              <p:nvPr/>
            </p:nvSpPr>
            <p:spPr>
              <a:xfrm>
                <a:off x="3624438" y="863089"/>
                <a:ext cx="1490107" cy="369332"/>
              </a:xfrm>
              <a:prstGeom prst="rect">
                <a:avLst/>
              </a:prstGeom>
              <a:noFill/>
            </p:spPr>
            <p:txBody>
              <a:bodyPr wrap="square" rtlCol="0">
                <a:spAutoFit/>
              </a:bodyPr>
              <a:lstStyle/>
              <a:p>
                <a:pPr algn="dist"/>
                <a:r>
                  <a:rPr kumimoji="1" lang="ja-JP" altLang="en-US" dirty="0">
                    <a:solidFill>
                      <a:srgbClr val="FF0000"/>
                    </a:solidFill>
                  </a:rPr>
                  <a:t>えすえぬえす</a:t>
                </a:r>
                <a:endParaRPr kumimoji="1" lang="en-US" altLang="ja-JP" dirty="0">
                  <a:solidFill>
                    <a:srgbClr val="FF0000"/>
                  </a:solidFill>
                </a:endParaRPr>
              </a:p>
            </p:txBody>
          </p:sp>
          <p:sp>
            <p:nvSpPr>
              <p:cNvPr id="8" name="テキスト ボックス 7">
                <a:extLst>
                  <a:ext uri="{FF2B5EF4-FFF2-40B4-BE49-F238E27FC236}">
                    <a16:creationId xmlns:a16="http://schemas.microsoft.com/office/drawing/2014/main" id="{E01271A5-0ABC-433F-41E4-9A194200CA98}"/>
                  </a:ext>
                </a:extLst>
              </p:cNvPr>
              <p:cNvSpPr txBox="1"/>
              <p:nvPr/>
            </p:nvSpPr>
            <p:spPr>
              <a:xfrm>
                <a:off x="6321425" y="843936"/>
                <a:ext cx="685016" cy="369332"/>
              </a:xfrm>
              <a:prstGeom prst="rect">
                <a:avLst/>
              </a:prstGeom>
              <a:noFill/>
            </p:spPr>
            <p:txBody>
              <a:bodyPr wrap="square" rtlCol="0">
                <a:spAutoFit/>
              </a:bodyPr>
              <a:lstStyle/>
              <a:p>
                <a:pPr algn="dist"/>
                <a:r>
                  <a:rPr kumimoji="1" lang="ja-JP" altLang="en-US" dirty="0">
                    <a:solidFill>
                      <a:srgbClr val="FF0000"/>
                    </a:solidFill>
                  </a:rPr>
                  <a:t>つか</a:t>
                </a:r>
                <a:endParaRPr kumimoji="1" lang="en-US" altLang="ja-JP" dirty="0">
                  <a:solidFill>
                    <a:srgbClr val="FF0000"/>
                  </a:solidFill>
                </a:endParaRPr>
              </a:p>
            </p:txBody>
          </p:sp>
          <p:sp>
            <p:nvSpPr>
              <p:cNvPr id="9" name="テキスト ボックス 8">
                <a:extLst>
                  <a:ext uri="{FF2B5EF4-FFF2-40B4-BE49-F238E27FC236}">
                    <a16:creationId xmlns:a16="http://schemas.microsoft.com/office/drawing/2014/main" id="{FAAC3B62-9492-5753-1600-09E9FE33D023}"/>
                  </a:ext>
                </a:extLst>
              </p:cNvPr>
              <p:cNvSpPr txBox="1"/>
              <p:nvPr/>
            </p:nvSpPr>
            <p:spPr>
              <a:xfrm>
                <a:off x="7173524" y="831690"/>
                <a:ext cx="396305" cy="369332"/>
              </a:xfrm>
              <a:prstGeom prst="rect">
                <a:avLst/>
              </a:prstGeom>
              <a:noFill/>
            </p:spPr>
            <p:txBody>
              <a:bodyPr wrap="square" rtlCol="0">
                <a:spAutoFit/>
              </a:bodyPr>
              <a:lstStyle/>
              <a:p>
                <a:pPr algn="dist"/>
                <a:r>
                  <a:rPr kumimoji="1" lang="ja-JP" altLang="en-US" dirty="0">
                    <a:solidFill>
                      <a:srgbClr val="FF0000"/>
                    </a:solidFill>
                  </a:rPr>
                  <a:t>わ</a:t>
                </a:r>
                <a:endParaRPr kumimoji="1" lang="en-US" altLang="ja-JP" dirty="0">
                  <a:solidFill>
                    <a:srgbClr val="FF0000"/>
                  </a:solidFill>
                </a:endParaRPr>
              </a:p>
            </p:txBody>
          </p:sp>
          <p:sp>
            <p:nvSpPr>
              <p:cNvPr id="25" name="テキスト ボックス 24">
                <a:extLst>
                  <a:ext uri="{FF2B5EF4-FFF2-40B4-BE49-F238E27FC236}">
                    <a16:creationId xmlns:a16="http://schemas.microsoft.com/office/drawing/2014/main" id="{11AD0187-73CE-787F-0818-96C58DF13604}"/>
                  </a:ext>
                </a:extLst>
              </p:cNvPr>
              <p:cNvSpPr txBox="1"/>
              <p:nvPr/>
            </p:nvSpPr>
            <p:spPr>
              <a:xfrm>
                <a:off x="5154122" y="850394"/>
                <a:ext cx="1072764" cy="369332"/>
              </a:xfrm>
              <a:prstGeom prst="rect">
                <a:avLst/>
              </a:prstGeom>
              <a:noFill/>
            </p:spPr>
            <p:txBody>
              <a:bodyPr wrap="square" rtlCol="0">
                <a:spAutoFit/>
              </a:bodyPr>
              <a:lstStyle/>
              <a:p>
                <a:pPr algn="dist"/>
                <a:r>
                  <a:rPr kumimoji="1" lang="ja-JP" altLang="en-US" dirty="0">
                    <a:solidFill>
                      <a:srgbClr val="FF0000"/>
                    </a:solidFill>
                  </a:rPr>
                  <a:t>たいめん</a:t>
                </a:r>
                <a:endParaRPr kumimoji="1" lang="en-US" altLang="ja-JP" dirty="0">
                  <a:solidFill>
                    <a:srgbClr val="FF0000"/>
                  </a:solidFill>
                </a:endParaRPr>
              </a:p>
            </p:txBody>
          </p:sp>
        </p:grpSp>
        <p:sp>
          <p:nvSpPr>
            <p:cNvPr id="26" name="テキスト ボックス 25">
              <a:extLst>
                <a:ext uri="{FF2B5EF4-FFF2-40B4-BE49-F238E27FC236}">
                  <a16:creationId xmlns:a16="http://schemas.microsoft.com/office/drawing/2014/main" id="{611D27C8-06A6-C655-1780-7952996D7956}"/>
                </a:ext>
              </a:extLst>
            </p:cNvPr>
            <p:cNvSpPr txBox="1"/>
            <p:nvPr/>
          </p:nvSpPr>
          <p:spPr>
            <a:xfrm>
              <a:off x="611561" y="1556792"/>
              <a:ext cx="1512168" cy="369332"/>
            </a:xfrm>
            <a:prstGeom prst="rect">
              <a:avLst/>
            </a:prstGeom>
            <a:noFill/>
          </p:spPr>
          <p:txBody>
            <a:bodyPr wrap="square" rtlCol="0">
              <a:spAutoFit/>
            </a:bodyPr>
            <a:lstStyle/>
            <a:p>
              <a:pPr algn="dist"/>
              <a:r>
                <a:rPr kumimoji="1" lang="ja-JP" altLang="en-US" dirty="0"/>
                <a:t>えすえぬえす</a:t>
              </a:r>
              <a:endParaRPr kumimoji="1" lang="en-US" altLang="ja-JP" dirty="0"/>
            </a:p>
          </p:txBody>
        </p:sp>
        <p:sp>
          <p:nvSpPr>
            <p:cNvPr id="27" name="テキスト ボックス 26">
              <a:extLst>
                <a:ext uri="{FF2B5EF4-FFF2-40B4-BE49-F238E27FC236}">
                  <a16:creationId xmlns:a16="http://schemas.microsoft.com/office/drawing/2014/main" id="{15BFC2A4-E914-EECC-96C7-E45F53F2DC40}"/>
                </a:ext>
              </a:extLst>
            </p:cNvPr>
            <p:cNvSpPr txBox="1"/>
            <p:nvPr/>
          </p:nvSpPr>
          <p:spPr>
            <a:xfrm>
              <a:off x="611562" y="3738518"/>
              <a:ext cx="1512167" cy="369332"/>
            </a:xfrm>
            <a:prstGeom prst="rect">
              <a:avLst/>
            </a:prstGeom>
            <a:noFill/>
          </p:spPr>
          <p:txBody>
            <a:bodyPr wrap="square" rtlCol="0">
              <a:spAutoFit/>
            </a:bodyPr>
            <a:lstStyle/>
            <a:p>
              <a:pPr algn="dist"/>
              <a:r>
                <a:rPr kumimoji="1" lang="ja-JP" altLang="en-US" dirty="0"/>
                <a:t>えすえぬえす</a:t>
              </a:r>
              <a:endParaRPr kumimoji="1" lang="en-US" altLang="ja-JP" dirty="0"/>
            </a:p>
          </p:txBody>
        </p:sp>
        <p:sp>
          <p:nvSpPr>
            <p:cNvPr id="28" name="テキスト ボックス 27">
              <a:extLst>
                <a:ext uri="{FF2B5EF4-FFF2-40B4-BE49-F238E27FC236}">
                  <a16:creationId xmlns:a16="http://schemas.microsoft.com/office/drawing/2014/main" id="{E3BFCCA7-A134-3342-63AD-F929620A3ECA}"/>
                </a:ext>
              </a:extLst>
            </p:cNvPr>
            <p:cNvSpPr txBox="1"/>
            <p:nvPr/>
          </p:nvSpPr>
          <p:spPr>
            <a:xfrm>
              <a:off x="2247941" y="3738518"/>
              <a:ext cx="1100687" cy="369332"/>
            </a:xfrm>
            <a:prstGeom prst="rect">
              <a:avLst/>
            </a:prstGeom>
            <a:noFill/>
          </p:spPr>
          <p:txBody>
            <a:bodyPr wrap="square" rtlCol="0">
              <a:spAutoFit/>
            </a:bodyPr>
            <a:lstStyle/>
            <a:p>
              <a:pPr algn="dist"/>
              <a:r>
                <a:rPr kumimoji="1" lang="ja-JP" altLang="en-US" dirty="0"/>
                <a:t>たいめん</a:t>
              </a:r>
              <a:endParaRPr kumimoji="1" lang="en-US" altLang="ja-JP" dirty="0"/>
            </a:p>
          </p:txBody>
        </p:sp>
      </p:grpSp>
    </p:spTree>
    <p:extLst>
      <p:ext uri="{BB962C8B-B14F-4D97-AF65-F5344CB8AC3E}">
        <p14:creationId xmlns:p14="http://schemas.microsoft.com/office/powerpoint/2010/main" val="521021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1" end="1"/>
                                            </p:txEl>
                                          </p:spTgt>
                                        </p:tgtEl>
                                        <p:attrNameLst>
                                          <p:attrName>style.visibility</p:attrName>
                                        </p:attrNameLst>
                                      </p:cBhvr>
                                      <p:to>
                                        <p:strVal val="visible"/>
                                      </p:to>
                                    </p:set>
                                    <p:animEffect transition="in" filter="fade">
                                      <p:cBhvr>
                                        <p:cTn id="10" dur="500"/>
                                        <p:tgtEl>
                                          <p:spTgt spid="16">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animEffect transition="in" filter="fade">
                                      <p:cBhvr>
                                        <p:cTn id="13" dur="500"/>
                                        <p:tgtEl>
                                          <p:spTgt spid="16">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0"/>
                                        </p:tgtEl>
                                        <p:attrNameLst>
                                          <p:attrName>style.visibility</p:attrName>
                                        </p:attrNameLst>
                                      </p:cBhvr>
                                      <p:to>
                                        <p:strVal val="visible"/>
                                      </p:to>
                                    </p:set>
                                    <p:animEffect transition="in" filter="fade">
                                      <p:cBhvr>
                                        <p:cTn id="16"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4" descr="C:\Users\crestec\Desktop\平井作業フォルダ\CEC_2018年度用(捨てないで！)\ペープサート教材\ペープサート教材_イラスト集_Delivery\ペープサート教材_イラスト集\キャラ\中学生女子\008_中学女子_制服_スマホ持ち.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25475" y="4851400"/>
            <a:ext cx="1608138" cy="145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9220" name="正方形/長方形 2"/>
          <p:cNvGrpSpPr>
            <a:grpSpLocks/>
          </p:cNvGrpSpPr>
          <p:nvPr/>
        </p:nvGrpSpPr>
        <p:grpSpPr bwMode="auto">
          <a:xfrm>
            <a:off x="-30163" y="-30163"/>
            <a:ext cx="9240838" cy="912066"/>
            <a:chOff x="-19" y="-19"/>
            <a:chExt cx="5821" cy="960"/>
          </a:xfrm>
        </p:grpSpPr>
        <p:pic>
          <p:nvPicPr>
            <p:cNvPr id="9233"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36"/>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①ＳＮＳで知り合った人と</a:t>
              </a:r>
            </a:p>
          </p:txBody>
        </p:sp>
      </p:grpSp>
      <p:sp>
        <p:nvSpPr>
          <p:cNvPr id="6" name="正方形/長方形 5"/>
          <p:cNvSpPr/>
          <p:nvPr/>
        </p:nvSpPr>
        <p:spPr>
          <a:xfrm>
            <a:off x="395536" y="836712"/>
            <a:ext cx="8352928" cy="1301318"/>
          </a:xfrm>
          <a:prstGeom prst="rect">
            <a:avLst/>
          </a:prstGeom>
          <a:noFill/>
        </p:spPr>
        <p:txBody>
          <a:bodyPr>
            <a:spAutoFit/>
          </a:bodyPr>
          <a:lstStyle/>
          <a:p>
            <a:pPr eaLnBrk="1" hangingPunct="1">
              <a:lnSpc>
                <a:spcPct val="150000"/>
              </a:lnSpc>
              <a:buSzPct val="100000"/>
              <a:defRPr/>
            </a:pPr>
            <a:r>
              <a:rPr lang="ja-JP" altLang="en-US" sz="28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2800" dirty="0">
                <a:ln w="0"/>
                <a:effectLst>
                  <a:outerShdw blurRad="38100" dist="19050" dir="2700000" algn="tl" rotWithShape="0">
                    <a:schemeClr val="dk1">
                      <a:alpha val="40000"/>
                    </a:schemeClr>
                  </a:outerShdw>
                </a:effectLst>
              </a:rPr>
              <a:t>Ｅさんには、ＳＮＳで知り合った人がいます。会った事はありませんが、同じ年の女の子のようです。</a:t>
            </a:r>
            <a:endParaRPr lang="en-US" altLang="ja-JP" sz="2800" b="1" dirty="0">
              <a:ln w="9525">
                <a:solidFill>
                  <a:schemeClr val="tx1"/>
                </a:solidFill>
                <a:prstDash val="solid"/>
              </a:ln>
              <a:solidFill>
                <a:srgbClr val="FF0000"/>
              </a:solidFill>
              <a:effectLst>
                <a:outerShdw blurRad="50800" dist="38100" dir="5400000" algn="ctr" rotWithShape="0">
                  <a:schemeClr val="tx1"/>
                </a:outerShdw>
              </a:effectLst>
            </a:endParaRPr>
          </a:p>
        </p:txBody>
      </p:sp>
      <p:sp>
        <p:nvSpPr>
          <p:cNvPr id="2" name="円/楕円 1"/>
          <p:cNvSpPr/>
          <p:nvPr/>
        </p:nvSpPr>
        <p:spPr>
          <a:xfrm>
            <a:off x="6267450" y="2029445"/>
            <a:ext cx="2481263" cy="2479675"/>
          </a:xfrm>
          <a:prstGeom prst="ellipse">
            <a:avLst/>
          </a:prstGeom>
          <a:solidFill>
            <a:schemeClr val="accent1">
              <a:lumMod val="20000"/>
              <a:lumOff val="80000"/>
            </a:schemeClr>
          </a:solidFill>
          <a:ln w="139700"/>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b="1">
              <a:effectLst>
                <a:outerShdw blurRad="38100" dist="38100" dir="2700000" algn="tl">
                  <a:srgbClr val="000000">
                    <a:alpha val="43137"/>
                  </a:srgbClr>
                </a:outerShdw>
              </a:effectLst>
            </a:endParaRPr>
          </a:p>
        </p:txBody>
      </p:sp>
      <p:sp>
        <p:nvSpPr>
          <p:cNvPr id="9" name="角丸四角形吹き出し 8"/>
          <p:cNvSpPr/>
          <p:nvPr/>
        </p:nvSpPr>
        <p:spPr>
          <a:xfrm>
            <a:off x="4849238" y="2142483"/>
            <a:ext cx="1655763" cy="1142501"/>
          </a:xfrm>
          <a:prstGeom prst="wedgeRoundRectCallout">
            <a:avLst>
              <a:gd name="adj1" fmla="val 68755"/>
              <a:gd name="adj2" fmla="val 25046"/>
              <a:gd name="adj3" fmla="val 16667"/>
            </a:avLst>
          </a:prstGeom>
          <a:solidFill>
            <a:schemeClr val="accent3">
              <a:lumMod val="20000"/>
              <a:lumOff val="80000"/>
            </a:schemeClr>
          </a:solidFill>
          <a:ln w="38100"/>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b="1">
              <a:effectLst>
                <a:outerShdw blurRad="38100" dist="38100" dir="2700000" algn="tl">
                  <a:srgbClr val="000000">
                    <a:alpha val="43137"/>
                  </a:srgbClr>
                </a:outerShdw>
              </a:effectLst>
            </a:endParaRPr>
          </a:p>
        </p:txBody>
      </p:sp>
      <p:sp>
        <p:nvSpPr>
          <p:cNvPr id="17" name="角丸四角形 16"/>
          <p:cNvSpPr/>
          <p:nvPr/>
        </p:nvSpPr>
        <p:spPr>
          <a:xfrm>
            <a:off x="4316012" y="4889326"/>
            <a:ext cx="3673475" cy="1347986"/>
          </a:xfrm>
          <a:prstGeom prst="roundRect">
            <a:avLst/>
          </a:prstGeom>
          <a:solidFill>
            <a:srgbClr val="FFFF00"/>
          </a:solidFill>
          <a:ln w="38100"/>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b="1">
              <a:effectLst>
                <a:outerShdw blurRad="38100" dist="38100" dir="2700000" algn="tl">
                  <a:srgbClr val="000000">
                    <a:alpha val="43137"/>
                  </a:srgbClr>
                </a:outerShdw>
              </a:effectLst>
            </a:endParaRPr>
          </a:p>
        </p:txBody>
      </p:sp>
      <p:sp>
        <p:nvSpPr>
          <p:cNvPr id="24" name="正方形/長方形 23"/>
          <p:cNvSpPr/>
          <p:nvPr/>
        </p:nvSpPr>
        <p:spPr>
          <a:xfrm>
            <a:off x="4819495" y="2138030"/>
            <a:ext cx="1715248" cy="1113766"/>
          </a:xfrm>
          <a:prstGeom prst="rect">
            <a:avLst/>
          </a:prstGeom>
          <a:noFill/>
        </p:spPr>
        <p:txBody>
          <a:bodyPr>
            <a:spAutoFit/>
          </a:bodyPr>
          <a:lstStyle/>
          <a:p>
            <a:pPr algn="ctr" eaLnBrk="1" hangingPunct="1">
              <a:lnSpc>
                <a:spcPct val="150000"/>
              </a:lnSpc>
              <a:buSzPct val="100000"/>
              <a:defRPr/>
            </a:pPr>
            <a:r>
              <a:rPr lang="ja-JP" altLang="en-US" sz="2400" dirty="0">
                <a:ln w="0"/>
                <a:effectLst>
                  <a:outerShdw blurRad="38100" dist="38100" dir="2700000" algn="tl">
                    <a:srgbClr val="000000">
                      <a:alpha val="43137"/>
                    </a:srgbClr>
                  </a:outerShdw>
                </a:effectLst>
                <a:latin typeface="+mn-ea"/>
                <a:ea typeface="+mn-ea"/>
              </a:rPr>
              <a:t>○歳の</a:t>
            </a:r>
            <a:endParaRPr lang="en-US" altLang="ja-JP" sz="2400" dirty="0">
              <a:ln w="0"/>
              <a:effectLst>
                <a:outerShdw blurRad="38100" dist="38100" dir="2700000" algn="tl">
                  <a:srgbClr val="000000">
                    <a:alpha val="43137"/>
                  </a:srgbClr>
                </a:outerShdw>
              </a:effectLst>
              <a:latin typeface="+mn-ea"/>
              <a:ea typeface="+mn-ea"/>
            </a:endParaRPr>
          </a:p>
          <a:p>
            <a:pPr algn="ctr" eaLnBrk="1" hangingPunct="1">
              <a:lnSpc>
                <a:spcPct val="150000"/>
              </a:lnSpc>
              <a:buSzPct val="100000"/>
              <a:defRPr/>
            </a:pPr>
            <a:r>
              <a:rPr lang="ja-JP" altLang="en-US" sz="2400" dirty="0">
                <a:ln w="0"/>
                <a:effectLst>
                  <a:outerShdw blurRad="38100" dist="38100" dir="2700000" algn="tl">
                    <a:srgbClr val="000000">
                      <a:alpha val="43137"/>
                    </a:srgbClr>
                  </a:outerShdw>
                </a:effectLst>
                <a:latin typeface="+mn-ea"/>
                <a:ea typeface="+mn-ea"/>
              </a:rPr>
              <a:t>小学生です</a:t>
            </a:r>
            <a:endParaRPr lang="en-US" altLang="ja-JP" sz="2400" dirty="0">
              <a:ln w="9525">
                <a:solidFill>
                  <a:schemeClr val="tx1"/>
                </a:solidFill>
                <a:prstDash val="solid"/>
              </a:ln>
              <a:effectLst>
                <a:outerShdw blurRad="38100" dist="38100" dir="2700000" algn="tl">
                  <a:srgbClr val="000000">
                    <a:alpha val="43137"/>
                  </a:srgbClr>
                </a:outerShdw>
              </a:effectLst>
              <a:latin typeface="+mn-ea"/>
              <a:ea typeface="+mn-ea"/>
            </a:endParaRPr>
          </a:p>
        </p:txBody>
      </p:sp>
      <p:sp>
        <p:nvSpPr>
          <p:cNvPr id="26" name="正方形/長方形 25"/>
          <p:cNvSpPr/>
          <p:nvPr/>
        </p:nvSpPr>
        <p:spPr>
          <a:xfrm>
            <a:off x="4239839" y="4935210"/>
            <a:ext cx="3756572" cy="1284006"/>
          </a:xfrm>
          <a:prstGeom prst="rect">
            <a:avLst/>
          </a:prstGeom>
          <a:noFill/>
        </p:spPr>
        <p:txBody>
          <a:bodyPr>
            <a:spAutoFit/>
          </a:bodyPr>
          <a:lstStyle/>
          <a:p>
            <a:pPr algn="ctr" eaLnBrk="1" hangingPunct="1">
              <a:lnSpc>
                <a:spcPct val="150000"/>
              </a:lnSpc>
              <a:buSzPct val="100000"/>
              <a:defRPr/>
            </a:pPr>
            <a:r>
              <a:rPr lang="ja-JP" altLang="en-US" sz="2800" b="1" dirty="0">
                <a:ln w="0"/>
                <a:solidFill>
                  <a:srgbClr val="FF0000"/>
                </a:solidFill>
                <a:effectLst>
                  <a:outerShdw blurRad="38100" dist="38100" dir="2700000" algn="tl">
                    <a:srgbClr val="000000">
                      <a:alpha val="43137"/>
                    </a:srgbClr>
                  </a:outerShdw>
                </a:effectLst>
                <a:latin typeface="+mn-ea"/>
                <a:ea typeface="+mn-ea"/>
              </a:rPr>
              <a:t>今度、会って○○の</a:t>
            </a:r>
            <a:endParaRPr lang="en-US" altLang="ja-JP" sz="2800" b="1" dirty="0">
              <a:ln w="0"/>
              <a:solidFill>
                <a:srgbClr val="FF0000"/>
              </a:solidFill>
              <a:effectLst>
                <a:outerShdw blurRad="38100" dist="38100" dir="2700000" algn="tl">
                  <a:srgbClr val="000000">
                    <a:alpha val="43137"/>
                  </a:srgbClr>
                </a:outerShdw>
              </a:effectLst>
              <a:latin typeface="+mn-ea"/>
              <a:ea typeface="+mn-ea"/>
            </a:endParaRPr>
          </a:p>
          <a:p>
            <a:pPr algn="ctr" eaLnBrk="1" hangingPunct="1">
              <a:lnSpc>
                <a:spcPct val="150000"/>
              </a:lnSpc>
              <a:buSzPct val="100000"/>
              <a:defRPr/>
            </a:pPr>
            <a:r>
              <a:rPr lang="ja-JP" altLang="en-US" sz="2800" b="1" dirty="0">
                <a:ln w="0"/>
                <a:solidFill>
                  <a:srgbClr val="FF0000"/>
                </a:solidFill>
                <a:effectLst>
                  <a:outerShdw blurRad="38100" dist="38100" dir="2700000" algn="tl">
                    <a:srgbClr val="000000">
                      <a:alpha val="43137"/>
                    </a:srgbClr>
                  </a:outerShdw>
                </a:effectLst>
                <a:latin typeface="+mn-ea"/>
                <a:ea typeface="+mn-ea"/>
              </a:rPr>
              <a:t>話ししようよ！</a:t>
            </a:r>
            <a:endParaRPr lang="en-US" altLang="ja-JP" sz="2800" b="1" dirty="0">
              <a:ln w="9525">
                <a:solidFill>
                  <a:schemeClr val="tx1"/>
                </a:solidFill>
                <a:prstDash val="solid"/>
              </a:ln>
              <a:solidFill>
                <a:srgbClr val="FF0000"/>
              </a:solidFill>
              <a:effectLst>
                <a:outerShdw blurRad="38100" dist="38100" dir="2700000" algn="tl">
                  <a:srgbClr val="000000">
                    <a:alpha val="43137"/>
                  </a:srgbClr>
                </a:outerShdw>
              </a:effectLst>
              <a:latin typeface="+mn-ea"/>
              <a:ea typeface="+mn-ea"/>
            </a:endParaRPr>
          </a:p>
        </p:txBody>
      </p:sp>
      <p:pic>
        <p:nvPicPr>
          <p:cNvPr id="14" name="図 13"/>
          <p:cNvPicPr>
            <a:picLocks noChangeAspect="1"/>
          </p:cNvPicPr>
          <p:nvPr/>
        </p:nvPicPr>
        <p:blipFill>
          <a:blip r:embed="rId4"/>
          <a:stretch>
            <a:fillRect/>
          </a:stretch>
        </p:blipFill>
        <p:spPr>
          <a:xfrm>
            <a:off x="228600" y="3020789"/>
            <a:ext cx="2401888" cy="2051273"/>
          </a:xfrm>
          <a:prstGeom prst="rect">
            <a:avLst/>
          </a:prstGeom>
          <a:effectLst>
            <a:outerShdw blurRad="50800" dist="38100" dir="2700000" sx="101000" sy="101000" algn="tl" rotWithShape="0">
              <a:prstClr val="black">
                <a:alpha val="40000"/>
              </a:prstClr>
            </a:outerShdw>
          </a:effectLst>
        </p:spPr>
      </p:pic>
      <p:sp>
        <p:nvSpPr>
          <p:cNvPr id="9232" name="テキスト ボックス 2"/>
          <p:cNvSpPr txBox="1">
            <a:spLocks noChangeArrowheads="1"/>
          </p:cNvSpPr>
          <p:nvPr/>
        </p:nvSpPr>
        <p:spPr bwMode="auto">
          <a:xfrm>
            <a:off x="2159000" y="5578475"/>
            <a:ext cx="15811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2800" dirty="0"/>
              <a:t>Ｅさん</a:t>
            </a:r>
          </a:p>
        </p:txBody>
      </p:sp>
      <p:pic>
        <p:nvPicPr>
          <p:cNvPr id="20" name="Picture 38" descr="C:\Users\crestec\Desktop\平井作業フォルダ\CEC_2018年度用(捨てないで！)\ペープサート教材\ペープサート教材_イラスト集_Delivery\ペープサート教材_イラスト集\キャラ\中学生女子\008_中学_小学高学年_女子_私服A_スマホ持ち.png"/>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flipH="1">
            <a:off x="7089290" y="3225418"/>
            <a:ext cx="969090" cy="796717"/>
          </a:xfrm>
          <a:prstGeom prst="rect">
            <a:avLst/>
          </a:prstGeom>
          <a:noFill/>
          <a:extLst>
            <a:ext uri="{909E8E84-426E-40DD-AFC4-6F175D3DCCD1}">
              <a14:hiddenFill xmlns:a14="http://schemas.microsoft.com/office/drawing/2010/main">
                <a:solidFill>
                  <a:srgbClr val="FFFFFF"/>
                </a:solidFill>
              </a14:hiddenFill>
            </a:ext>
          </a:extLst>
        </p:spPr>
      </p:pic>
      <p:sp>
        <p:nvSpPr>
          <p:cNvPr id="11" name="角丸四角形 10"/>
          <p:cNvSpPr/>
          <p:nvPr/>
        </p:nvSpPr>
        <p:spPr>
          <a:xfrm>
            <a:off x="4316013" y="3441137"/>
            <a:ext cx="3673475" cy="1284007"/>
          </a:xfrm>
          <a:prstGeom prst="roundRect">
            <a:avLst/>
          </a:prstGeom>
          <a:solidFill>
            <a:schemeClr val="accent3">
              <a:lumMod val="20000"/>
              <a:lumOff val="80000"/>
            </a:schemeClr>
          </a:solidFill>
          <a:ln w="38100"/>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b="1">
              <a:effectLst>
                <a:outerShdw blurRad="38100" dist="38100" dir="2700000" algn="tl">
                  <a:srgbClr val="000000">
                    <a:alpha val="43137"/>
                  </a:srgbClr>
                </a:outerShdw>
              </a:effectLst>
            </a:endParaRPr>
          </a:p>
        </p:txBody>
      </p:sp>
      <p:sp>
        <p:nvSpPr>
          <p:cNvPr id="25" name="正方形/長方形 24"/>
          <p:cNvSpPr/>
          <p:nvPr/>
        </p:nvSpPr>
        <p:spPr>
          <a:xfrm>
            <a:off x="4355976" y="3513145"/>
            <a:ext cx="3661144" cy="1113766"/>
          </a:xfrm>
          <a:prstGeom prst="rect">
            <a:avLst/>
          </a:prstGeom>
          <a:noFill/>
        </p:spPr>
        <p:txBody>
          <a:bodyPr>
            <a:spAutoFit/>
          </a:bodyPr>
          <a:lstStyle/>
          <a:p>
            <a:pPr eaLnBrk="1" hangingPunct="1">
              <a:lnSpc>
                <a:spcPct val="150000"/>
              </a:lnSpc>
              <a:buSzPct val="100000"/>
              <a:defRPr/>
            </a:pPr>
            <a:r>
              <a:rPr lang="ja-JP" altLang="en-US" sz="2400" dirty="0">
                <a:ln w="0"/>
                <a:effectLst>
                  <a:outerShdw blurRad="38100" dist="38100" dir="2700000" algn="tl">
                    <a:srgbClr val="000000">
                      <a:alpha val="43137"/>
                    </a:srgbClr>
                  </a:outerShdw>
                </a:effectLst>
                <a:latin typeface="+mn-ea"/>
                <a:ea typeface="+mn-ea"/>
              </a:rPr>
              <a:t>アニメの〇〇好きなの？</a:t>
            </a:r>
          </a:p>
          <a:p>
            <a:pPr eaLnBrk="1" hangingPunct="1">
              <a:lnSpc>
                <a:spcPct val="150000"/>
              </a:lnSpc>
              <a:buSzPct val="100000"/>
              <a:defRPr/>
            </a:pPr>
            <a:r>
              <a:rPr lang="ja-JP" altLang="en-US" sz="2400" dirty="0">
                <a:ln w="0"/>
                <a:effectLst>
                  <a:outerShdw blurRad="38100" dist="38100" dir="2700000" algn="tl">
                    <a:srgbClr val="000000">
                      <a:alpha val="43137"/>
                    </a:srgbClr>
                  </a:outerShdw>
                </a:effectLst>
                <a:latin typeface="+mn-ea"/>
                <a:ea typeface="+mn-ea"/>
              </a:rPr>
              <a:t>色々話したいな！</a:t>
            </a:r>
            <a:endParaRPr lang="en-US" altLang="ja-JP" sz="2400" dirty="0">
              <a:ln w="9525">
                <a:solidFill>
                  <a:schemeClr val="tx1"/>
                </a:solidFill>
                <a:prstDash val="solid"/>
              </a:ln>
              <a:effectLst>
                <a:outerShdw blurRad="38100" dist="38100" dir="2700000" algn="tl">
                  <a:srgbClr val="000000">
                    <a:alpha val="43137"/>
                  </a:srgbClr>
                </a:outerShdw>
              </a:effectLst>
              <a:latin typeface="+mn-ea"/>
              <a:ea typeface="+mn-ea"/>
            </a:endParaRPr>
          </a:p>
        </p:txBody>
      </p:sp>
      <p:pic>
        <p:nvPicPr>
          <p:cNvPr id="10" name="図 9"/>
          <p:cNvPicPr>
            <a:picLocks noChangeAspect="1"/>
          </p:cNvPicPr>
          <p:nvPr/>
        </p:nvPicPr>
        <p:blipFill>
          <a:blip r:embed="rId6"/>
          <a:stretch>
            <a:fillRect/>
          </a:stretch>
        </p:blipFill>
        <p:spPr>
          <a:xfrm>
            <a:off x="6948264" y="2426704"/>
            <a:ext cx="1134249" cy="965298"/>
          </a:xfrm>
          <a:prstGeom prst="rect">
            <a:avLst/>
          </a:prstGeom>
          <a:effectLst>
            <a:outerShdw blurRad="50800" dist="38100" dir="2700000" algn="tl" rotWithShape="0">
              <a:prstClr val="black">
                <a:alpha val="40000"/>
              </a:prstClr>
            </a:outerShdw>
          </a:effectLst>
        </p:spPr>
      </p:pic>
      <p:sp>
        <p:nvSpPr>
          <p:cNvPr id="3" name="テキスト ボックス 2">
            <a:extLst>
              <a:ext uri="{FF2B5EF4-FFF2-40B4-BE49-F238E27FC236}">
                <a16:creationId xmlns:a16="http://schemas.microsoft.com/office/drawing/2014/main" id="{428D6D7B-69D2-EAC3-F679-C3BEAED5E317}"/>
              </a:ext>
            </a:extLst>
          </p:cNvPr>
          <p:cNvSpPr txBox="1"/>
          <p:nvPr/>
        </p:nvSpPr>
        <p:spPr>
          <a:xfrm>
            <a:off x="274799" y="45446"/>
            <a:ext cx="1368152" cy="338554"/>
          </a:xfrm>
          <a:prstGeom prst="rect">
            <a:avLst/>
          </a:prstGeom>
          <a:noFill/>
        </p:spPr>
        <p:txBody>
          <a:bodyPr wrap="square" rtlCol="0">
            <a:spAutoFit/>
          </a:bodyPr>
          <a:lstStyle/>
          <a:p>
            <a:pPr algn="dist"/>
            <a:r>
              <a:rPr kumimoji="1" lang="ja-JP" altLang="en-US" sz="1600" dirty="0">
                <a:solidFill>
                  <a:schemeClr val="bg1"/>
                </a:solidFill>
              </a:rPr>
              <a:t>えすえぬえす</a:t>
            </a:r>
            <a:endParaRPr kumimoji="1" lang="en-US" altLang="ja-JP" sz="1600" dirty="0">
              <a:solidFill>
                <a:schemeClr val="bg1"/>
              </a:solidFill>
            </a:endParaRPr>
          </a:p>
        </p:txBody>
      </p:sp>
      <p:sp>
        <p:nvSpPr>
          <p:cNvPr id="4" name="テキスト ボックス 3">
            <a:extLst>
              <a:ext uri="{FF2B5EF4-FFF2-40B4-BE49-F238E27FC236}">
                <a16:creationId xmlns:a16="http://schemas.microsoft.com/office/drawing/2014/main" id="{42243EB9-7866-4F0D-B7E2-571F87AB7AC1}"/>
              </a:ext>
            </a:extLst>
          </p:cNvPr>
          <p:cNvSpPr txBox="1"/>
          <p:nvPr/>
        </p:nvSpPr>
        <p:spPr>
          <a:xfrm>
            <a:off x="1917750" y="30517"/>
            <a:ext cx="324544" cy="338554"/>
          </a:xfrm>
          <a:prstGeom prst="rect">
            <a:avLst/>
          </a:prstGeom>
          <a:noFill/>
        </p:spPr>
        <p:txBody>
          <a:bodyPr wrap="square" rtlCol="0">
            <a:spAutoFit/>
          </a:bodyPr>
          <a:lstStyle/>
          <a:p>
            <a:pPr algn="dist"/>
            <a:r>
              <a:rPr kumimoji="1" lang="ja-JP" altLang="en-US" sz="1600" dirty="0">
                <a:solidFill>
                  <a:schemeClr val="bg1"/>
                </a:solidFill>
              </a:rPr>
              <a:t>し</a:t>
            </a:r>
            <a:endParaRPr kumimoji="1" lang="en-US" altLang="ja-JP" sz="1600" dirty="0">
              <a:solidFill>
                <a:schemeClr val="bg1"/>
              </a:solidFill>
            </a:endParaRPr>
          </a:p>
        </p:txBody>
      </p:sp>
      <p:sp>
        <p:nvSpPr>
          <p:cNvPr id="5" name="テキスト ボックス 4">
            <a:extLst>
              <a:ext uri="{FF2B5EF4-FFF2-40B4-BE49-F238E27FC236}">
                <a16:creationId xmlns:a16="http://schemas.microsoft.com/office/drawing/2014/main" id="{D673766C-0073-2B85-2D79-5759CD88B550}"/>
              </a:ext>
            </a:extLst>
          </p:cNvPr>
          <p:cNvSpPr txBox="1"/>
          <p:nvPr/>
        </p:nvSpPr>
        <p:spPr>
          <a:xfrm>
            <a:off x="2606477" y="4779"/>
            <a:ext cx="324544" cy="338554"/>
          </a:xfrm>
          <a:prstGeom prst="rect">
            <a:avLst/>
          </a:prstGeom>
          <a:noFill/>
        </p:spPr>
        <p:txBody>
          <a:bodyPr wrap="square" rtlCol="0">
            <a:spAutoFit/>
          </a:bodyPr>
          <a:lstStyle/>
          <a:p>
            <a:pPr algn="dist"/>
            <a:r>
              <a:rPr kumimoji="1" lang="ja-JP" altLang="en-US" sz="1600" dirty="0">
                <a:solidFill>
                  <a:schemeClr val="bg1"/>
                </a:solidFill>
              </a:rPr>
              <a:t>あ</a:t>
            </a:r>
            <a:endParaRPr kumimoji="1" lang="en-US" altLang="ja-JP" sz="1600" dirty="0">
              <a:solidFill>
                <a:schemeClr val="bg1"/>
              </a:solidFill>
            </a:endParaRPr>
          </a:p>
        </p:txBody>
      </p:sp>
      <p:sp>
        <p:nvSpPr>
          <p:cNvPr id="7" name="テキスト ボックス 6">
            <a:extLst>
              <a:ext uri="{FF2B5EF4-FFF2-40B4-BE49-F238E27FC236}">
                <a16:creationId xmlns:a16="http://schemas.microsoft.com/office/drawing/2014/main" id="{5EAB3DE9-DED4-3B44-12E5-BCC7B130643B}"/>
              </a:ext>
            </a:extLst>
          </p:cNvPr>
          <p:cNvSpPr txBox="1"/>
          <p:nvPr/>
        </p:nvSpPr>
        <p:spPr>
          <a:xfrm>
            <a:off x="3508243" y="4779"/>
            <a:ext cx="574950" cy="338554"/>
          </a:xfrm>
          <a:prstGeom prst="rect">
            <a:avLst/>
          </a:prstGeom>
          <a:noFill/>
        </p:spPr>
        <p:txBody>
          <a:bodyPr wrap="square" rtlCol="0">
            <a:spAutoFit/>
          </a:bodyPr>
          <a:lstStyle/>
          <a:p>
            <a:pPr algn="dist"/>
            <a:r>
              <a:rPr kumimoji="1" lang="ja-JP" altLang="en-US" sz="1600" dirty="0">
                <a:solidFill>
                  <a:schemeClr val="bg1"/>
                </a:solidFill>
              </a:rPr>
              <a:t>ひと</a:t>
            </a:r>
            <a:endParaRPr kumimoji="1" lang="en-US" altLang="ja-JP" sz="1600" dirty="0">
              <a:solidFill>
                <a:schemeClr val="bg1"/>
              </a:solidFill>
            </a:endParaRPr>
          </a:p>
        </p:txBody>
      </p:sp>
      <p:sp>
        <p:nvSpPr>
          <p:cNvPr id="8" name="テキスト ボックス 7">
            <a:extLst>
              <a:ext uri="{FF2B5EF4-FFF2-40B4-BE49-F238E27FC236}">
                <a16:creationId xmlns:a16="http://schemas.microsoft.com/office/drawing/2014/main" id="{8E2FEF00-EA0F-F812-C679-B44D3A687C3B}"/>
              </a:ext>
            </a:extLst>
          </p:cNvPr>
          <p:cNvSpPr txBox="1"/>
          <p:nvPr/>
        </p:nvSpPr>
        <p:spPr>
          <a:xfrm>
            <a:off x="2154136" y="765777"/>
            <a:ext cx="1544414" cy="369332"/>
          </a:xfrm>
          <a:prstGeom prst="rect">
            <a:avLst/>
          </a:prstGeom>
          <a:noFill/>
        </p:spPr>
        <p:txBody>
          <a:bodyPr wrap="square" rtlCol="0">
            <a:spAutoFit/>
          </a:bodyPr>
          <a:lstStyle/>
          <a:p>
            <a:pPr algn="dist"/>
            <a:r>
              <a:rPr kumimoji="1" lang="ja-JP" altLang="en-US" dirty="0"/>
              <a:t>えすえぬえす</a:t>
            </a:r>
            <a:endParaRPr kumimoji="1" lang="en-US" altLang="ja-JP" dirty="0"/>
          </a:p>
        </p:txBody>
      </p:sp>
      <p:sp>
        <p:nvSpPr>
          <p:cNvPr id="12" name="テキスト ボックス 11">
            <a:extLst>
              <a:ext uri="{FF2B5EF4-FFF2-40B4-BE49-F238E27FC236}">
                <a16:creationId xmlns:a16="http://schemas.microsoft.com/office/drawing/2014/main" id="{06834C6A-0521-F2C2-2161-C746DAFAC96E}"/>
              </a:ext>
            </a:extLst>
          </p:cNvPr>
          <p:cNvSpPr txBox="1"/>
          <p:nvPr/>
        </p:nvSpPr>
        <p:spPr>
          <a:xfrm>
            <a:off x="3616119" y="763777"/>
            <a:ext cx="324544" cy="369332"/>
          </a:xfrm>
          <a:prstGeom prst="rect">
            <a:avLst/>
          </a:prstGeom>
          <a:noFill/>
        </p:spPr>
        <p:txBody>
          <a:bodyPr wrap="square" rtlCol="0">
            <a:spAutoFit/>
          </a:bodyPr>
          <a:lstStyle/>
          <a:p>
            <a:pPr algn="dist"/>
            <a:r>
              <a:rPr kumimoji="1" lang="ja-JP" altLang="en-US" dirty="0"/>
              <a:t>し</a:t>
            </a:r>
            <a:endParaRPr kumimoji="1" lang="en-US" altLang="ja-JP" dirty="0"/>
          </a:p>
        </p:txBody>
      </p:sp>
      <p:sp>
        <p:nvSpPr>
          <p:cNvPr id="13" name="テキスト ボックス 12">
            <a:extLst>
              <a:ext uri="{FF2B5EF4-FFF2-40B4-BE49-F238E27FC236}">
                <a16:creationId xmlns:a16="http://schemas.microsoft.com/office/drawing/2014/main" id="{3508668E-D5D6-999E-3D0D-655941FC3D6D}"/>
              </a:ext>
            </a:extLst>
          </p:cNvPr>
          <p:cNvSpPr txBox="1"/>
          <p:nvPr/>
        </p:nvSpPr>
        <p:spPr>
          <a:xfrm>
            <a:off x="4182776" y="764704"/>
            <a:ext cx="324544" cy="369332"/>
          </a:xfrm>
          <a:prstGeom prst="rect">
            <a:avLst/>
          </a:prstGeom>
          <a:noFill/>
        </p:spPr>
        <p:txBody>
          <a:bodyPr wrap="square" rtlCol="0">
            <a:spAutoFit/>
          </a:bodyPr>
          <a:lstStyle/>
          <a:p>
            <a:pPr algn="dist"/>
            <a:r>
              <a:rPr kumimoji="1" lang="ja-JP" altLang="en-US" dirty="0"/>
              <a:t>あ</a:t>
            </a:r>
            <a:endParaRPr kumimoji="1" lang="en-US" altLang="ja-JP" dirty="0"/>
          </a:p>
        </p:txBody>
      </p:sp>
      <p:sp>
        <p:nvSpPr>
          <p:cNvPr id="15" name="テキスト ボックス 14">
            <a:extLst>
              <a:ext uri="{FF2B5EF4-FFF2-40B4-BE49-F238E27FC236}">
                <a16:creationId xmlns:a16="http://schemas.microsoft.com/office/drawing/2014/main" id="{D05BF442-9D98-988D-04BB-F8D1B04F4EDC}"/>
              </a:ext>
            </a:extLst>
          </p:cNvPr>
          <p:cNvSpPr txBox="1"/>
          <p:nvPr/>
        </p:nvSpPr>
        <p:spPr>
          <a:xfrm>
            <a:off x="5100022" y="764340"/>
            <a:ext cx="605248" cy="369332"/>
          </a:xfrm>
          <a:prstGeom prst="rect">
            <a:avLst/>
          </a:prstGeom>
          <a:noFill/>
        </p:spPr>
        <p:txBody>
          <a:bodyPr wrap="square" rtlCol="0">
            <a:spAutoFit/>
          </a:bodyPr>
          <a:lstStyle/>
          <a:p>
            <a:pPr algn="dist"/>
            <a:r>
              <a:rPr kumimoji="1" lang="ja-JP" altLang="en-US" dirty="0"/>
              <a:t>ひと</a:t>
            </a:r>
            <a:endParaRPr kumimoji="1" lang="en-US" altLang="ja-JP" dirty="0"/>
          </a:p>
        </p:txBody>
      </p:sp>
      <p:sp>
        <p:nvSpPr>
          <p:cNvPr id="29" name="テキスト ボックス 28">
            <a:extLst>
              <a:ext uri="{FF2B5EF4-FFF2-40B4-BE49-F238E27FC236}">
                <a16:creationId xmlns:a16="http://schemas.microsoft.com/office/drawing/2014/main" id="{FD0AC829-DF79-C892-A9A4-924BB16853B9}"/>
              </a:ext>
            </a:extLst>
          </p:cNvPr>
          <p:cNvSpPr txBox="1"/>
          <p:nvPr/>
        </p:nvSpPr>
        <p:spPr>
          <a:xfrm>
            <a:off x="7108320" y="764704"/>
            <a:ext cx="324544" cy="369332"/>
          </a:xfrm>
          <a:prstGeom prst="rect">
            <a:avLst/>
          </a:prstGeom>
          <a:noFill/>
        </p:spPr>
        <p:txBody>
          <a:bodyPr wrap="square" rtlCol="0">
            <a:spAutoFit/>
          </a:bodyPr>
          <a:lstStyle/>
          <a:p>
            <a:pPr algn="dist"/>
            <a:r>
              <a:rPr kumimoji="1" lang="ja-JP" altLang="en-US" dirty="0"/>
              <a:t>あ</a:t>
            </a:r>
            <a:endParaRPr kumimoji="1" lang="en-US" altLang="ja-JP" dirty="0"/>
          </a:p>
        </p:txBody>
      </p:sp>
      <p:sp>
        <p:nvSpPr>
          <p:cNvPr id="30" name="テキスト ボックス 29">
            <a:extLst>
              <a:ext uri="{FF2B5EF4-FFF2-40B4-BE49-F238E27FC236}">
                <a16:creationId xmlns:a16="http://schemas.microsoft.com/office/drawing/2014/main" id="{F7B2443C-9EC6-3E65-34F6-D08211478888}"/>
              </a:ext>
            </a:extLst>
          </p:cNvPr>
          <p:cNvSpPr txBox="1"/>
          <p:nvPr/>
        </p:nvSpPr>
        <p:spPr>
          <a:xfrm>
            <a:off x="7995490" y="764704"/>
            <a:ext cx="612690" cy="369332"/>
          </a:xfrm>
          <a:prstGeom prst="rect">
            <a:avLst/>
          </a:prstGeom>
          <a:noFill/>
        </p:spPr>
        <p:txBody>
          <a:bodyPr wrap="square" rtlCol="0">
            <a:spAutoFit/>
          </a:bodyPr>
          <a:lstStyle/>
          <a:p>
            <a:pPr algn="dist"/>
            <a:r>
              <a:rPr kumimoji="1" lang="ja-JP" altLang="en-US" dirty="0"/>
              <a:t>こと</a:t>
            </a:r>
            <a:endParaRPr kumimoji="1" lang="en-US" altLang="ja-JP" dirty="0"/>
          </a:p>
        </p:txBody>
      </p:sp>
      <p:sp>
        <p:nvSpPr>
          <p:cNvPr id="31" name="テキスト ボックス 30">
            <a:extLst>
              <a:ext uri="{FF2B5EF4-FFF2-40B4-BE49-F238E27FC236}">
                <a16:creationId xmlns:a16="http://schemas.microsoft.com/office/drawing/2014/main" id="{38A250D4-7978-1388-A8C2-B476B61C7B41}"/>
              </a:ext>
            </a:extLst>
          </p:cNvPr>
          <p:cNvSpPr txBox="1"/>
          <p:nvPr/>
        </p:nvSpPr>
        <p:spPr>
          <a:xfrm>
            <a:off x="2933293" y="1412776"/>
            <a:ext cx="624052" cy="369332"/>
          </a:xfrm>
          <a:prstGeom prst="rect">
            <a:avLst/>
          </a:prstGeom>
          <a:noFill/>
        </p:spPr>
        <p:txBody>
          <a:bodyPr wrap="square" rtlCol="0">
            <a:spAutoFit/>
          </a:bodyPr>
          <a:lstStyle/>
          <a:p>
            <a:pPr algn="dist"/>
            <a:r>
              <a:rPr kumimoji="1" lang="ja-JP" altLang="en-US" dirty="0"/>
              <a:t>おな</a:t>
            </a:r>
            <a:endParaRPr kumimoji="1" lang="en-US" altLang="ja-JP" dirty="0"/>
          </a:p>
        </p:txBody>
      </p:sp>
      <p:sp>
        <p:nvSpPr>
          <p:cNvPr id="9216" name="テキスト ボックス 9215">
            <a:extLst>
              <a:ext uri="{FF2B5EF4-FFF2-40B4-BE49-F238E27FC236}">
                <a16:creationId xmlns:a16="http://schemas.microsoft.com/office/drawing/2014/main" id="{352BC118-E788-FACD-6497-3F01873CA7C8}"/>
              </a:ext>
            </a:extLst>
          </p:cNvPr>
          <p:cNvSpPr txBox="1"/>
          <p:nvPr/>
        </p:nvSpPr>
        <p:spPr>
          <a:xfrm>
            <a:off x="3567326" y="1412776"/>
            <a:ext cx="622569" cy="369332"/>
          </a:xfrm>
          <a:prstGeom prst="rect">
            <a:avLst/>
          </a:prstGeom>
          <a:noFill/>
        </p:spPr>
        <p:txBody>
          <a:bodyPr wrap="square" rtlCol="0">
            <a:spAutoFit/>
          </a:bodyPr>
          <a:lstStyle/>
          <a:p>
            <a:pPr algn="dist"/>
            <a:r>
              <a:rPr kumimoji="1" lang="ja-JP" altLang="en-US" dirty="0"/>
              <a:t>とし</a:t>
            </a:r>
            <a:endParaRPr kumimoji="1" lang="en-US" altLang="ja-JP" dirty="0"/>
          </a:p>
        </p:txBody>
      </p:sp>
      <p:sp>
        <p:nvSpPr>
          <p:cNvPr id="9217" name="テキスト ボックス 9216">
            <a:extLst>
              <a:ext uri="{FF2B5EF4-FFF2-40B4-BE49-F238E27FC236}">
                <a16:creationId xmlns:a16="http://schemas.microsoft.com/office/drawing/2014/main" id="{9E549D71-C2D2-6D93-3699-DD232023ED63}"/>
              </a:ext>
            </a:extLst>
          </p:cNvPr>
          <p:cNvSpPr txBox="1"/>
          <p:nvPr/>
        </p:nvSpPr>
        <p:spPr>
          <a:xfrm>
            <a:off x="4167660" y="1412776"/>
            <a:ext cx="900145" cy="369332"/>
          </a:xfrm>
          <a:prstGeom prst="rect">
            <a:avLst/>
          </a:prstGeom>
          <a:noFill/>
        </p:spPr>
        <p:txBody>
          <a:bodyPr wrap="square" rtlCol="0">
            <a:spAutoFit/>
          </a:bodyPr>
          <a:lstStyle/>
          <a:p>
            <a:pPr algn="dist"/>
            <a:r>
              <a:rPr kumimoji="1" lang="ja-JP" altLang="en-US" dirty="0"/>
              <a:t>おんな</a:t>
            </a:r>
            <a:endParaRPr kumimoji="1" lang="en-US" altLang="ja-JP" dirty="0"/>
          </a:p>
        </p:txBody>
      </p:sp>
      <p:sp>
        <p:nvSpPr>
          <p:cNvPr id="9219" name="テキスト ボックス 9218">
            <a:extLst>
              <a:ext uri="{FF2B5EF4-FFF2-40B4-BE49-F238E27FC236}">
                <a16:creationId xmlns:a16="http://schemas.microsoft.com/office/drawing/2014/main" id="{0631F1E5-8362-C206-62DC-0BD917E2DE31}"/>
              </a:ext>
            </a:extLst>
          </p:cNvPr>
          <p:cNvSpPr txBox="1"/>
          <p:nvPr/>
        </p:nvSpPr>
        <p:spPr>
          <a:xfrm>
            <a:off x="5114968" y="1412776"/>
            <a:ext cx="295040" cy="369332"/>
          </a:xfrm>
          <a:prstGeom prst="rect">
            <a:avLst/>
          </a:prstGeom>
          <a:noFill/>
        </p:spPr>
        <p:txBody>
          <a:bodyPr wrap="square" rtlCol="0">
            <a:spAutoFit/>
          </a:bodyPr>
          <a:lstStyle/>
          <a:p>
            <a:pPr algn="dist"/>
            <a:r>
              <a:rPr kumimoji="1" lang="ja-JP" altLang="en-US" dirty="0"/>
              <a:t>こ</a:t>
            </a:r>
            <a:endParaRPr kumimoji="1" lang="en-US" altLang="ja-JP" dirty="0"/>
          </a:p>
        </p:txBody>
      </p:sp>
      <p:grpSp>
        <p:nvGrpSpPr>
          <p:cNvPr id="16" name="グループ化 15">
            <a:extLst>
              <a:ext uri="{FF2B5EF4-FFF2-40B4-BE49-F238E27FC236}">
                <a16:creationId xmlns:a16="http://schemas.microsoft.com/office/drawing/2014/main" id="{79BC2433-DE25-7593-6E3C-ACF3B2A2FC09}"/>
              </a:ext>
            </a:extLst>
          </p:cNvPr>
          <p:cNvGrpSpPr/>
          <p:nvPr/>
        </p:nvGrpSpPr>
        <p:grpSpPr>
          <a:xfrm>
            <a:off x="4860032" y="2090111"/>
            <a:ext cx="1232458" cy="865611"/>
            <a:chOff x="4860032" y="2090111"/>
            <a:chExt cx="1232458" cy="865611"/>
          </a:xfrm>
        </p:grpSpPr>
        <p:sp>
          <p:nvSpPr>
            <p:cNvPr id="9221" name="テキスト ボックス 9220">
              <a:extLst>
                <a:ext uri="{FF2B5EF4-FFF2-40B4-BE49-F238E27FC236}">
                  <a16:creationId xmlns:a16="http://schemas.microsoft.com/office/drawing/2014/main" id="{A0984928-24FF-2BEE-E445-A319D6B2B739}"/>
                </a:ext>
              </a:extLst>
            </p:cNvPr>
            <p:cNvSpPr txBox="1"/>
            <p:nvPr/>
          </p:nvSpPr>
          <p:spPr>
            <a:xfrm>
              <a:off x="5393272" y="2090111"/>
              <a:ext cx="574950" cy="307777"/>
            </a:xfrm>
            <a:prstGeom prst="rect">
              <a:avLst/>
            </a:prstGeom>
            <a:noFill/>
          </p:spPr>
          <p:txBody>
            <a:bodyPr wrap="square" rtlCol="0">
              <a:spAutoFit/>
            </a:bodyPr>
            <a:lstStyle/>
            <a:p>
              <a:pPr algn="dist"/>
              <a:r>
                <a:rPr kumimoji="1" lang="ja-JP" altLang="en-US" sz="1400" dirty="0"/>
                <a:t>さい</a:t>
              </a:r>
              <a:endParaRPr kumimoji="1" lang="en-US" altLang="ja-JP" sz="1400" dirty="0"/>
            </a:p>
          </p:txBody>
        </p:sp>
        <p:sp>
          <p:nvSpPr>
            <p:cNvPr id="9222" name="テキスト ボックス 9221">
              <a:extLst>
                <a:ext uri="{FF2B5EF4-FFF2-40B4-BE49-F238E27FC236}">
                  <a16:creationId xmlns:a16="http://schemas.microsoft.com/office/drawing/2014/main" id="{AFBA52C0-4465-C2D3-572B-17DF18385A08}"/>
                </a:ext>
              </a:extLst>
            </p:cNvPr>
            <p:cNvSpPr txBox="1"/>
            <p:nvPr/>
          </p:nvSpPr>
          <p:spPr>
            <a:xfrm>
              <a:off x="4860032" y="2647945"/>
              <a:ext cx="1232458" cy="307777"/>
            </a:xfrm>
            <a:prstGeom prst="rect">
              <a:avLst/>
            </a:prstGeom>
            <a:noFill/>
          </p:spPr>
          <p:txBody>
            <a:bodyPr wrap="square" rtlCol="0">
              <a:spAutoFit/>
            </a:bodyPr>
            <a:lstStyle/>
            <a:p>
              <a:r>
                <a:rPr kumimoji="1" lang="ja-JP" altLang="en-US" sz="1400" dirty="0"/>
                <a:t>しょうがくせい</a:t>
              </a:r>
              <a:endParaRPr kumimoji="1" lang="en-US" altLang="ja-JP" sz="1400" dirty="0"/>
            </a:p>
          </p:txBody>
        </p:sp>
      </p:grpSp>
      <p:grpSp>
        <p:nvGrpSpPr>
          <p:cNvPr id="18" name="グループ化 17">
            <a:extLst>
              <a:ext uri="{FF2B5EF4-FFF2-40B4-BE49-F238E27FC236}">
                <a16:creationId xmlns:a16="http://schemas.microsoft.com/office/drawing/2014/main" id="{53A2BE42-AE19-568B-F495-203343B2FCCC}"/>
              </a:ext>
            </a:extLst>
          </p:cNvPr>
          <p:cNvGrpSpPr/>
          <p:nvPr/>
        </p:nvGrpSpPr>
        <p:grpSpPr>
          <a:xfrm>
            <a:off x="4355975" y="3429000"/>
            <a:ext cx="2078505" cy="914330"/>
            <a:chOff x="4355975" y="3429000"/>
            <a:chExt cx="2078505" cy="914330"/>
          </a:xfrm>
        </p:grpSpPr>
        <p:sp>
          <p:nvSpPr>
            <p:cNvPr id="9223" name="テキスト ボックス 9222">
              <a:extLst>
                <a:ext uri="{FF2B5EF4-FFF2-40B4-BE49-F238E27FC236}">
                  <a16:creationId xmlns:a16="http://schemas.microsoft.com/office/drawing/2014/main" id="{DF6F06D0-208B-ABEC-CC8E-074F289B256A}"/>
                </a:ext>
              </a:extLst>
            </p:cNvPr>
            <p:cNvSpPr txBox="1"/>
            <p:nvPr/>
          </p:nvSpPr>
          <p:spPr>
            <a:xfrm>
              <a:off x="6109936" y="3429000"/>
              <a:ext cx="324544" cy="338554"/>
            </a:xfrm>
            <a:prstGeom prst="rect">
              <a:avLst/>
            </a:prstGeom>
            <a:noFill/>
          </p:spPr>
          <p:txBody>
            <a:bodyPr wrap="square" rtlCol="0">
              <a:spAutoFit/>
            </a:bodyPr>
            <a:lstStyle/>
            <a:p>
              <a:pPr algn="dist"/>
              <a:r>
                <a:rPr kumimoji="1" lang="ja-JP" altLang="en-US" sz="1600" dirty="0"/>
                <a:t>す</a:t>
              </a:r>
              <a:endParaRPr kumimoji="1" lang="en-US" altLang="ja-JP" sz="1600" dirty="0"/>
            </a:p>
          </p:txBody>
        </p:sp>
        <p:sp>
          <p:nvSpPr>
            <p:cNvPr id="9224" name="テキスト ボックス 9223">
              <a:extLst>
                <a:ext uri="{FF2B5EF4-FFF2-40B4-BE49-F238E27FC236}">
                  <a16:creationId xmlns:a16="http://schemas.microsoft.com/office/drawing/2014/main" id="{796C5913-AB2F-23D3-3DE5-C5CE1246150B}"/>
                </a:ext>
              </a:extLst>
            </p:cNvPr>
            <p:cNvSpPr txBox="1"/>
            <p:nvPr/>
          </p:nvSpPr>
          <p:spPr>
            <a:xfrm>
              <a:off x="4355975" y="4035553"/>
              <a:ext cx="1179881" cy="307777"/>
            </a:xfrm>
            <a:prstGeom prst="rect">
              <a:avLst/>
            </a:prstGeom>
            <a:noFill/>
          </p:spPr>
          <p:txBody>
            <a:bodyPr wrap="square" rtlCol="0">
              <a:spAutoFit/>
            </a:bodyPr>
            <a:lstStyle/>
            <a:p>
              <a:pPr algn="dist"/>
              <a:r>
                <a:rPr kumimoji="1" lang="ja-JP" altLang="en-US" sz="1400" dirty="0"/>
                <a:t>いろいろはな</a:t>
              </a:r>
              <a:endParaRPr kumimoji="1" lang="en-US" altLang="ja-JP" sz="1400" dirty="0"/>
            </a:p>
          </p:txBody>
        </p:sp>
      </p:grpSp>
      <p:grpSp>
        <p:nvGrpSpPr>
          <p:cNvPr id="19" name="グループ化 18">
            <a:extLst>
              <a:ext uri="{FF2B5EF4-FFF2-40B4-BE49-F238E27FC236}">
                <a16:creationId xmlns:a16="http://schemas.microsoft.com/office/drawing/2014/main" id="{7E7131B3-8054-7EBD-E070-B2AAB7214983}"/>
              </a:ext>
            </a:extLst>
          </p:cNvPr>
          <p:cNvGrpSpPr/>
          <p:nvPr/>
        </p:nvGrpSpPr>
        <p:grpSpPr>
          <a:xfrm>
            <a:off x="4617733" y="4871190"/>
            <a:ext cx="1436137" cy="984596"/>
            <a:chOff x="4617733" y="4871190"/>
            <a:chExt cx="1436137" cy="984596"/>
          </a:xfrm>
        </p:grpSpPr>
        <p:sp>
          <p:nvSpPr>
            <p:cNvPr id="9226" name="テキスト ボックス 9225">
              <a:extLst>
                <a:ext uri="{FF2B5EF4-FFF2-40B4-BE49-F238E27FC236}">
                  <a16:creationId xmlns:a16="http://schemas.microsoft.com/office/drawing/2014/main" id="{7502DA84-8C01-D203-21A3-5B2A4E3E3FF3}"/>
                </a:ext>
              </a:extLst>
            </p:cNvPr>
            <p:cNvSpPr txBox="1"/>
            <p:nvPr/>
          </p:nvSpPr>
          <p:spPr>
            <a:xfrm>
              <a:off x="4617733" y="4871190"/>
              <a:ext cx="765259" cy="338554"/>
            </a:xfrm>
            <a:prstGeom prst="rect">
              <a:avLst/>
            </a:prstGeom>
            <a:noFill/>
          </p:spPr>
          <p:txBody>
            <a:bodyPr wrap="square" rtlCol="0">
              <a:spAutoFit/>
            </a:bodyPr>
            <a:lstStyle/>
            <a:p>
              <a:pPr algn="dist"/>
              <a:r>
                <a:rPr kumimoji="1" lang="ja-JP" altLang="en-US" sz="1600" dirty="0">
                  <a:solidFill>
                    <a:srgbClr val="FF0000"/>
                  </a:solidFill>
                </a:rPr>
                <a:t>こんど</a:t>
              </a:r>
              <a:endParaRPr kumimoji="1" lang="en-US" altLang="ja-JP" sz="1600" dirty="0">
                <a:solidFill>
                  <a:srgbClr val="FF0000"/>
                </a:solidFill>
              </a:endParaRPr>
            </a:p>
          </p:txBody>
        </p:sp>
        <p:sp>
          <p:nvSpPr>
            <p:cNvPr id="9227" name="テキスト ボックス 9226">
              <a:extLst>
                <a:ext uri="{FF2B5EF4-FFF2-40B4-BE49-F238E27FC236}">
                  <a16:creationId xmlns:a16="http://schemas.microsoft.com/office/drawing/2014/main" id="{B67FA6FC-8AC1-2757-BDD6-EECABDA1C845}"/>
                </a:ext>
              </a:extLst>
            </p:cNvPr>
            <p:cNvSpPr txBox="1"/>
            <p:nvPr/>
          </p:nvSpPr>
          <p:spPr>
            <a:xfrm>
              <a:off x="5478920" y="4871190"/>
              <a:ext cx="574950" cy="338554"/>
            </a:xfrm>
            <a:prstGeom prst="rect">
              <a:avLst/>
            </a:prstGeom>
            <a:noFill/>
          </p:spPr>
          <p:txBody>
            <a:bodyPr wrap="square" rtlCol="0">
              <a:spAutoFit/>
            </a:bodyPr>
            <a:lstStyle/>
            <a:p>
              <a:pPr algn="dist"/>
              <a:r>
                <a:rPr kumimoji="1" lang="ja-JP" altLang="en-US" sz="1600" dirty="0">
                  <a:solidFill>
                    <a:srgbClr val="FF0000"/>
                  </a:solidFill>
                </a:rPr>
                <a:t>あ</a:t>
              </a:r>
              <a:endParaRPr kumimoji="1" lang="en-US" altLang="ja-JP" sz="1600" dirty="0">
                <a:solidFill>
                  <a:srgbClr val="FF0000"/>
                </a:solidFill>
              </a:endParaRPr>
            </a:p>
          </p:txBody>
        </p:sp>
        <p:sp>
          <p:nvSpPr>
            <p:cNvPr id="9228" name="テキスト ボックス 9227">
              <a:extLst>
                <a:ext uri="{FF2B5EF4-FFF2-40B4-BE49-F238E27FC236}">
                  <a16:creationId xmlns:a16="http://schemas.microsoft.com/office/drawing/2014/main" id="{DD132A4A-311D-1F30-9159-3330F67344F0}"/>
                </a:ext>
              </a:extLst>
            </p:cNvPr>
            <p:cNvSpPr txBox="1"/>
            <p:nvPr/>
          </p:nvSpPr>
          <p:spPr>
            <a:xfrm>
              <a:off x="4932040" y="5517232"/>
              <a:ext cx="574950" cy="338554"/>
            </a:xfrm>
            <a:prstGeom prst="rect">
              <a:avLst/>
            </a:prstGeom>
            <a:noFill/>
          </p:spPr>
          <p:txBody>
            <a:bodyPr wrap="square" rtlCol="0">
              <a:spAutoFit/>
            </a:bodyPr>
            <a:lstStyle/>
            <a:p>
              <a:pPr algn="dist"/>
              <a:r>
                <a:rPr kumimoji="1" lang="ja-JP" altLang="en-US" sz="1600" dirty="0">
                  <a:solidFill>
                    <a:srgbClr val="FF0000"/>
                  </a:solidFill>
                </a:rPr>
                <a:t>はな</a:t>
              </a:r>
              <a:endParaRPr kumimoji="1" lang="en-US" altLang="ja-JP" sz="1600" dirty="0">
                <a:solidFill>
                  <a:srgbClr val="FF00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par>
                                <p:cTn id="11" presetID="10"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fade">
                                      <p:cBhvr>
                                        <p:cTn id="13" dur="500"/>
                                        <p:tgtEl>
                                          <p:spTgt spid="18"/>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nodeType="click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fade">
                                      <p:cBhvr>
                                        <p:cTn id="18" dur="500"/>
                                        <p:tgtEl>
                                          <p:spTgt spid="26"/>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fade">
                                      <p:cBhvr>
                                        <p:cTn id="21" dur="500"/>
                                        <p:tgtEl>
                                          <p:spTgt spid="17"/>
                                        </p:tgtEl>
                                      </p:cBhvr>
                                    </p:animEffect>
                                  </p:childTnLst>
                                </p:cTn>
                              </p:par>
                              <p:par>
                                <p:cTn id="22" presetID="10" presetClass="entr" presetSubtype="0" fill="hold" nodeType="with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fade">
                                      <p:cBhvr>
                                        <p:cTn id="2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44" descr="C:\Users\crestec\Desktop\平井作業フォルダ\CEC_2018年度用(捨てないで！)\ペープサート教材\ペープサート教材_イラスト集_Delivery\ペープサート教材_イラスト集\キャラ\中学生女子\008_中学女子_制服_スマホ持ち.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019175" y="4410075"/>
            <a:ext cx="1608138" cy="145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0244" name="正方形/長方形 2"/>
          <p:cNvGrpSpPr>
            <a:grpSpLocks/>
          </p:cNvGrpSpPr>
          <p:nvPr/>
        </p:nvGrpSpPr>
        <p:grpSpPr bwMode="auto">
          <a:xfrm>
            <a:off x="-30163" y="-30163"/>
            <a:ext cx="9240838" cy="912066"/>
            <a:chOff x="-19" y="-19"/>
            <a:chExt cx="5821" cy="960"/>
          </a:xfrm>
        </p:grpSpPr>
        <p:pic>
          <p:nvPicPr>
            <p:cNvPr id="1025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36"/>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②ＳＮＳで知り合った人と</a:t>
              </a:r>
            </a:p>
          </p:txBody>
        </p:sp>
      </p:grpSp>
      <p:sp>
        <p:nvSpPr>
          <p:cNvPr id="6" name="正方形/長方形 5"/>
          <p:cNvSpPr/>
          <p:nvPr/>
        </p:nvSpPr>
        <p:spPr>
          <a:xfrm>
            <a:off x="251520" y="908720"/>
            <a:ext cx="8640960" cy="1301318"/>
          </a:xfrm>
          <a:prstGeom prst="rect">
            <a:avLst/>
          </a:prstGeom>
          <a:noFill/>
        </p:spPr>
        <p:txBody>
          <a:bodyPr>
            <a:spAutoFit/>
          </a:bodyPr>
          <a:lstStyle/>
          <a:p>
            <a:pPr eaLnBrk="1" hangingPunct="1">
              <a:lnSpc>
                <a:spcPct val="150000"/>
              </a:lnSpc>
              <a:buSzPct val="100000"/>
              <a:defRPr/>
            </a:pPr>
            <a:r>
              <a:rPr lang="ja-JP" altLang="en-US" sz="28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2800" dirty="0">
                <a:ln w="0"/>
                <a:effectLst>
                  <a:outerShdw blurRad="38100" dist="19050" dir="2700000" algn="tl" rotWithShape="0">
                    <a:schemeClr val="dk1">
                      <a:alpha val="40000"/>
                    </a:schemeClr>
                  </a:outerShdw>
                </a:effectLst>
              </a:rPr>
              <a:t>プロフィールを見ると、優しそうな女の子です。</a:t>
            </a:r>
            <a:endParaRPr lang="en-US" altLang="ja-JP" sz="2800" dirty="0">
              <a:ln w="0"/>
              <a:effectLst>
                <a:outerShdw blurRad="38100" dist="19050" dir="2700000" algn="tl" rotWithShape="0">
                  <a:schemeClr val="dk1">
                    <a:alpha val="40000"/>
                  </a:schemeClr>
                </a:outerShdw>
              </a:effectLst>
            </a:endParaRPr>
          </a:p>
          <a:p>
            <a:pPr eaLnBrk="1" hangingPunct="1">
              <a:lnSpc>
                <a:spcPct val="150000"/>
              </a:lnSpc>
              <a:buSzPct val="100000"/>
              <a:defRPr/>
            </a:pPr>
            <a:r>
              <a:rPr lang="ja-JP" altLang="en-US" sz="2800" dirty="0">
                <a:ln w="0"/>
                <a:effectLst>
                  <a:outerShdw blurRad="38100" dist="19050" dir="2700000" algn="tl" rotWithShape="0">
                    <a:schemeClr val="dk1">
                      <a:alpha val="40000"/>
                    </a:schemeClr>
                  </a:outerShdw>
                </a:effectLst>
              </a:rPr>
              <a:t>Ｅさんは、実際に会ってみることにしました。</a:t>
            </a:r>
            <a:endParaRPr lang="en-US" altLang="ja-JP" sz="2800" b="1" dirty="0">
              <a:ln w="9525">
                <a:solidFill>
                  <a:schemeClr val="tx1"/>
                </a:solidFill>
                <a:prstDash val="solid"/>
              </a:ln>
              <a:solidFill>
                <a:srgbClr val="FF0000"/>
              </a:solidFill>
              <a:effectLst>
                <a:outerShdw blurRad="50800" dist="38100" dir="5400000" algn="ctr" rotWithShape="0">
                  <a:schemeClr val="tx1"/>
                </a:outerShdw>
              </a:effectLst>
            </a:endParaRPr>
          </a:p>
        </p:txBody>
      </p:sp>
      <p:pic>
        <p:nvPicPr>
          <p:cNvPr id="20" name="図 19"/>
          <p:cNvPicPr>
            <a:picLocks noChangeAspect="1"/>
          </p:cNvPicPr>
          <p:nvPr/>
        </p:nvPicPr>
        <p:blipFill>
          <a:blip r:embed="rId4"/>
          <a:stretch>
            <a:fillRect/>
          </a:stretch>
        </p:blipFill>
        <p:spPr>
          <a:xfrm>
            <a:off x="750888" y="2614613"/>
            <a:ext cx="2125662" cy="1984375"/>
          </a:xfrm>
          <a:prstGeom prst="rect">
            <a:avLst/>
          </a:prstGeom>
          <a:effectLst>
            <a:outerShdw blurRad="50800" dist="38100" dir="2700000" sx="101000" sy="101000" algn="tl" rotWithShape="0">
              <a:prstClr val="black">
                <a:alpha val="40000"/>
              </a:prstClr>
            </a:outerShdw>
          </a:effectLst>
        </p:spPr>
      </p:pic>
      <p:sp>
        <p:nvSpPr>
          <p:cNvPr id="3" name="雲形吹き出し 2"/>
          <p:cNvSpPr/>
          <p:nvPr/>
        </p:nvSpPr>
        <p:spPr>
          <a:xfrm>
            <a:off x="3154363" y="2170038"/>
            <a:ext cx="5299075" cy="2051050"/>
          </a:xfrm>
          <a:prstGeom prst="cloudCallout">
            <a:avLst>
              <a:gd name="adj1" fmla="val -48569"/>
              <a:gd name="adj2" fmla="val 44466"/>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7" name="雲形吹き出し 6"/>
          <p:cNvSpPr/>
          <p:nvPr/>
        </p:nvSpPr>
        <p:spPr>
          <a:xfrm>
            <a:off x="3851275" y="4254500"/>
            <a:ext cx="4752975" cy="1704975"/>
          </a:xfrm>
          <a:prstGeom prst="cloudCallout">
            <a:avLst>
              <a:gd name="adj1" fmla="val -67834"/>
              <a:gd name="adj2" fmla="val 6125"/>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1" name="正方形/長方形 20"/>
          <p:cNvSpPr/>
          <p:nvPr/>
        </p:nvSpPr>
        <p:spPr>
          <a:xfrm>
            <a:off x="3508195" y="2420888"/>
            <a:ext cx="4560726" cy="1474058"/>
          </a:xfrm>
          <a:prstGeom prst="rect">
            <a:avLst/>
          </a:prstGeom>
          <a:noFill/>
        </p:spPr>
        <p:txBody>
          <a:bodyPr>
            <a:spAutoFit/>
          </a:bodyPr>
          <a:lstStyle/>
          <a:p>
            <a:pPr algn="ctr" eaLnBrk="1" hangingPunct="1">
              <a:lnSpc>
                <a:spcPct val="150000"/>
              </a:lnSpc>
              <a:buSzPct val="100000"/>
              <a:defRPr/>
            </a:pPr>
            <a:r>
              <a:rPr lang="ja-JP" altLang="en-US" sz="3200" b="1" dirty="0">
                <a:ln w="0"/>
                <a:solidFill>
                  <a:schemeClr val="bg1"/>
                </a:solidFill>
                <a:effectLst>
                  <a:outerShdw blurRad="38100" dist="38100" dir="2700000" algn="tl">
                    <a:srgbClr val="000000">
                      <a:alpha val="43137"/>
                    </a:srgbClr>
                  </a:outerShdw>
                </a:effectLst>
              </a:rPr>
              <a:t>話の合う人だし、</a:t>
            </a:r>
            <a:endParaRPr lang="en-US" altLang="ja-JP" sz="3200" b="1" dirty="0">
              <a:ln w="0"/>
              <a:solidFill>
                <a:schemeClr val="bg1"/>
              </a:solidFill>
              <a:effectLst>
                <a:outerShdw blurRad="38100" dist="38100" dir="2700000" algn="tl">
                  <a:srgbClr val="000000">
                    <a:alpha val="43137"/>
                  </a:srgbClr>
                </a:outerShdw>
              </a:effectLst>
            </a:endParaRPr>
          </a:p>
          <a:p>
            <a:pPr algn="ctr" eaLnBrk="1" hangingPunct="1">
              <a:lnSpc>
                <a:spcPct val="150000"/>
              </a:lnSpc>
              <a:buSzPct val="100000"/>
              <a:defRPr/>
            </a:pPr>
            <a:r>
              <a:rPr lang="ja-JP" altLang="en-US" sz="3200" b="1" dirty="0">
                <a:ln w="0"/>
                <a:solidFill>
                  <a:schemeClr val="bg1"/>
                </a:solidFill>
                <a:effectLst>
                  <a:outerShdw blurRad="38100" dist="38100" dir="2700000" algn="tl">
                    <a:srgbClr val="000000">
                      <a:alpha val="43137"/>
                    </a:srgbClr>
                  </a:outerShdw>
                </a:effectLst>
              </a:rPr>
              <a:t>信用していいよね</a:t>
            </a:r>
            <a:endParaRPr lang="en-US" altLang="ja-JP" sz="3200" b="1" dirty="0">
              <a:ln w="9525">
                <a:solidFill>
                  <a:schemeClr val="tx1"/>
                </a:solidFill>
                <a:prstDash val="solid"/>
              </a:ln>
              <a:solidFill>
                <a:schemeClr val="bg1"/>
              </a:solidFill>
              <a:effectLst>
                <a:outerShdw blurRad="38100" dist="38100" dir="2700000" algn="tl">
                  <a:srgbClr val="000000">
                    <a:alpha val="43137"/>
                  </a:srgbClr>
                </a:outerShdw>
              </a:effectLst>
            </a:endParaRPr>
          </a:p>
        </p:txBody>
      </p:sp>
      <p:sp>
        <p:nvSpPr>
          <p:cNvPr id="22" name="正方形/長方形 21"/>
          <p:cNvSpPr/>
          <p:nvPr/>
        </p:nvSpPr>
        <p:spPr>
          <a:xfrm>
            <a:off x="3986111" y="4709830"/>
            <a:ext cx="4466679" cy="735394"/>
          </a:xfrm>
          <a:prstGeom prst="rect">
            <a:avLst/>
          </a:prstGeom>
          <a:noFill/>
        </p:spPr>
        <p:txBody>
          <a:bodyPr>
            <a:spAutoFit/>
          </a:bodyPr>
          <a:lstStyle/>
          <a:p>
            <a:pPr algn="ctr" eaLnBrk="1" hangingPunct="1">
              <a:lnSpc>
                <a:spcPct val="150000"/>
              </a:lnSpc>
              <a:buSzPct val="100000"/>
              <a:defRPr/>
            </a:pPr>
            <a:r>
              <a:rPr lang="ja-JP" altLang="en-US" sz="3200" b="1" dirty="0">
                <a:ln w="0"/>
                <a:solidFill>
                  <a:schemeClr val="bg1"/>
                </a:solidFill>
                <a:effectLst>
                  <a:outerShdw blurRad="38100" dist="19050" dir="2700000" algn="tl" rotWithShape="0">
                    <a:schemeClr val="dk1">
                      <a:alpha val="40000"/>
                    </a:schemeClr>
                  </a:outerShdw>
                </a:effectLst>
              </a:rPr>
              <a:t>「</a:t>
            </a:r>
            <a:r>
              <a:rPr lang="ja-JP" altLang="en-US" sz="3200" b="1" dirty="0">
                <a:ln w="0"/>
                <a:solidFill>
                  <a:srgbClr val="FF0000"/>
                </a:solidFill>
                <a:effectLst>
                  <a:outerShdw blurRad="38100" dist="19050" dir="2700000" algn="tl" rotWithShape="0">
                    <a:schemeClr val="dk1">
                      <a:alpha val="40000"/>
                    </a:schemeClr>
                  </a:outerShdw>
                </a:effectLst>
              </a:rPr>
              <a:t>会いたい</a:t>
            </a:r>
            <a:r>
              <a:rPr lang="ja-JP" altLang="en-US" sz="3200" b="1" dirty="0">
                <a:ln w="0"/>
                <a:solidFill>
                  <a:schemeClr val="bg1"/>
                </a:solidFill>
                <a:effectLst>
                  <a:outerShdw blurRad="38100" dist="19050" dir="2700000" algn="tl" rotWithShape="0">
                    <a:schemeClr val="dk1">
                      <a:alpha val="40000"/>
                    </a:schemeClr>
                  </a:outerShdw>
                </a:effectLst>
              </a:rPr>
              <a:t>です」</a:t>
            </a:r>
            <a:endParaRPr lang="en-US" altLang="ja-JP" sz="3200" b="1" dirty="0">
              <a:ln w="0"/>
              <a:solidFill>
                <a:schemeClr val="bg1"/>
              </a:solidFill>
              <a:effectLst>
                <a:outerShdw blurRad="38100" dist="19050" dir="2700000" algn="tl" rotWithShape="0">
                  <a:schemeClr val="dk1">
                    <a:alpha val="40000"/>
                  </a:schemeClr>
                </a:outerShdw>
              </a:effectLst>
            </a:endParaRPr>
          </a:p>
        </p:txBody>
      </p:sp>
      <p:sp>
        <p:nvSpPr>
          <p:cNvPr id="2" name="テキスト ボックス 1">
            <a:extLst>
              <a:ext uri="{FF2B5EF4-FFF2-40B4-BE49-F238E27FC236}">
                <a16:creationId xmlns:a16="http://schemas.microsoft.com/office/drawing/2014/main" id="{91AF7C48-3C90-48DC-B24C-F5E457F975CD}"/>
              </a:ext>
            </a:extLst>
          </p:cNvPr>
          <p:cNvSpPr txBox="1"/>
          <p:nvPr/>
        </p:nvSpPr>
        <p:spPr>
          <a:xfrm>
            <a:off x="323528" y="40525"/>
            <a:ext cx="1368152" cy="338554"/>
          </a:xfrm>
          <a:prstGeom prst="rect">
            <a:avLst/>
          </a:prstGeom>
          <a:noFill/>
        </p:spPr>
        <p:txBody>
          <a:bodyPr wrap="square" rtlCol="0">
            <a:spAutoFit/>
          </a:bodyPr>
          <a:lstStyle/>
          <a:p>
            <a:pPr algn="dist"/>
            <a:r>
              <a:rPr kumimoji="1" lang="ja-JP" altLang="en-US" sz="1600" dirty="0">
                <a:solidFill>
                  <a:schemeClr val="bg1"/>
                </a:solidFill>
              </a:rPr>
              <a:t>えすえぬえす</a:t>
            </a:r>
            <a:endParaRPr kumimoji="1" lang="en-US" altLang="ja-JP" sz="1600" dirty="0">
              <a:solidFill>
                <a:schemeClr val="bg1"/>
              </a:solidFill>
            </a:endParaRPr>
          </a:p>
        </p:txBody>
      </p:sp>
      <p:sp>
        <p:nvSpPr>
          <p:cNvPr id="4" name="テキスト ボックス 3">
            <a:extLst>
              <a:ext uri="{FF2B5EF4-FFF2-40B4-BE49-F238E27FC236}">
                <a16:creationId xmlns:a16="http://schemas.microsoft.com/office/drawing/2014/main" id="{3A997D23-CB1A-7CEC-2638-81D721277216}"/>
              </a:ext>
            </a:extLst>
          </p:cNvPr>
          <p:cNvSpPr txBox="1"/>
          <p:nvPr/>
        </p:nvSpPr>
        <p:spPr>
          <a:xfrm>
            <a:off x="1883099" y="41294"/>
            <a:ext cx="324544" cy="338554"/>
          </a:xfrm>
          <a:prstGeom prst="rect">
            <a:avLst/>
          </a:prstGeom>
          <a:noFill/>
        </p:spPr>
        <p:txBody>
          <a:bodyPr wrap="square" rtlCol="0">
            <a:spAutoFit/>
          </a:bodyPr>
          <a:lstStyle/>
          <a:p>
            <a:pPr algn="dist"/>
            <a:r>
              <a:rPr kumimoji="1" lang="ja-JP" altLang="en-US" sz="1600" dirty="0">
                <a:solidFill>
                  <a:schemeClr val="bg1"/>
                </a:solidFill>
              </a:rPr>
              <a:t>し</a:t>
            </a:r>
            <a:endParaRPr kumimoji="1" lang="en-US" altLang="ja-JP" sz="1600" dirty="0">
              <a:solidFill>
                <a:schemeClr val="bg1"/>
              </a:solidFill>
            </a:endParaRPr>
          </a:p>
        </p:txBody>
      </p:sp>
      <p:sp>
        <p:nvSpPr>
          <p:cNvPr id="5" name="テキスト ボックス 4">
            <a:extLst>
              <a:ext uri="{FF2B5EF4-FFF2-40B4-BE49-F238E27FC236}">
                <a16:creationId xmlns:a16="http://schemas.microsoft.com/office/drawing/2014/main" id="{14FE95B1-3955-4963-0D22-7C012AAB06F2}"/>
              </a:ext>
            </a:extLst>
          </p:cNvPr>
          <p:cNvSpPr txBox="1"/>
          <p:nvPr/>
        </p:nvSpPr>
        <p:spPr>
          <a:xfrm>
            <a:off x="2563906" y="24223"/>
            <a:ext cx="324544" cy="338554"/>
          </a:xfrm>
          <a:prstGeom prst="rect">
            <a:avLst/>
          </a:prstGeom>
          <a:noFill/>
        </p:spPr>
        <p:txBody>
          <a:bodyPr wrap="square" rtlCol="0">
            <a:spAutoFit/>
          </a:bodyPr>
          <a:lstStyle/>
          <a:p>
            <a:pPr algn="dist"/>
            <a:r>
              <a:rPr kumimoji="1" lang="ja-JP" altLang="en-US" sz="1600" dirty="0">
                <a:solidFill>
                  <a:schemeClr val="bg1"/>
                </a:solidFill>
              </a:rPr>
              <a:t>あ</a:t>
            </a:r>
            <a:endParaRPr kumimoji="1" lang="en-US" altLang="ja-JP" sz="1600" dirty="0">
              <a:solidFill>
                <a:schemeClr val="bg1"/>
              </a:solidFill>
            </a:endParaRPr>
          </a:p>
        </p:txBody>
      </p:sp>
      <p:sp>
        <p:nvSpPr>
          <p:cNvPr id="8" name="テキスト ボックス 7">
            <a:extLst>
              <a:ext uri="{FF2B5EF4-FFF2-40B4-BE49-F238E27FC236}">
                <a16:creationId xmlns:a16="http://schemas.microsoft.com/office/drawing/2014/main" id="{EF0FEC1C-29E1-24B6-5F7E-C7494A5F4F79}"/>
              </a:ext>
            </a:extLst>
          </p:cNvPr>
          <p:cNvSpPr txBox="1"/>
          <p:nvPr/>
        </p:nvSpPr>
        <p:spPr>
          <a:xfrm>
            <a:off x="3515792" y="21955"/>
            <a:ext cx="574950" cy="338554"/>
          </a:xfrm>
          <a:prstGeom prst="rect">
            <a:avLst/>
          </a:prstGeom>
          <a:noFill/>
        </p:spPr>
        <p:txBody>
          <a:bodyPr wrap="square" rtlCol="0">
            <a:spAutoFit/>
          </a:bodyPr>
          <a:lstStyle/>
          <a:p>
            <a:pPr algn="dist"/>
            <a:r>
              <a:rPr kumimoji="1" lang="ja-JP" altLang="en-US" sz="1600" dirty="0">
                <a:solidFill>
                  <a:schemeClr val="bg1"/>
                </a:solidFill>
              </a:rPr>
              <a:t>ひと</a:t>
            </a:r>
            <a:endParaRPr kumimoji="1" lang="en-US" altLang="ja-JP" sz="1600" dirty="0">
              <a:solidFill>
                <a:schemeClr val="bg1"/>
              </a:solidFill>
            </a:endParaRPr>
          </a:p>
        </p:txBody>
      </p:sp>
      <p:sp>
        <p:nvSpPr>
          <p:cNvPr id="11" name="テキスト ボックス 10">
            <a:extLst>
              <a:ext uri="{FF2B5EF4-FFF2-40B4-BE49-F238E27FC236}">
                <a16:creationId xmlns:a16="http://schemas.microsoft.com/office/drawing/2014/main" id="{77996DA6-FBA5-8B75-70D6-C08289917CA5}"/>
              </a:ext>
            </a:extLst>
          </p:cNvPr>
          <p:cNvSpPr txBox="1"/>
          <p:nvPr/>
        </p:nvSpPr>
        <p:spPr>
          <a:xfrm>
            <a:off x="2714278" y="836712"/>
            <a:ext cx="324544" cy="369332"/>
          </a:xfrm>
          <a:prstGeom prst="rect">
            <a:avLst/>
          </a:prstGeom>
          <a:noFill/>
        </p:spPr>
        <p:txBody>
          <a:bodyPr wrap="square" rtlCol="0">
            <a:spAutoFit/>
          </a:bodyPr>
          <a:lstStyle/>
          <a:p>
            <a:pPr algn="dist"/>
            <a:r>
              <a:rPr kumimoji="1" lang="ja-JP" altLang="en-US" dirty="0"/>
              <a:t>み</a:t>
            </a:r>
            <a:endParaRPr kumimoji="1" lang="en-US" altLang="ja-JP" dirty="0"/>
          </a:p>
        </p:txBody>
      </p:sp>
      <p:sp>
        <p:nvSpPr>
          <p:cNvPr id="12" name="テキスト ボックス 11">
            <a:extLst>
              <a:ext uri="{FF2B5EF4-FFF2-40B4-BE49-F238E27FC236}">
                <a16:creationId xmlns:a16="http://schemas.microsoft.com/office/drawing/2014/main" id="{ADEFD228-C377-5FE5-0939-E2AA36541ABD}"/>
              </a:ext>
            </a:extLst>
          </p:cNvPr>
          <p:cNvSpPr txBox="1"/>
          <p:nvPr/>
        </p:nvSpPr>
        <p:spPr>
          <a:xfrm>
            <a:off x="3750370" y="836712"/>
            <a:ext cx="661337" cy="369332"/>
          </a:xfrm>
          <a:prstGeom prst="rect">
            <a:avLst/>
          </a:prstGeom>
          <a:noFill/>
        </p:spPr>
        <p:txBody>
          <a:bodyPr wrap="square" rtlCol="0">
            <a:spAutoFit/>
          </a:bodyPr>
          <a:lstStyle/>
          <a:p>
            <a:pPr algn="dist"/>
            <a:r>
              <a:rPr kumimoji="1" lang="ja-JP" altLang="en-US" dirty="0"/>
              <a:t>やさ</a:t>
            </a:r>
            <a:endParaRPr kumimoji="1" lang="en-US" altLang="ja-JP" dirty="0"/>
          </a:p>
        </p:txBody>
      </p:sp>
      <p:sp>
        <p:nvSpPr>
          <p:cNvPr id="13" name="テキスト ボックス 12">
            <a:extLst>
              <a:ext uri="{FF2B5EF4-FFF2-40B4-BE49-F238E27FC236}">
                <a16:creationId xmlns:a16="http://schemas.microsoft.com/office/drawing/2014/main" id="{7EC7141D-04A3-DF61-22BD-D0A560E05066}"/>
              </a:ext>
            </a:extLst>
          </p:cNvPr>
          <p:cNvSpPr txBox="1"/>
          <p:nvPr/>
        </p:nvSpPr>
        <p:spPr>
          <a:xfrm>
            <a:off x="5153363" y="821323"/>
            <a:ext cx="845577" cy="369332"/>
          </a:xfrm>
          <a:prstGeom prst="rect">
            <a:avLst/>
          </a:prstGeom>
          <a:noFill/>
        </p:spPr>
        <p:txBody>
          <a:bodyPr wrap="square" rtlCol="0">
            <a:spAutoFit/>
          </a:bodyPr>
          <a:lstStyle/>
          <a:p>
            <a:pPr algn="dist"/>
            <a:r>
              <a:rPr kumimoji="1" lang="ja-JP" altLang="en-US" dirty="0"/>
              <a:t>おんな</a:t>
            </a:r>
            <a:endParaRPr kumimoji="1" lang="en-US" altLang="ja-JP" dirty="0"/>
          </a:p>
        </p:txBody>
      </p:sp>
      <p:sp>
        <p:nvSpPr>
          <p:cNvPr id="14" name="テキスト ボックス 13">
            <a:extLst>
              <a:ext uri="{FF2B5EF4-FFF2-40B4-BE49-F238E27FC236}">
                <a16:creationId xmlns:a16="http://schemas.microsoft.com/office/drawing/2014/main" id="{EEEB3439-18AA-BF2A-3699-DB03000A67F8}"/>
              </a:ext>
            </a:extLst>
          </p:cNvPr>
          <p:cNvSpPr txBox="1"/>
          <p:nvPr/>
        </p:nvSpPr>
        <p:spPr>
          <a:xfrm>
            <a:off x="6141868" y="810250"/>
            <a:ext cx="324544" cy="369332"/>
          </a:xfrm>
          <a:prstGeom prst="rect">
            <a:avLst/>
          </a:prstGeom>
          <a:noFill/>
        </p:spPr>
        <p:txBody>
          <a:bodyPr wrap="square" rtlCol="0">
            <a:spAutoFit/>
          </a:bodyPr>
          <a:lstStyle/>
          <a:p>
            <a:pPr algn="dist"/>
            <a:r>
              <a:rPr kumimoji="1" lang="ja-JP" altLang="en-US" dirty="0"/>
              <a:t>こ</a:t>
            </a:r>
            <a:endParaRPr kumimoji="1" lang="en-US" altLang="ja-JP" dirty="0"/>
          </a:p>
        </p:txBody>
      </p:sp>
      <p:sp>
        <p:nvSpPr>
          <p:cNvPr id="15" name="テキスト ボックス 14">
            <a:extLst>
              <a:ext uri="{FF2B5EF4-FFF2-40B4-BE49-F238E27FC236}">
                <a16:creationId xmlns:a16="http://schemas.microsoft.com/office/drawing/2014/main" id="{7B688283-107B-8973-BA99-791C257471AB}"/>
              </a:ext>
            </a:extLst>
          </p:cNvPr>
          <p:cNvSpPr txBox="1"/>
          <p:nvPr/>
        </p:nvSpPr>
        <p:spPr>
          <a:xfrm>
            <a:off x="1641552" y="1484784"/>
            <a:ext cx="1022598" cy="369332"/>
          </a:xfrm>
          <a:prstGeom prst="rect">
            <a:avLst/>
          </a:prstGeom>
          <a:noFill/>
        </p:spPr>
        <p:txBody>
          <a:bodyPr wrap="square" rtlCol="0">
            <a:spAutoFit/>
          </a:bodyPr>
          <a:lstStyle/>
          <a:p>
            <a:pPr algn="dist"/>
            <a:r>
              <a:rPr kumimoji="1" lang="ja-JP" altLang="en-US" dirty="0"/>
              <a:t>じっさい</a:t>
            </a:r>
            <a:endParaRPr kumimoji="1" lang="en-US" altLang="ja-JP" dirty="0"/>
          </a:p>
        </p:txBody>
      </p:sp>
      <p:sp>
        <p:nvSpPr>
          <p:cNvPr id="16" name="テキスト ボックス 15">
            <a:extLst>
              <a:ext uri="{FF2B5EF4-FFF2-40B4-BE49-F238E27FC236}">
                <a16:creationId xmlns:a16="http://schemas.microsoft.com/office/drawing/2014/main" id="{6B2805A4-9ED8-0545-BF8F-04A8011284A9}"/>
              </a:ext>
            </a:extLst>
          </p:cNvPr>
          <p:cNvSpPr txBox="1"/>
          <p:nvPr/>
        </p:nvSpPr>
        <p:spPr>
          <a:xfrm>
            <a:off x="2843808" y="1484784"/>
            <a:ext cx="357000" cy="369332"/>
          </a:xfrm>
          <a:prstGeom prst="rect">
            <a:avLst/>
          </a:prstGeom>
          <a:noFill/>
        </p:spPr>
        <p:txBody>
          <a:bodyPr wrap="square" rtlCol="0">
            <a:spAutoFit/>
          </a:bodyPr>
          <a:lstStyle/>
          <a:p>
            <a:pPr algn="dist"/>
            <a:r>
              <a:rPr kumimoji="1" lang="ja-JP" altLang="en-US" dirty="0"/>
              <a:t>あ</a:t>
            </a:r>
            <a:endParaRPr kumimoji="1" lang="en-US" altLang="ja-JP" dirty="0"/>
          </a:p>
        </p:txBody>
      </p:sp>
      <p:grpSp>
        <p:nvGrpSpPr>
          <p:cNvPr id="27" name="グループ化 26">
            <a:extLst>
              <a:ext uri="{FF2B5EF4-FFF2-40B4-BE49-F238E27FC236}">
                <a16:creationId xmlns:a16="http://schemas.microsoft.com/office/drawing/2014/main" id="{34307548-1B68-D7FF-0FB8-492236888EB7}"/>
              </a:ext>
            </a:extLst>
          </p:cNvPr>
          <p:cNvGrpSpPr/>
          <p:nvPr/>
        </p:nvGrpSpPr>
        <p:grpSpPr>
          <a:xfrm>
            <a:off x="4113829" y="2337130"/>
            <a:ext cx="2258372" cy="1132150"/>
            <a:chOff x="4113829" y="2337130"/>
            <a:chExt cx="2258372" cy="1132150"/>
          </a:xfrm>
        </p:grpSpPr>
        <p:sp>
          <p:nvSpPr>
            <p:cNvPr id="17" name="テキスト ボックス 16">
              <a:extLst>
                <a:ext uri="{FF2B5EF4-FFF2-40B4-BE49-F238E27FC236}">
                  <a16:creationId xmlns:a16="http://schemas.microsoft.com/office/drawing/2014/main" id="{3E7AF458-63F6-E056-F06C-ABB7F18EA175}"/>
                </a:ext>
              </a:extLst>
            </p:cNvPr>
            <p:cNvSpPr txBox="1"/>
            <p:nvPr/>
          </p:nvSpPr>
          <p:spPr>
            <a:xfrm>
              <a:off x="4113829" y="2346667"/>
              <a:ext cx="859056" cy="369332"/>
            </a:xfrm>
            <a:prstGeom prst="rect">
              <a:avLst/>
            </a:prstGeom>
            <a:noFill/>
          </p:spPr>
          <p:txBody>
            <a:bodyPr wrap="square" rtlCol="0">
              <a:spAutoFit/>
            </a:bodyPr>
            <a:lstStyle/>
            <a:p>
              <a:pPr algn="dist"/>
              <a:r>
                <a:rPr kumimoji="1" lang="ja-JP" altLang="en-US" dirty="0">
                  <a:solidFill>
                    <a:schemeClr val="bg1"/>
                  </a:solidFill>
                </a:rPr>
                <a:t>はなし</a:t>
              </a:r>
              <a:endParaRPr kumimoji="1" lang="en-US" altLang="ja-JP" dirty="0">
                <a:solidFill>
                  <a:schemeClr val="bg1"/>
                </a:solidFill>
              </a:endParaRPr>
            </a:p>
          </p:txBody>
        </p:sp>
        <p:sp>
          <p:nvSpPr>
            <p:cNvPr id="23" name="テキスト ボックス 22">
              <a:extLst>
                <a:ext uri="{FF2B5EF4-FFF2-40B4-BE49-F238E27FC236}">
                  <a16:creationId xmlns:a16="http://schemas.microsoft.com/office/drawing/2014/main" id="{E9B0D0F6-2C5C-71C6-EC0D-B2457D9D6BB2}"/>
                </a:ext>
              </a:extLst>
            </p:cNvPr>
            <p:cNvSpPr txBox="1"/>
            <p:nvPr/>
          </p:nvSpPr>
          <p:spPr>
            <a:xfrm>
              <a:off x="5148217" y="2337130"/>
              <a:ext cx="357000" cy="369332"/>
            </a:xfrm>
            <a:prstGeom prst="rect">
              <a:avLst/>
            </a:prstGeom>
            <a:noFill/>
          </p:spPr>
          <p:txBody>
            <a:bodyPr wrap="square" rtlCol="0">
              <a:spAutoFit/>
            </a:bodyPr>
            <a:lstStyle/>
            <a:p>
              <a:pPr algn="dist"/>
              <a:r>
                <a:rPr kumimoji="1" lang="ja-JP" altLang="en-US" dirty="0">
                  <a:solidFill>
                    <a:schemeClr val="bg1"/>
                  </a:solidFill>
                </a:rPr>
                <a:t>あ</a:t>
              </a:r>
              <a:endParaRPr kumimoji="1" lang="en-US" altLang="ja-JP" dirty="0">
                <a:solidFill>
                  <a:schemeClr val="bg1"/>
                </a:solidFill>
              </a:endParaRPr>
            </a:p>
          </p:txBody>
        </p:sp>
        <p:sp>
          <p:nvSpPr>
            <p:cNvPr id="24" name="テキスト ボックス 23">
              <a:extLst>
                <a:ext uri="{FF2B5EF4-FFF2-40B4-BE49-F238E27FC236}">
                  <a16:creationId xmlns:a16="http://schemas.microsoft.com/office/drawing/2014/main" id="{88322508-7D27-1671-8679-422664EA602A}"/>
                </a:ext>
              </a:extLst>
            </p:cNvPr>
            <p:cNvSpPr txBox="1"/>
            <p:nvPr/>
          </p:nvSpPr>
          <p:spPr>
            <a:xfrm>
              <a:off x="5764719" y="2346667"/>
              <a:ext cx="607482" cy="369332"/>
            </a:xfrm>
            <a:prstGeom prst="rect">
              <a:avLst/>
            </a:prstGeom>
            <a:noFill/>
          </p:spPr>
          <p:txBody>
            <a:bodyPr wrap="square" rtlCol="0">
              <a:spAutoFit/>
            </a:bodyPr>
            <a:lstStyle/>
            <a:p>
              <a:pPr algn="dist"/>
              <a:r>
                <a:rPr kumimoji="1" lang="ja-JP" altLang="en-US" dirty="0">
                  <a:solidFill>
                    <a:schemeClr val="bg1"/>
                  </a:solidFill>
                </a:rPr>
                <a:t>ひと</a:t>
              </a:r>
              <a:endParaRPr kumimoji="1" lang="en-US" altLang="ja-JP" dirty="0">
                <a:solidFill>
                  <a:schemeClr val="bg1"/>
                </a:solidFill>
              </a:endParaRPr>
            </a:p>
          </p:txBody>
        </p:sp>
        <p:sp>
          <p:nvSpPr>
            <p:cNvPr id="25" name="テキスト ボックス 24">
              <a:extLst>
                <a:ext uri="{FF2B5EF4-FFF2-40B4-BE49-F238E27FC236}">
                  <a16:creationId xmlns:a16="http://schemas.microsoft.com/office/drawing/2014/main" id="{B822804C-0817-D390-AC29-C30A0B432A48}"/>
                </a:ext>
              </a:extLst>
            </p:cNvPr>
            <p:cNvSpPr txBox="1"/>
            <p:nvPr/>
          </p:nvSpPr>
          <p:spPr>
            <a:xfrm>
              <a:off x="4168898" y="3099948"/>
              <a:ext cx="997819" cy="369332"/>
            </a:xfrm>
            <a:prstGeom prst="rect">
              <a:avLst/>
            </a:prstGeom>
            <a:noFill/>
          </p:spPr>
          <p:txBody>
            <a:bodyPr wrap="square" rtlCol="0">
              <a:spAutoFit/>
            </a:bodyPr>
            <a:lstStyle/>
            <a:p>
              <a:pPr algn="dist"/>
              <a:r>
                <a:rPr kumimoji="1" lang="ja-JP" altLang="en-US" dirty="0">
                  <a:solidFill>
                    <a:schemeClr val="bg1"/>
                  </a:solidFill>
                </a:rPr>
                <a:t>しんよう</a:t>
              </a:r>
              <a:endParaRPr kumimoji="1" lang="en-US" altLang="ja-JP" dirty="0">
                <a:solidFill>
                  <a:schemeClr val="bg1"/>
                </a:solidFill>
              </a:endParaRPr>
            </a:p>
          </p:txBody>
        </p:sp>
      </p:grpSp>
      <p:sp>
        <p:nvSpPr>
          <p:cNvPr id="26" name="テキスト ボックス 25">
            <a:extLst>
              <a:ext uri="{FF2B5EF4-FFF2-40B4-BE49-F238E27FC236}">
                <a16:creationId xmlns:a16="http://schemas.microsoft.com/office/drawing/2014/main" id="{95D56C21-C792-8E93-2B9D-1F20BFAD424B}"/>
              </a:ext>
            </a:extLst>
          </p:cNvPr>
          <p:cNvSpPr txBox="1"/>
          <p:nvPr/>
        </p:nvSpPr>
        <p:spPr>
          <a:xfrm>
            <a:off x="5076056" y="4593574"/>
            <a:ext cx="357000" cy="369332"/>
          </a:xfrm>
          <a:prstGeom prst="rect">
            <a:avLst/>
          </a:prstGeom>
          <a:noFill/>
        </p:spPr>
        <p:txBody>
          <a:bodyPr wrap="square" rtlCol="0">
            <a:spAutoFit/>
          </a:bodyPr>
          <a:lstStyle/>
          <a:p>
            <a:pPr algn="dist"/>
            <a:r>
              <a:rPr kumimoji="1" lang="ja-JP" altLang="en-US" dirty="0">
                <a:solidFill>
                  <a:srgbClr val="FF0000"/>
                </a:solidFill>
              </a:rPr>
              <a:t>あ</a:t>
            </a:r>
            <a:endParaRPr kumimoji="1" lang="en-US" altLang="ja-JP"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par>
                                <p:cTn id="11" presetID="10" presetClass="entr" presetSubtype="0" fill="hold" nodeType="withEffect">
                                  <p:stCondLst>
                                    <p:cond delay="0"/>
                                  </p:stCondLst>
                                  <p:childTnLst>
                                    <p:set>
                                      <p:cBhvr>
                                        <p:cTn id="12" dur="1" fill="hold">
                                          <p:stCondLst>
                                            <p:cond delay="0"/>
                                          </p:stCondLst>
                                        </p:cTn>
                                        <p:tgtEl>
                                          <p:spTgt spid="27"/>
                                        </p:tgtEl>
                                        <p:attrNameLst>
                                          <p:attrName>style.visibility</p:attrName>
                                        </p:attrNameLst>
                                      </p:cBhvr>
                                      <p:to>
                                        <p:strVal val="visible"/>
                                      </p:to>
                                    </p:set>
                                    <p:animEffect transition="in" filter="fade">
                                      <p:cBhvr>
                                        <p:cTn id="13" dur="500"/>
                                        <p:tgtEl>
                                          <p:spTgt spid="27"/>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nodeType="clickEffect">
                                  <p:stCondLst>
                                    <p:cond delay="0"/>
                                  </p:stCondLst>
                                  <p:childTnLst>
                                    <p:set>
                                      <p:cBhvr>
                                        <p:cTn id="17" dur="1" fill="hold">
                                          <p:stCondLst>
                                            <p:cond delay="0"/>
                                          </p:stCondLst>
                                        </p:cTn>
                                        <p:tgtEl>
                                          <p:spTgt spid="22"/>
                                        </p:tgtEl>
                                        <p:attrNameLst>
                                          <p:attrName>style.visibility</p:attrName>
                                        </p:attrNameLst>
                                      </p:cBhvr>
                                      <p:to>
                                        <p:strVal val="visible"/>
                                      </p:to>
                                    </p:set>
                                    <p:animEffect transition="in" filter="fade">
                                      <p:cBhvr>
                                        <p:cTn id="18" dur="500"/>
                                        <p:tgtEl>
                                          <p:spTgt spid="22"/>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6"/>
                                        </p:tgtEl>
                                        <p:attrNameLst>
                                          <p:attrName>style.visibility</p:attrName>
                                        </p:attrNameLst>
                                      </p:cBhvr>
                                      <p:to>
                                        <p:strVal val="visible"/>
                                      </p:to>
                                    </p:set>
                                    <p:animEffect transition="in" filter="fade">
                                      <p:cBhvr>
                                        <p:cTn id="24"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P spid="2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3" descr="C:\Users\crestec\Desktop\平井作業フォルダ\CEC_2018年度用(捨てないで！)\ペープサート教材\ペープサート教材_イラスト集_HTML版\Links\233.pn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0" y="577850"/>
            <a:ext cx="9144000" cy="573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8" name="正方形/長方形 2"/>
          <p:cNvGrpSpPr>
            <a:grpSpLocks/>
          </p:cNvGrpSpPr>
          <p:nvPr/>
        </p:nvGrpSpPr>
        <p:grpSpPr bwMode="auto">
          <a:xfrm>
            <a:off x="-30163" y="-30163"/>
            <a:ext cx="9240838" cy="912066"/>
            <a:chOff x="-19" y="-19"/>
            <a:chExt cx="5821" cy="960"/>
          </a:xfrm>
        </p:grpSpPr>
        <p:pic>
          <p:nvPicPr>
            <p:cNvPr id="11278"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36"/>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③ＳＮＳで知り合った人と</a:t>
              </a:r>
            </a:p>
          </p:txBody>
        </p:sp>
      </p:grpSp>
      <p:sp>
        <p:nvSpPr>
          <p:cNvPr id="6" name="正方形/長方形 5"/>
          <p:cNvSpPr/>
          <p:nvPr/>
        </p:nvSpPr>
        <p:spPr>
          <a:xfrm>
            <a:off x="0" y="764704"/>
            <a:ext cx="9144000" cy="1301318"/>
          </a:xfrm>
          <a:prstGeom prst="rect">
            <a:avLst/>
          </a:prstGeom>
          <a:solidFill>
            <a:schemeClr val="bg1"/>
          </a:solidFill>
        </p:spPr>
        <p:txBody>
          <a:bodyPr wrap="square">
            <a:spAutoFit/>
          </a:bodyPr>
          <a:lstStyle/>
          <a:p>
            <a:pPr eaLnBrk="1" hangingPunct="1">
              <a:lnSpc>
                <a:spcPct val="150000"/>
              </a:lnSpc>
              <a:buSzPct val="100000"/>
              <a:defRPr/>
            </a:pPr>
            <a:r>
              <a:rPr lang="ja-JP" altLang="en-US" sz="28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2800" dirty="0">
                <a:ln w="0"/>
                <a:effectLst>
                  <a:outerShdw blurRad="38100" dist="19050" dir="2700000" algn="tl" rotWithShape="0">
                    <a:schemeClr val="dk1">
                      <a:alpha val="40000"/>
                    </a:schemeClr>
                  </a:outerShdw>
                </a:effectLst>
              </a:rPr>
              <a:t>しかし、待ち合わせ場所に来たのは、年齢も性別もまったく違う人でした。怖くなったＥさんは、そこから立ち去りました。</a:t>
            </a:r>
            <a:endParaRPr lang="en-US" altLang="ja-JP" sz="2800" b="1" dirty="0">
              <a:ln w="9525">
                <a:solidFill>
                  <a:schemeClr val="tx1"/>
                </a:solidFill>
                <a:prstDash val="solid"/>
              </a:ln>
              <a:solidFill>
                <a:srgbClr val="FF0000"/>
              </a:solidFill>
              <a:effectLst>
                <a:outerShdw blurRad="50800" dist="38100" dir="5400000" algn="ctr" rotWithShape="0">
                  <a:schemeClr val="tx1"/>
                </a:outerShdw>
              </a:effectLst>
            </a:endParaRPr>
          </a:p>
        </p:txBody>
      </p:sp>
      <p:sp>
        <p:nvSpPr>
          <p:cNvPr id="3" name="雲形吹き出し 2"/>
          <p:cNvSpPr/>
          <p:nvPr/>
        </p:nvSpPr>
        <p:spPr>
          <a:xfrm>
            <a:off x="2441575" y="2463800"/>
            <a:ext cx="3711575" cy="1877393"/>
          </a:xfrm>
          <a:prstGeom prst="cloudCallout">
            <a:avLst>
              <a:gd name="adj1" fmla="val -45589"/>
              <a:gd name="adj2" fmla="val 53662"/>
            </a:avLst>
          </a:prstGeom>
          <a:solidFill>
            <a:schemeClr val="bg1"/>
          </a:solidFill>
          <a:ln w="38100">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1" name="正方形/長方形 20"/>
          <p:cNvSpPr/>
          <p:nvPr/>
        </p:nvSpPr>
        <p:spPr>
          <a:xfrm>
            <a:off x="2194965" y="2756868"/>
            <a:ext cx="4113013" cy="1431450"/>
          </a:xfrm>
          <a:prstGeom prst="rect">
            <a:avLst/>
          </a:prstGeom>
          <a:noFill/>
        </p:spPr>
        <p:txBody>
          <a:bodyPr>
            <a:spAutoFit/>
          </a:bodyPr>
          <a:lstStyle/>
          <a:p>
            <a:pPr algn="ctr" eaLnBrk="1" hangingPunct="1">
              <a:lnSpc>
                <a:spcPct val="150000"/>
              </a:lnSpc>
              <a:buSzPct val="100000"/>
              <a:defRPr/>
            </a:pPr>
            <a:r>
              <a:rPr lang="ja-JP" altLang="en-US" sz="2800" b="1" dirty="0">
                <a:ln w="0"/>
                <a:effectLst>
                  <a:outerShdw blurRad="38100" dist="38100" dir="2700000" algn="tl">
                    <a:srgbClr val="000000">
                      <a:alpha val="43137"/>
                    </a:srgbClr>
                  </a:outerShdw>
                </a:effectLst>
              </a:rPr>
              <a:t>思ってたのと全然</a:t>
            </a:r>
            <a:endParaRPr lang="en-US" altLang="ja-JP" sz="2800" b="1" dirty="0">
              <a:ln w="0"/>
              <a:effectLst>
                <a:outerShdw blurRad="38100" dist="38100" dir="2700000" algn="tl">
                  <a:srgbClr val="000000">
                    <a:alpha val="43137"/>
                  </a:srgbClr>
                </a:outerShdw>
              </a:effectLst>
            </a:endParaRPr>
          </a:p>
          <a:p>
            <a:pPr algn="ctr" eaLnBrk="1" hangingPunct="1">
              <a:lnSpc>
                <a:spcPct val="150000"/>
              </a:lnSpc>
              <a:buSzPct val="100000"/>
              <a:defRPr/>
            </a:pPr>
            <a:r>
              <a:rPr lang="ja-JP" altLang="en-US" sz="2800" b="1" dirty="0">
                <a:ln w="0"/>
                <a:effectLst>
                  <a:outerShdw blurRad="38100" dist="38100" dir="2700000" algn="tl">
                    <a:srgbClr val="000000">
                      <a:alpha val="43137"/>
                    </a:srgbClr>
                  </a:outerShdw>
                </a:effectLst>
              </a:rPr>
              <a:t>違う人</a:t>
            </a:r>
            <a:r>
              <a:rPr lang="ja-JP" altLang="en-US" sz="2800" b="1" dirty="0" err="1">
                <a:ln w="0"/>
                <a:effectLst>
                  <a:outerShdw blurRad="38100" dist="38100" dir="2700000" algn="tl">
                    <a:srgbClr val="000000">
                      <a:alpha val="43137"/>
                    </a:srgbClr>
                  </a:outerShdw>
                </a:effectLst>
              </a:rPr>
              <a:t>だ</a:t>
            </a:r>
            <a:r>
              <a:rPr lang="ja-JP" altLang="en-US" sz="2800" b="1" dirty="0">
                <a:ln w="0"/>
                <a:solidFill>
                  <a:srgbClr val="FF0000"/>
                </a:solidFill>
                <a:effectLst>
                  <a:outerShdw blurRad="38100" dist="38100" dir="2700000" algn="tl">
                    <a:srgbClr val="000000">
                      <a:alpha val="43137"/>
                    </a:srgbClr>
                  </a:outerShdw>
                </a:effectLst>
              </a:rPr>
              <a:t>最悪・・・</a:t>
            </a:r>
            <a:endParaRPr lang="en-US" altLang="ja-JP" sz="2800" b="1" dirty="0">
              <a:ln w="9525">
                <a:solidFill>
                  <a:schemeClr val="tx1"/>
                </a:solidFill>
                <a:prstDash val="solid"/>
              </a:ln>
              <a:solidFill>
                <a:srgbClr val="FF0000"/>
              </a:solidFill>
              <a:effectLst>
                <a:outerShdw blurRad="38100" dist="38100" dir="2700000" algn="tl">
                  <a:srgbClr val="000000">
                    <a:alpha val="43137"/>
                  </a:srgbClr>
                </a:outerShdw>
              </a:effectLst>
            </a:endParaRPr>
          </a:p>
        </p:txBody>
      </p:sp>
      <p:sp>
        <p:nvSpPr>
          <p:cNvPr id="14" name="角丸四角形吹き出し 13"/>
          <p:cNvSpPr/>
          <p:nvPr/>
        </p:nvSpPr>
        <p:spPr>
          <a:xfrm>
            <a:off x="3563938" y="4983163"/>
            <a:ext cx="3455987" cy="844550"/>
          </a:xfrm>
          <a:prstGeom prst="wedgeRoundRectCallout">
            <a:avLst>
              <a:gd name="adj1" fmla="val 49965"/>
              <a:gd name="adj2" fmla="val -96785"/>
              <a:gd name="adj3" fmla="val 16667"/>
            </a:avLst>
          </a:prstGeom>
          <a:solidFill>
            <a:schemeClr val="accent3">
              <a:lumMod val="20000"/>
              <a:lumOff val="80000"/>
            </a:schemeClr>
          </a:solidFill>
          <a:ln w="38100"/>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b="1">
              <a:effectLst>
                <a:outerShdw blurRad="38100" dist="38100" dir="2700000" algn="tl">
                  <a:srgbClr val="000000">
                    <a:alpha val="43137"/>
                  </a:srgbClr>
                </a:outerShdw>
              </a:effectLst>
            </a:endParaRPr>
          </a:p>
        </p:txBody>
      </p:sp>
      <p:sp>
        <p:nvSpPr>
          <p:cNvPr id="22" name="正方形/長方形 21"/>
          <p:cNvSpPr/>
          <p:nvPr/>
        </p:nvSpPr>
        <p:spPr>
          <a:xfrm>
            <a:off x="3491880" y="5143535"/>
            <a:ext cx="3600400" cy="523220"/>
          </a:xfrm>
          <a:prstGeom prst="rect">
            <a:avLst/>
          </a:prstGeom>
          <a:noFill/>
        </p:spPr>
        <p:txBody>
          <a:bodyPr>
            <a:spAutoFit/>
          </a:bodyPr>
          <a:lstStyle/>
          <a:p>
            <a:pPr algn="ctr" eaLnBrk="1" hangingPunct="1">
              <a:buSzPct val="100000"/>
              <a:defRPr/>
            </a:pPr>
            <a:r>
              <a:rPr lang="ja-JP" altLang="en-US" sz="2800" b="1" dirty="0">
                <a:ln w="0"/>
                <a:effectLst>
                  <a:outerShdw blurRad="38100" dist="19050" dir="2700000" algn="tl" rotWithShape="0">
                    <a:schemeClr val="dk1">
                      <a:alpha val="40000"/>
                    </a:schemeClr>
                  </a:outerShdw>
                </a:effectLst>
              </a:rPr>
              <a:t>Ｅさんだよね～！？</a:t>
            </a:r>
            <a:endParaRPr lang="en-US" altLang="ja-JP" sz="2800" b="1" dirty="0">
              <a:ln w="9525">
                <a:solidFill>
                  <a:schemeClr val="tx1"/>
                </a:solidFill>
                <a:prstDash val="solid"/>
              </a:ln>
              <a:effectLst>
                <a:outerShdw blurRad="50800" dist="38100" dir="5400000" algn="ctr" rotWithShape="0">
                  <a:schemeClr val="tx1"/>
                </a:outerShdw>
              </a:effectLst>
            </a:endParaRPr>
          </a:p>
        </p:txBody>
      </p:sp>
      <p:pic>
        <p:nvPicPr>
          <p:cNvPr id="11274" name="Picture 38" descr="C:\Users\crestec\Desktop\平井作業フォルダ\CEC_2018年度用(捨てないで！)\ペープサート教材\ペープサート教材_イラスト集_Delivery\ペープサート教材_イラスト集\キャラ\中学生女子\008_中学_小学高学年_女子_私服A_スマホ持ち.pn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444500" y="4876800"/>
            <a:ext cx="1620838" cy="151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図 1"/>
          <p:cNvPicPr>
            <a:picLocks noChangeAspect="1"/>
          </p:cNvPicPr>
          <p:nvPr/>
        </p:nvPicPr>
        <p:blipFill>
          <a:blip r:embed="rId5"/>
          <a:stretch>
            <a:fillRect/>
          </a:stretch>
        </p:blipFill>
        <p:spPr>
          <a:xfrm>
            <a:off x="122238" y="3013075"/>
            <a:ext cx="2643187" cy="2192338"/>
          </a:xfrm>
          <a:prstGeom prst="rect">
            <a:avLst/>
          </a:prstGeom>
          <a:effectLst>
            <a:outerShdw blurRad="50800" dist="38100" dir="2700000" sx="101000" sy="101000" algn="tl" rotWithShape="0">
              <a:prstClr val="black">
                <a:alpha val="40000"/>
              </a:prstClr>
            </a:outerShdw>
          </a:effectLst>
        </p:spPr>
      </p:pic>
      <p:pic>
        <p:nvPicPr>
          <p:cNvPr id="16" name="Picture 38" descr="C:\Users\crestec\Desktop\平井作業フォルダ\CEC_2018年度用(捨てないで！)\ペープサート教材\ペープサート教材_イラスト集_Delivery\ペープサート教材_イラスト集\キャラ\中学生男子\004_中学_小学高学年男子_私服B_スマホ持ち.png"/>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7164388" y="4762500"/>
            <a:ext cx="1655762" cy="154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図 10"/>
          <p:cNvPicPr>
            <a:picLocks noChangeAspect="1"/>
          </p:cNvPicPr>
          <p:nvPr/>
        </p:nvPicPr>
        <p:blipFill>
          <a:blip r:embed="rId7"/>
          <a:stretch>
            <a:fillRect/>
          </a:stretch>
        </p:blipFill>
        <p:spPr>
          <a:xfrm>
            <a:off x="6864076" y="2479074"/>
            <a:ext cx="2166938" cy="2695178"/>
          </a:xfrm>
          <a:prstGeom prst="rect">
            <a:avLst/>
          </a:prstGeom>
          <a:effectLst>
            <a:outerShdw blurRad="50800" dist="38100" dir="2400000" sx="101000" sy="101000" algn="tl" rotWithShape="0">
              <a:prstClr val="black">
                <a:alpha val="40000"/>
              </a:prstClr>
            </a:outerShdw>
          </a:effectLst>
        </p:spPr>
      </p:pic>
      <p:sp>
        <p:nvSpPr>
          <p:cNvPr id="4" name="テキスト ボックス 3">
            <a:extLst>
              <a:ext uri="{FF2B5EF4-FFF2-40B4-BE49-F238E27FC236}">
                <a16:creationId xmlns:a16="http://schemas.microsoft.com/office/drawing/2014/main" id="{9FFB6CDE-21B1-C5F1-4DF5-F36894409A71}"/>
              </a:ext>
            </a:extLst>
          </p:cNvPr>
          <p:cNvSpPr txBox="1"/>
          <p:nvPr/>
        </p:nvSpPr>
        <p:spPr>
          <a:xfrm>
            <a:off x="288991" y="-11072"/>
            <a:ext cx="1368152" cy="338554"/>
          </a:xfrm>
          <a:prstGeom prst="rect">
            <a:avLst/>
          </a:prstGeom>
          <a:noFill/>
        </p:spPr>
        <p:txBody>
          <a:bodyPr wrap="square" rtlCol="0">
            <a:spAutoFit/>
          </a:bodyPr>
          <a:lstStyle/>
          <a:p>
            <a:pPr algn="dist"/>
            <a:r>
              <a:rPr kumimoji="1" lang="ja-JP" altLang="en-US" sz="1600" dirty="0">
                <a:solidFill>
                  <a:schemeClr val="bg1"/>
                </a:solidFill>
              </a:rPr>
              <a:t>えすえぬえす</a:t>
            </a:r>
            <a:endParaRPr kumimoji="1" lang="en-US" altLang="ja-JP" sz="1600" dirty="0">
              <a:solidFill>
                <a:schemeClr val="bg1"/>
              </a:solidFill>
            </a:endParaRPr>
          </a:p>
        </p:txBody>
      </p:sp>
      <p:sp>
        <p:nvSpPr>
          <p:cNvPr id="5" name="テキスト ボックス 4">
            <a:extLst>
              <a:ext uri="{FF2B5EF4-FFF2-40B4-BE49-F238E27FC236}">
                <a16:creationId xmlns:a16="http://schemas.microsoft.com/office/drawing/2014/main" id="{6B8F1065-F994-A687-057B-D55B11E99C50}"/>
              </a:ext>
            </a:extLst>
          </p:cNvPr>
          <p:cNvSpPr txBox="1"/>
          <p:nvPr/>
        </p:nvSpPr>
        <p:spPr>
          <a:xfrm>
            <a:off x="1903066" y="8521"/>
            <a:ext cx="324544" cy="338554"/>
          </a:xfrm>
          <a:prstGeom prst="rect">
            <a:avLst/>
          </a:prstGeom>
          <a:noFill/>
        </p:spPr>
        <p:txBody>
          <a:bodyPr wrap="square" rtlCol="0">
            <a:spAutoFit/>
          </a:bodyPr>
          <a:lstStyle/>
          <a:p>
            <a:pPr algn="dist"/>
            <a:r>
              <a:rPr kumimoji="1" lang="ja-JP" altLang="en-US" sz="1600" dirty="0">
                <a:solidFill>
                  <a:schemeClr val="bg1"/>
                </a:solidFill>
              </a:rPr>
              <a:t>し</a:t>
            </a:r>
            <a:endParaRPr kumimoji="1" lang="en-US" altLang="ja-JP" sz="1600" dirty="0">
              <a:solidFill>
                <a:schemeClr val="bg1"/>
              </a:solidFill>
            </a:endParaRPr>
          </a:p>
        </p:txBody>
      </p:sp>
      <p:sp>
        <p:nvSpPr>
          <p:cNvPr id="7" name="テキスト ボックス 6">
            <a:extLst>
              <a:ext uri="{FF2B5EF4-FFF2-40B4-BE49-F238E27FC236}">
                <a16:creationId xmlns:a16="http://schemas.microsoft.com/office/drawing/2014/main" id="{1A8B338C-DCF6-86C8-9013-A636AB474707}"/>
              </a:ext>
            </a:extLst>
          </p:cNvPr>
          <p:cNvSpPr txBox="1"/>
          <p:nvPr/>
        </p:nvSpPr>
        <p:spPr>
          <a:xfrm>
            <a:off x="2568894" y="5995"/>
            <a:ext cx="324544" cy="338554"/>
          </a:xfrm>
          <a:prstGeom prst="rect">
            <a:avLst/>
          </a:prstGeom>
          <a:noFill/>
        </p:spPr>
        <p:txBody>
          <a:bodyPr wrap="square" rtlCol="0">
            <a:spAutoFit/>
          </a:bodyPr>
          <a:lstStyle/>
          <a:p>
            <a:pPr algn="dist"/>
            <a:r>
              <a:rPr kumimoji="1" lang="ja-JP" altLang="en-US" sz="1600" dirty="0">
                <a:solidFill>
                  <a:schemeClr val="bg1"/>
                </a:solidFill>
              </a:rPr>
              <a:t>あ</a:t>
            </a:r>
            <a:endParaRPr kumimoji="1" lang="en-US" altLang="ja-JP" sz="1600" dirty="0">
              <a:solidFill>
                <a:schemeClr val="bg1"/>
              </a:solidFill>
            </a:endParaRPr>
          </a:p>
        </p:txBody>
      </p:sp>
      <p:sp>
        <p:nvSpPr>
          <p:cNvPr id="8" name="テキスト ボックス 7">
            <a:extLst>
              <a:ext uri="{FF2B5EF4-FFF2-40B4-BE49-F238E27FC236}">
                <a16:creationId xmlns:a16="http://schemas.microsoft.com/office/drawing/2014/main" id="{3BAA54F8-EA51-D663-A655-9D21AC8709A3}"/>
              </a:ext>
            </a:extLst>
          </p:cNvPr>
          <p:cNvSpPr txBox="1"/>
          <p:nvPr/>
        </p:nvSpPr>
        <p:spPr>
          <a:xfrm>
            <a:off x="3517714" y="978"/>
            <a:ext cx="574950" cy="338554"/>
          </a:xfrm>
          <a:prstGeom prst="rect">
            <a:avLst/>
          </a:prstGeom>
          <a:noFill/>
        </p:spPr>
        <p:txBody>
          <a:bodyPr wrap="square" rtlCol="0">
            <a:spAutoFit/>
          </a:bodyPr>
          <a:lstStyle/>
          <a:p>
            <a:pPr algn="dist"/>
            <a:r>
              <a:rPr kumimoji="1" lang="ja-JP" altLang="en-US" sz="1600" dirty="0">
                <a:solidFill>
                  <a:schemeClr val="bg1"/>
                </a:solidFill>
              </a:rPr>
              <a:t>ひと</a:t>
            </a:r>
            <a:endParaRPr kumimoji="1" lang="en-US" altLang="ja-JP" sz="1600" dirty="0">
              <a:solidFill>
                <a:schemeClr val="bg1"/>
              </a:solidFill>
            </a:endParaRPr>
          </a:p>
        </p:txBody>
      </p:sp>
      <p:sp>
        <p:nvSpPr>
          <p:cNvPr id="9" name="テキスト ボックス 8">
            <a:extLst>
              <a:ext uri="{FF2B5EF4-FFF2-40B4-BE49-F238E27FC236}">
                <a16:creationId xmlns:a16="http://schemas.microsoft.com/office/drawing/2014/main" id="{85E601CB-7065-F96F-F37C-FC0BA2E68932}"/>
              </a:ext>
            </a:extLst>
          </p:cNvPr>
          <p:cNvSpPr txBox="1"/>
          <p:nvPr/>
        </p:nvSpPr>
        <p:spPr>
          <a:xfrm>
            <a:off x="3192195" y="697237"/>
            <a:ext cx="783037" cy="369332"/>
          </a:xfrm>
          <a:prstGeom prst="rect">
            <a:avLst/>
          </a:prstGeom>
          <a:noFill/>
        </p:spPr>
        <p:txBody>
          <a:bodyPr wrap="square" rtlCol="0">
            <a:spAutoFit/>
          </a:bodyPr>
          <a:lstStyle/>
          <a:p>
            <a:pPr algn="dist"/>
            <a:r>
              <a:rPr kumimoji="1" lang="ja-JP" altLang="en-US" dirty="0"/>
              <a:t>ばしょ</a:t>
            </a:r>
            <a:endParaRPr kumimoji="1" lang="en-US" altLang="ja-JP" dirty="0"/>
          </a:p>
        </p:txBody>
      </p:sp>
      <p:sp>
        <p:nvSpPr>
          <p:cNvPr id="12" name="テキスト ボックス 11">
            <a:extLst>
              <a:ext uri="{FF2B5EF4-FFF2-40B4-BE49-F238E27FC236}">
                <a16:creationId xmlns:a16="http://schemas.microsoft.com/office/drawing/2014/main" id="{078E06D1-8502-F952-1CB2-3E215E1CC3AE}"/>
              </a:ext>
            </a:extLst>
          </p:cNvPr>
          <p:cNvSpPr txBox="1"/>
          <p:nvPr/>
        </p:nvSpPr>
        <p:spPr>
          <a:xfrm>
            <a:off x="1451914" y="705157"/>
            <a:ext cx="324544" cy="369332"/>
          </a:xfrm>
          <a:prstGeom prst="rect">
            <a:avLst/>
          </a:prstGeom>
          <a:noFill/>
        </p:spPr>
        <p:txBody>
          <a:bodyPr wrap="square" rtlCol="0">
            <a:spAutoFit/>
          </a:bodyPr>
          <a:lstStyle/>
          <a:p>
            <a:pPr algn="dist"/>
            <a:r>
              <a:rPr kumimoji="1" lang="ja-JP" altLang="en-US" dirty="0"/>
              <a:t>ま</a:t>
            </a:r>
            <a:endParaRPr kumimoji="1" lang="en-US" altLang="ja-JP" dirty="0"/>
          </a:p>
        </p:txBody>
      </p:sp>
      <p:sp>
        <p:nvSpPr>
          <p:cNvPr id="13" name="テキスト ボックス 12">
            <a:extLst>
              <a:ext uri="{FF2B5EF4-FFF2-40B4-BE49-F238E27FC236}">
                <a16:creationId xmlns:a16="http://schemas.microsoft.com/office/drawing/2014/main" id="{58767CF6-9584-E8B9-1774-FE59EB83EE0D}"/>
              </a:ext>
            </a:extLst>
          </p:cNvPr>
          <p:cNvSpPr txBox="1"/>
          <p:nvPr/>
        </p:nvSpPr>
        <p:spPr>
          <a:xfrm>
            <a:off x="2002823" y="697237"/>
            <a:ext cx="632445" cy="369332"/>
          </a:xfrm>
          <a:prstGeom prst="rect">
            <a:avLst/>
          </a:prstGeom>
          <a:noFill/>
        </p:spPr>
        <p:txBody>
          <a:bodyPr wrap="square" rtlCol="0">
            <a:spAutoFit/>
          </a:bodyPr>
          <a:lstStyle/>
          <a:p>
            <a:pPr algn="dist"/>
            <a:r>
              <a:rPr kumimoji="1" lang="ja-JP" altLang="en-US" dirty="0"/>
              <a:t>あ</a:t>
            </a:r>
            <a:endParaRPr kumimoji="1" lang="en-US" altLang="ja-JP" dirty="0"/>
          </a:p>
        </p:txBody>
      </p:sp>
      <p:sp>
        <p:nvSpPr>
          <p:cNvPr id="15" name="テキスト ボックス 14">
            <a:extLst>
              <a:ext uri="{FF2B5EF4-FFF2-40B4-BE49-F238E27FC236}">
                <a16:creationId xmlns:a16="http://schemas.microsoft.com/office/drawing/2014/main" id="{78EE42F3-359E-C375-3CAB-F4EF8D42FBFD}"/>
              </a:ext>
            </a:extLst>
          </p:cNvPr>
          <p:cNvSpPr txBox="1"/>
          <p:nvPr/>
        </p:nvSpPr>
        <p:spPr>
          <a:xfrm>
            <a:off x="5648653" y="697237"/>
            <a:ext cx="1099922" cy="369332"/>
          </a:xfrm>
          <a:prstGeom prst="rect">
            <a:avLst/>
          </a:prstGeom>
          <a:noFill/>
        </p:spPr>
        <p:txBody>
          <a:bodyPr wrap="square" rtlCol="0">
            <a:spAutoFit/>
          </a:bodyPr>
          <a:lstStyle/>
          <a:p>
            <a:pPr algn="dist"/>
            <a:r>
              <a:rPr kumimoji="1" lang="ja-JP" altLang="en-US" dirty="0"/>
              <a:t>ねんれい</a:t>
            </a:r>
            <a:endParaRPr kumimoji="1" lang="en-US" altLang="ja-JP" dirty="0"/>
          </a:p>
        </p:txBody>
      </p:sp>
      <p:sp>
        <p:nvSpPr>
          <p:cNvPr id="17" name="テキスト ボックス 16">
            <a:extLst>
              <a:ext uri="{FF2B5EF4-FFF2-40B4-BE49-F238E27FC236}">
                <a16:creationId xmlns:a16="http://schemas.microsoft.com/office/drawing/2014/main" id="{F315EDCC-8CE9-20BD-8693-373C531C2CBC}"/>
              </a:ext>
            </a:extLst>
          </p:cNvPr>
          <p:cNvSpPr txBox="1"/>
          <p:nvPr/>
        </p:nvSpPr>
        <p:spPr>
          <a:xfrm>
            <a:off x="-33337" y="1343187"/>
            <a:ext cx="633935" cy="369332"/>
          </a:xfrm>
          <a:prstGeom prst="rect">
            <a:avLst/>
          </a:prstGeom>
          <a:noFill/>
        </p:spPr>
        <p:txBody>
          <a:bodyPr wrap="square" rtlCol="0">
            <a:spAutoFit/>
          </a:bodyPr>
          <a:lstStyle/>
          <a:p>
            <a:pPr algn="dist"/>
            <a:r>
              <a:rPr kumimoji="1" lang="ja-JP" altLang="en-US" dirty="0"/>
              <a:t>ちが</a:t>
            </a:r>
            <a:endParaRPr kumimoji="1" lang="en-US" altLang="ja-JP" dirty="0"/>
          </a:p>
        </p:txBody>
      </p:sp>
      <p:sp>
        <p:nvSpPr>
          <p:cNvPr id="18" name="テキスト ボックス 17">
            <a:extLst>
              <a:ext uri="{FF2B5EF4-FFF2-40B4-BE49-F238E27FC236}">
                <a16:creationId xmlns:a16="http://schemas.microsoft.com/office/drawing/2014/main" id="{FBF20B37-8D80-7468-344F-275EED8640B2}"/>
              </a:ext>
            </a:extLst>
          </p:cNvPr>
          <p:cNvSpPr txBox="1"/>
          <p:nvPr/>
        </p:nvSpPr>
        <p:spPr>
          <a:xfrm>
            <a:off x="4247456" y="697237"/>
            <a:ext cx="324544" cy="369332"/>
          </a:xfrm>
          <a:prstGeom prst="rect">
            <a:avLst/>
          </a:prstGeom>
          <a:noFill/>
        </p:spPr>
        <p:txBody>
          <a:bodyPr wrap="square" rtlCol="0">
            <a:spAutoFit/>
          </a:bodyPr>
          <a:lstStyle/>
          <a:p>
            <a:pPr algn="dist"/>
            <a:r>
              <a:rPr kumimoji="1" lang="ja-JP" altLang="en-US" dirty="0"/>
              <a:t>き</a:t>
            </a:r>
            <a:endParaRPr kumimoji="1" lang="en-US" altLang="ja-JP" dirty="0"/>
          </a:p>
        </p:txBody>
      </p:sp>
      <p:sp>
        <p:nvSpPr>
          <p:cNvPr id="19" name="テキスト ボックス 18">
            <a:extLst>
              <a:ext uri="{FF2B5EF4-FFF2-40B4-BE49-F238E27FC236}">
                <a16:creationId xmlns:a16="http://schemas.microsoft.com/office/drawing/2014/main" id="{CEB1B6FE-B5C9-ECC4-FAFF-24230A621533}"/>
              </a:ext>
            </a:extLst>
          </p:cNvPr>
          <p:cNvSpPr txBox="1"/>
          <p:nvPr/>
        </p:nvSpPr>
        <p:spPr>
          <a:xfrm>
            <a:off x="6724126" y="697237"/>
            <a:ext cx="1099921" cy="369332"/>
          </a:xfrm>
          <a:prstGeom prst="rect">
            <a:avLst/>
          </a:prstGeom>
          <a:noFill/>
        </p:spPr>
        <p:txBody>
          <a:bodyPr wrap="square" rtlCol="0">
            <a:spAutoFit/>
          </a:bodyPr>
          <a:lstStyle/>
          <a:p>
            <a:pPr algn="dist"/>
            <a:r>
              <a:rPr kumimoji="1" lang="ja-JP" altLang="en-US" dirty="0"/>
              <a:t>せいべつ</a:t>
            </a:r>
            <a:endParaRPr kumimoji="1" lang="en-US" altLang="ja-JP" dirty="0"/>
          </a:p>
        </p:txBody>
      </p:sp>
      <p:sp>
        <p:nvSpPr>
          <p:cNvPr id="20" name="テキスト ボックス 19">
            <a:extLst>
              <a:ext uri="{FF2B5EF4-FFF2-40B4-BE49-F238E27FC236}">
                <a16:creationId xmlns:a16="http://schemas.microsoft.com/office/drawing/2014/main" id="{819B42BF-4A1F-DC8F-26B7-C47C068F9C66}"/>
              </a:ext>
            </a:extLst>
          </p:cNvPr>
          <p:cNvSpPr txBox="1"/>
          <p:nvPr/>
        </p:nvSpPr>
        <p:spPr>
          <a:xfrm>
            <a:off x="567260" y="1340768"/>
            <a:ext cx="599370" cy="369332"/>
          </a:xfrm>
          <a:prstGeom prst="rect">
            <a:avLst/>
          </a:prstGeom>
          <a:noFill/>
        </p:spPr>
        <p:txBody>
          <a:bodyPr wrap="square" rtlCol="0">
            <a:spAutoFit/>
          </a:bodyPr>
          <a:lstStyle/>
          <a:p>
            <a:pPr algn="dist"/>
            <a:r>
              <a:rPr kumimoji="1" lang="ja-JP" altLang="en-US" dirty="0"/>
              <a:t>ひと</a:t>
            </a:r>
            <a:endParaRPr kumimoji="1" lang="en-US" altLang="ja-JP" dirty="0"/>
          </a:p>
        </p:txBody>
      </p:sp>
      <p:sp>
        <p:nvSpPr>
          <p:cNvPr id="23" name="テキスト ボックス 22">
            <a:extLst>
              <a:ext uri="{FF2B5EF4-FFF2-40B4-BE49-F238E27FC236}">
                <a16:creationId xmlns:a16="http://schemas.microsoft.com/office/drawing/2014/main" id="{878F32AF-F0B6-CA69-5FE8-1CDDBB2AE01F}"/>
              </a:ext>
            </a:extLst>
          </p:cNvPr>
          <p:cNvSpPr txBox="1"/>
          <p:nvPr/>
        </p:nvSpPr>
        <p:spPr>
          <a:xfrm>
            <a:off x="2131796" y="1323828"/>
            <a:ext cx="599370" cy="369332"/>
          </a:xfrm>
          <a:prstGeom prst="rect">
            <a:avLst/>
          </a:prstGeom>
          <a:noFill/>
        </p:spPr>
        <p:txBody>
          <a:bodyPr wrap="square" rtlCol="0">
            <a:spAutoFit/>
          </a:bodyPr>
          <a:lstStyle/>
          <a:p>
            <a:pPr algn="dist"/>
            <a:r>
              <a:rPr kumimoji="1" lang="ja-JP" altLang="en-US" dirty="0"/>
              <a:t>こわ</a:t>
            </a:r>
            <a:endParaRPr kumimoji="1" lang="en-US" altLang="ja-JP" dirty="0"/>
          </a:p>
        </p:txBody>
      </p:sp>
      <p:sp>
        <p:nvSpPr>
          <p:cNvPr id="25" name="テキスト ボックス 24">
            <a:extLst>
              <a:ext uri="{FF2B5EF4-FFF2-40B4-BE49-F238E27FC236}">
                <a16:creationId xmlns:a16="http://schemas.microsoft.com/office/drawing/2014/main" id="{B5BEF4D4-3FC2-2821-4725-1FC7BF9F01D8}"/>
              </a:ext>
            </a:extLst>
          </p:cNvPr>
          <p:cNvSpPr txBox="1"/>
          <p:nvPr/>
        </p:nvSpPr>
        <p:spPr>
          <a:xfrm>
            <a:off x="6298742" y="1340768"/>
            <a:ext cx="599370" cy="369332"/>
          </a:xfrm>
          <a:prstGeom prst="rect">
            <a:avLst/>
          </a:prstGeom>
          <a:noFill/>
        </p:spPr>
        <p:txBody>
          <a:bodyPr wrap="square" rtlCol="0">
            <a:spAutoFit/>
          </a:bodyPr>
          <a:lstStyle/>
          <a:p>
            <a:pPr algn="dist"/>
            <a:r>
              <a:rPr kumimoji="1" lang="ja-JP" altLang="en-US" dirty="0"/>
              <a:t>た</a:t>
            </a:r>
            <a:endParaRPr kumimoji="1" lang="en-US" altLang="ja-JP" dirty="0"/>
          </a:p>
        </p:txBody>
      </p:sp>
      <p:sp>
        <p:nvSpPr>
          <p:cNvPr id="26" name="テキスト ボックス 25">
            <a:extLst>
              <a:ext uri="{FF2B5EF4-FFF2-40B4-BE49-F238E27FC236}">
                <a16:creationId xmlns:a16="http://schemas.microsoft.com/office/drawing/2014/main" id="{C73A17D3-40AA-AC20-5CF7-ABE13C7D122C}"/>
              </a:ext>
            </a:extLst>
          </p:cNvPr>
          <p:cNvSpPr txBox="1"/>
          <p:nvPr/>
        </p:nvSpPr>
        <p:spPr>
          <a:xfrm>
            <a:off x="6974402" y="1340768"/>
            <a:ext cx="599370" cy="369332"/>
          </a:xfrm>
          <a:prstGeom prst="rect">
            <a:avLst/>
          </a:prstGeom>
          <a:noFill/>
        </p:spPr>
        <p:txBody>
          <a:bodyPr wrap="square" rtlCol="0">
            <a:spAutoFit/>
          </a:bodyPr>
          <a:lstStyle/>
          <a:p>
            <a:pPr algn="dist"/>
            <a:r>
              <a:rPr kumimoji="1" lang="ja-JP" altLang="en-US" dirty="0"/>
              <a:t>さ</a:t>
            </a:r>
            <a:endParaRPr kumimoji="1" lang="en-US" altLang="ja-JP" dirty="0"/>
          </a:p>
        </p:txBody>
      </p:sp>
      <p:grpSp>
        <p:nvGrpSpPr>
          <p:cNvPr id="11264" name="グループ化 11263">
            <a:extLst>
              <a:ext uri="{FF2B5EF4-FFF2-40B4-BE49-F238E27FC236}">
                <a16:creationId xmlns:a16="http://schemas.microsoft.com/office/drawing/2014/main" id="{CCE10A89-8B0C-9C97-E685-D47DD1151798}"/>
              </a:ext>
            </a:extLst>
          </p:cNvPr>
          <p:cNvGrpSpPr/>
          <p:nvPr/>
        </p:nvGrpSpPr>
        <p:grpSpPr>
          <a:xfrm>
            <a:off x="2808126" y="2693462"/>
            <a:ext cx="2978856" cy="996508"/>
            <a:chOff x="2808126" y="2693462"/>
            <a:chExt cx="2978856" cy="996508"/>
          </a:xfrm>
        </p:grpSpPr>
        <p:sp>
          <p:nvSpPr>
            <p:cNvPr id="27" name="テキスト ボックス 26">
              <a:extLst>
                <a:ext uri="{FF2B5EF4-FFF2-40B4-BE49-F238E27FC236}">
                  <a16:creationId xmlns:a16="http://schemas.microsoft.com/office/drawing/2014/main" id="{0079BB63-DA6A-39A8-0E65-25E48DA9C84F}"/>
                </a:ext>
              </a:extLst>
            </p:cNvPr>
            <p:cNvSpPr txBox="1"/>
            <p:nvPr/>
          </p:nvSpPr>
          <p:spPr>
            <a:xfrm>
              <a:off x="2808126" y="2693462"/>
              <a:ext cx="628442" cy="369332"/>
            </a:xfrm>
            <a:prstGeom prst="rect">
              <a:avLst/>
            </a:prstGeom>
            <a:noFill/>
          </p:spPr>
          <p:txBody>
            <a:bodyPr wrap="square" rtlCol="0">
              <a:spAutoFit/>
            </a:bodyPr>
            <a:lstStyle/>
            <a:p>
              <a:pPr algn="dist"/>
              <a:r>
                <a:rPr kumimoji="1" lang="ja-JP" altLang="en-US" dirty="0"/>
                <a:t>おも</a:t>
              </a:r>
              <a:endParaRPr kumimoji="1" lang="en-US" altLang="ja-JP" dirty="0"/>
            </a:p>
          </p:txBody>
        </p:sp>
        <p:sp>
          <p:nvSpPr>
            <p:cNvPr id="28" name="テキスト ボックス 27">
              <a:extLst>
                <a:ext uri="{FF2B5EF4-FFF2-40B4-BE49-F238E27FC236}">
                  <a16:creationId xmlns:a16="http://schemas.microsoft.com/office/drawing/2014/main" id="{7CAB023C-D987-FF99-27CA-14A69E140D1B}"/>
                </a:ext>
              </a:extLst>
            </p:cNvPr>
            <p:cNvSpPr txBox="1"/>
            <p:nvPr/>
          </p:nvSpPr>
          <p:spPr>
            <a:xfrm>
              <a:off x="4662307" y="2693462"/>
              <a:ext cx="1124675" cy="369332"/>
            </a:xfrm>
            <a:prstGeom prst="rect">
              <a:avLst/>
            </a:prstGeom>
            <a:noFill/>
          </p:spPr>
          <p:txBody>
            <a:bodyPr wrap="square" rtlCol="0">
              <a:spAutoFit/>
            </a:bodyPr>
            <a:lstStyle/>
            <a:p>
              <a:pPr algn="dist"/>
              <a:r>
                <a:rPr kumimoji="1" lang="ja-JP" altLang="en-US" dirty="0"/>
                <a:t>ぜんぜん</a:t>
              </a:r>
              <a:endParaRPr kumimoji="1" lang="en-US" altLang="ja-JP" dirty="0"/>
            </a:p>
          </p:txBody>
        </p:sp>
        <p:sp>
          <p:nvSpPr>
            <p:cNvPr id="29" name="テキスト ボックス 28">
              <a:extLst>
                <a:ext uri="{FF2B5EF4-FFF2-40B4-BE49-F238E27FC236}">
                  <a16:creationId xmlns:a16="http://schemas.microsoft.com/office/drawing/2014/main" id="{704F7EAF-45E7-3CCD-6693-F224D81B52D2}"/>
                </a:ext>
              </a:extLst>
            </p:cNvPr>
            <p:cNvSpPr txBox="1"/>
            <p:nvPr/>
          </p:nvSpPr>
          <p:spPr>
            <a:xfrm>
              <a:off x="2840085" y="3317995"/>
              <a:ext cx="628442" cy="369332"/>
            </a:xfrm>
            <a:prstGeom prst="rect">
              <a:avLst/>
            </a:prstGeom>
            <a:noFill/>
          </p:spPr>
          <p:txBody>
            <a:bodyPr wrap="square" rtlCol="0">
              <a:spAutoFit/>
            </a:bodyPr>
            <a:lstStyle/>
            <a:p>
              <a:pPr algn="dist"/>
              <a:r>
                <a:rPr kumimoji="1" lang="ja-JP" altLang="en-US" dirty="0"/>
                <a:t>ちが</a:t>
              </a:r>
              <a:endParaRPr kumimoji="1" lang="en-US" altLang="ja-JP" dirty="0"/>
            </a:p>
          </p:txBody>
        </p:sp>
        <p:sp>
          <p:nvSpPr>
            <p:cNvPr id="30" name="テキスト ボックス 29">
              <a:extLst>
                <a:ext uri="{FF2B5EF4-FFF2-40B4-BE49-F238E27FC236}">
                  <a16:creationId xmlns:a16="http://schemas.microsoft.com/office/drawing/2014/main" id="{46FD64F2-E85B-8A5E-0606-35B7DF63B497}"/>
                </a:ext>
              </a:extLst>
            </p:cNvPr>
            <p:cNvSpPr txBox="1"/>
            <p:nvPr/>
          </p:nvSpPr>
          <p:spPr>
            <a:xfrm>
              <a:off x="3468527" y="3320638"/>
              <a:ext cx="599370" cy="369332"/>
            </a:xfrm>
            <a:prstGeom prst="rect">
              <a:avLst/>
            </a:prstGeom>
            <a:noFill/>
          </p:spPr>
          <p:txBody>
            <a:bodyPr wrap="square" rtlCol="0">
              <a:spAutoFit/>
            </a:bodyPr>
            <a:lstStyle/>
            <a:p>
              <a:pPr algn="dist"/>
              <a:r>
                <a:rPr kumimoji="1" lang="ja-JP" altLang="en-US" dirty="0"/>
                <a:t>ひと</a:t>
              </a:r>
              <a:endParaRPr kumimoji="1" lang="en-US" altLang="ja-JP" dirty="0"/>
            </a:p>
          </p:txBody>
        </p:sp>
        <p:sp>
          <p:nvSpPr>
            <p:cNvPr id="31" name="テキスト ボックス 30">
              <a:extLst>
                <a:ext uri="{FF2B5EF4-FFF2-40B4-BE49-F238E27FC236}">
                  <a16:creationId xmlns:a16="http://schemas.microsoft.com/office/drawing/2014/main" id="{8092A6BA-D8F9-1E8F-EF34-1483C2417FBF}"/>
                </a:ext>
              </a:extLst>
            </p:cNvPr>
            <p:cNvSpPr txBox="1"/>
            <p:nvPr/>
          </p:nvSpPr>
          <p:spPr>
            <a:xfrm>
              <a:off x="4119754" y="3306228"/>
              <a:ext cx="1008482" cy="369332"/>
            </a:xfrm>
            <a:prstGeom prst="rect">
              <a:avLst/>
            </a:prstGeom>
            <a:noFill/>
          </p:spPr>
          <p:txBody>
            <a:bodyPr wrap="square" rtlCol="0">
              <a:spAutoFit/>
            </a:bodyPr>
            <a:lstStyle/>
            <a:p>
              <a:pPr algn="dist"/>
              <a:r>
                <a:rPr kumimoji="1" lang="ja-JP" altLang="en-US" dirty="0">
                  <a:solidFill>
                    <a:srgbClr val="FF0000"/>
                  </a:solidFill>
                </a:rPr>
                <a:t>さいあく</a:t>
              </a:r>
              <a:endParaRPr kumimoji="1" lang="en-US" altLang="ja-JP" dirty="0">
                <a:solidFill>
                  <a:srgbClr val="FF00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500"/>
                                        <p:tgtEl>
                                          <p:spTgt spid="16"/>
                                        </p:tgtEl>
                                      </p:cBhvr>
                                    </p:animEffect>
                                  </p:childTnLst>
                                </p:cTn>
                              </p:par>
                              <p:par>
                                <p:cTn id="11" presetID="10" presetClass="entr" presetSubtype="0" fill="hold"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fade">
                                      <p:cBhvr>
                                        <p:cTn id="13" dur="500"/>
                                        <p:tgtEl>
                                          <p:spTgt spid="2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nodeType="click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fade">
                                      <p:cBhvr>
                                        <p:cTn id="21" dur="500"/>
                                        <p:tgtEl>
                                          <p:spTgt spid="21"/>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fade">
                                      <p:cBhvr>
                                        <p:cTn id="24" dur="500"/>
                                        <p:tgtEl>
                                          <p:spTgt spid="3"/>
                                        </p:tgtEl>
                                      </p:cBhvr>
                                    </p:animEffect>
                                  </p:childTnLst>
                                </p:cTn>
                              </p:par>
                              <p:par>
                                <p:cTn id="25" presetID="10" presetClass="entr" presetSubtype="0" fill="hold" nodeType="withEffect">
                                  <p:stCondLst>
                                    <p:cond delay="0"/>
                                  </p:stCondLst>
                                  <p:childTnLst>
                                    <p:set>
                                      <p:cBhvr>
                                        <p:cTn id="26" dur="1" fill="hold">
                                          <p:stCondLst>
                                            <p:cond delay="0"/>
                                          </p:stCondLst>
                                        </p:cTn>
                                        <p:tgtEl>
                                          <p:spTgt spid="11264"/>
                                        </p:tgtEl>
                                        <p:attrNameLst>
                                          <p:attrName>style.visibility</p:attrName>
                                        </p:attrNameLst>
                                      </p:cBhvr>
                                      <p:to>
                                        <p:strVal val="visible"/>
                                      </p:to>
                                    </p:set>
                                    <p:animEffect transition="in" filter="fade">
                                      <p:cBhvr>
                                        <p:cTn id="27" dur="500"/>
                                        <p:tgtEl>
                                          <p:spTgt spid="112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912066"/>
            <a:chOff x="-19" y="-19"/>
            <a:chExt cx="5821" cy="960"/>
          </a:xfrm>
        </p:grpSpPr>
        <p:pic>
          <p:nvPicPr>
            <p:cNvPr id="12294"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36"/>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④考えてみよう！</a:t>
              </a:r>
            </a:p>
          </p:txBody>
        </p:sp>
      </p:grpSp>
      <p:sp>
        <p:nvSpPr>
          <p:cNvPr id="16" name="正方形/長方形 15"/>
          <p:cNvSpPr/>
          <p:nvPr/>
        </p:nvSpPr>
        <p:spPr>
          <a:xfrm>
            <a:off x="251520" y="1124744"/>
            <a:ext cx="8928992" cy="3007811"/>
          </a:xfrm>
          <a:prstGeom prst="rect">
            <a:avLst/>
          </a:prstGeom>
          <a:noFill/>
        </p:spPr>
        <p:txBody>
          <a:bodyPr>
            <a:spAutoFit/>
          </a:bodyPr>
          <a:lstStyle/>
          <a:p>
            <a:pPr eaLnBrk="1" hangingPunct="1">
              <a:lnSpc>
                <a:spcPct val="150000"/>
              </a:lnSpc>
              <a:buSzPct val="100000"/>
              <a:defRPr/>
            </a:pPr>
            <a:r>
              <a:rPr lang="ja-JP" altLang="en-US" sz="44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4400" dirty="0">
                <a:ln w="0"/>
                <a:effectLst>
                  <a:outerShdw blurRad="38100" dist="19050" dir="2700000" algn="tl" rotWithShape="0">
                    <a:schemeClr val="dk1">
                      <a:alpha val="40000"/>
                    </a:schemeClr>
                  </a:outerShdw>
                </a:effectLst>
              </a:rPr>
              <a:t>どうして「ＳＮＳで知り合った人」を</a:t>
            </a:r>
            <a:endParaRPr lang="en-US" altLang="ja-JP" sz="4400" dirty="0">
              <a:ln w="0"/>
              <a:effectLst>
                <a:outerShdw blurRad="38100" dist="19050" dir="2700000" algn="tl" rotWithShape="0">
                  <a:schemeClr val="dk1">
                    <a:alpha val="40000"/>
                  </a:schemeClr>
                </a:outerShdw>
              </a:effectLst>
            </a:endParaRPr>
          </a:p>
          <a:p>
            <a:pPr eaLnBrk="1" hangingPunct="1">
              <a:lnSpc>
                <a:spcPct val="150000"/>
              </a:lnSpc>
              <a:buSzPct val="100000"/>
              <a:defRPr/>
            </a:pPr>
            <a:r>
              <a:rPr lang="ja-JP" altLang="en-US" sz="4400" dirty="0">
                <a:ln w="0"/>
                <a:effectLst>
                  <a:outerShdw blurRad="38100" dist="19050" dir="2700000" algn="tl" rotWithShape="0">
                    <a:schemeClr val="dk1">
                      <a:alpha val="40000"/>
                    </a:schemeClr>
                  </a:outerShdw>
                </a:effectLst>
              </a:rPr>
              <a:t>信じたり、頼ったりしてしまうのでしょうか？</a:t>
            </a:r>
            <a:endParaRPr lang="en-US" altLang="ja-JP" sz="4400" b="1" dirty="0">
              <a:ln w="9525">
                <a:solidFill>
                  <a:schemeClr val="tx1"/>
                </a:solidFill>
                <a:prstDash val="solid"/>
              </a:ln>
              <a:solidFill>
                <a:srgbClr val="FF0000"/>
              </a:solidFill>
              <a:effectLst>
                <a:outerShdw blurRad="50800" dist="38100" dir="5400000" algn="ctr" rotWithShape="0">
                  <a:schemeClr val="tx1"/>
                </a:outerShdw>
              </a:effectLst>
            </a:endParaRPr>
          </a:p>
        </p:txBody>
      </p:sp>
      <p:sp>
        <p:nvSpPr>
          <p:cNvPr id="12293" name="テキスト ボックス 7"/>
          <p:cNvSpPr txBox="1">
            <a:spLocks noChangeArrowheads="1"/>
          </p:cNvSpPr>
          <p:nvPr/>
        </p:nvSpPr>
        <p:spPr bwMode="auto">
          <a:xfrm>
            <a:off x="80963" y="1196975"/>
            <a:ext cx="603250" cy="708025"/>
          </a:xfrm>
          <a:prstGeom prst="rect">
            <a:avLst/>
          </a:prstGeom>
          <a:solidFill>
            <a:srgbClr val="FFFF00"/>
          </a:solidFill>
          <a:ln w="38100">
            <a:solidFill>
              <a:schemeClr val="tx1"/>
            </a:solidFill>
            <a:miter lim="800000"/>
            <a:headEnd/>
            <a:tailEnd/>
          </a:ln>
        </p:spPr>
        <p:txBody>
          <a:bodyPr>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a:solidFill>
                  <a:srgbClr val="002060"/>
                </a:solidFill>
                <a:latin typeface="HGP創英角ﾎﾟｯﾌﾟ体" panose="040B0A00000000000000" pitchFamily="50" charset="-128"/>
                <a:ea typeface="HGP創英角ﾎﾟｯﾌﾟ体" panose="040B0A00000000000000" pitchFamily="50" charset="-128"/>
              </a:rPr>
              <a:t>Ｑ</a:t>
            </a:r>
          </a:p>
        </p:txBody>
      </p:sp>
      <p:sp>
        <p:nvSpPr>
          <p:cNvPr id="2" name="テキスト ボックス 1">
            <a:extLst>
              <a:ext uri="{FF2B5EF4-FFF2-40B4-BE49-F238E27FC236}">
                <a16:creationId xmlns:a16="http://schemas.microsoft.com/office/drawing/2014/main" id="{D26105FA-AA97-1F02-E675-7B11D70ADF0F}"/>
              </a:ext>
            </a:extLst>
          </p:cNvPr>
          <p:cNvSpPr txBox="1"/>
          <p:nvPr/>
        </p:nvSpPr>
        <p:spPr>
          <a:xfrm>
            <a:off x="247167" y="3088"/>
            <a:ext cx="797762" cy="338554"/>
          </a:xfrm>
          <a:prstGeom prst="rect">
            <a:avLst/>
          </a:prstGeom>
          <a:noFill/>
        </p:spPr>
        <p:txBody>
          <a:bodyPr wrap="square" rtlCol="0">
            <a:spAutoFit/>
          </a:bodyPr>
          <a:lstStyle/>
          <a:p>
            <a:pPr algn="dist"/>
            <a:r>
              <a:rPr kumimoji="1" lang="ja-JP" altLang="en-US" sz="1600" dirty="0">
                <a:solidFill>
                  <a:schemeClr val="bg1"/>
                </a:solidFill>
              </a:rPr>
              <a:t>かんが</a:t>
            </a:r>
            <a:endParaRPr kumimoji="1" lang="en-US" altLang="ja-JP" sz="1600" dirty="0">
              <a:solidFill>
                <a:schemeClr val="bg1"/>
              </a:solidFill>
            </a:endParaRPr>
          </a:p>
        </p:txBody>
      </p:sp>
      <p:sp>
        <p:nvSpPr>
          <p:cNvPr id="3" name="テキスト ボックス 2">
            <a:extLst>
              <a:ext uri="{FF2B5EF4-FFF2-40B4-BE49-F238E27FC236}">
                <a16:creationId xmlns:a16="http://schemas.microsoft.com/office/drawing/2014/main" id="{97D0799C-69EE-DFD9-BA7B-13169EAA82DC}"/>
              </a:ext>
            </a:extLst>
          </p:cNvPr>
          <p:cNvSpPr txBox="1"/>
          <p:nvPr/>
        </p:nvSpPr>
        <p:spPr>
          <a:xfrm>
            <a:off x="2675144" y="1135164"/>
            <a:ext cx="1504812" cy="369332"/>
          </a:xfrm>
          <a:prstGeom prst="rect">
            <a:avLst/>
          </a:prstGeom>
          <a:noFill/>
        </p:spPr>
        <p:txBody>
          <a:bodyPr wrap="square" rtlCol="0">
            <a:spAutoFit/>
          </a:bodyPr>
          <a:lstStyle/>
          <a:p>
            <a:pPr algn="dist"/>
            <a:r>
              <a:rPr kumimoji="1" lang="ja-JP" altLang="en-US" dirty="0"/>
              <a:t>えすえぬえす</a:t>
            </a:r>
            <a:endParaRPr kumimoji="1" lang="en-US" altLang="ja-JP" dirty="0"/>
          </a:p>
        </p:txBody>
      </p:sp>
      <p:sp>
        <p:nvSpPr>
          <p:cNvPr id="4" name="テキスト ボックス 3">
            <a:extLst>
              <a:ext uri="{FF2B5EF4-FFF2-40B4-BE49-F238E27FC236}">
                <a16:creationId xmlns:a16="http://schemas.microsoft.com/office/drawing/2014/main" id="{BC59C7F5-EFA4-BAE6-C11C-8B304ACC250B}"/>
              </a:ext>
            </a:extLst>
          </p:cNvPr>
          <p:cNvSpPr txBox="1"/>
          <p:nvPr/>
        </p:nvSpPr>
        <p:spPr>
          <a:xfrm>
            <a:off x="4709414" y="1124744"/>
            <a:ext cx="324544" cy="369332"/>
          </a:xfrm>
          <a:prstGeom prst="rect">
            <a:avLst/>
          </a:prstGeom>
          <a:noFill/>
        </p:spPr>
        <p:txBody>
          <a:bodyPr wrap="square" rtlCol="0">
            <a:spAutoFit/>
          </a:bodyPr>
          <a:lstStyle/>
          <a:p>
            <a:pPr algn="dist"/>
            <a:r>
              <a:rPr kumimoji="1" lang="ja-JP" altLang="en-US" dirty="0"/>
              <a:t>し</a:t>
            </a:r>
            <a:endParaRPr kumimoji="1" lang="en-US" altLang="ja-JP" dirty="0"/>
          </a:p>
        </p:txBody>
      </p:sp>
      <p:sp>
        <p:nvSpPr>
          <p:cNvPr id="5" name="テキスト ボックス 4">
            <a:extLst>
              <a:ext uri="{FF2B5EF4-FFF2-40B4-BE49-F238E27FC236}">
                <a16:creationId xmlns:a16="http://schemas.microsoft.com/office/drawing/2014/main" id="{B67447DA-FA56-A81C-7A9C-5A9861324DD0}"/>
              </a:ext>
            </a:extLst>
          </p:cNvPr>
          <p:cNvSpPr txBox="1"/>
          <p:nvPr/>
        </p:nvSpPr>
        <p:spPr>
          <a:xfrm>
            <a:off x="5632388" y="1135106"/>
            <a:ext cx="324544" cy="369332"/>
          </a:xfrm>
          <a:prstGeom prst="rect">
            <a:avLst/>
          </a:prstGeom>
          <a:noFill/>
        </p:spPr>
        <p:txBody>
          <a:bodyPr wrap="square" rtlCol="0">
            <a:spAutoFit/>
          </a:bodyPr>
          <a:lstStyle/>
          <a:p>
            <a:pPr algn="dist"/>
            <a:r>
              <a:rPr kumimoji="1" lang="ja-JP" altLang="en-US" dirty="0"/>
              <a:t>あ</a:t>
            </a:r>
            <a:endParaRPr kumimoji="1" lang="en-US" altLang="ja-JP" dirty="0"/>
          </a:p>
        </p:txBody>
      </p:sp>
      <p:sp>
        <p:nvSpPr>
          <p:cNvPr id="6" name="テキスト ボックス 5">
            <a:extLst>
              <a:ext uri="{FF2B5EF4-FFF2-40B4-BE49-F238E27FC236}">
                <a16:creationId xmlns:a16="http://schemas.microsoft.com/office/drawing/2014/main" id="{FD26FA16-14B9-5F73-A9BB-163AD0EE1CD2}"/>
              </a:ext>
            </a:extLst>
          </p:cNvPr>
          <p:cNvSpPr txBox="1"/>
          <p:nvPr/>
        </p:nvSpPr>
        <p:spPr>
          <a:xfrm>
            <a:off x="7020272" y="1135106"/>
            <a:ext cx="603250" cy="369332"/>
          </a:xfrm>
          <a:prstGeom prst="rect">
            <a:avLst/>
          </a:prstGeom>
          <a:noFill/>
        </p:spPr>
        <p:txBody>
          <a:bodyPr wrap="square" rtlCol="0">
            <a:spAutoFit/>
          </a:bodyPr>
          <a:lstStyle/>
          <a:p>
            <a:pPr algn="dist"/>
            <a:r>
              <a:rPr kumimoji="1" lang="ja-JP" altLang="en-US" dirty="0"/>
              <a:t>ひと</a:t>
            </a:r>
            <a:endParaRPr kumimoji="1" lang="en-US" altLang="ja-JP" dirty="0"/>
          </a:p>
        </p:txBody>
      </p:sp>
      <p:sp>
        <p:nvSpPr>
          <p:cNvPr id="10" name="テキスト ボックス 9">
            <a:extLst>
              <a:ext uri="{FF2B5EF4-FFF2-40B4-BE49-F238E27FC236}">
                <a16:creationId xmlns:a16="http://schemas.microsoft.com/office/drawing/2014/main" id="{C375FAEA-CFF0-D4BA-F5F4-B4CBED957B01}"/>
              </a:ext>
            </a:extLst>
          </p:cNvPr>
          <p:cNvSpPr txBox="1"/>
          <p:nvPr/>
        </p:nvSpPr>
        <p:spPr>
          <a:xfrm>
            <a:off x="344423" y="2147841"/>
            <a:ext cx="603249" cy="369332"/>
          </a:xfrm>
          <a:prstGeom prst="rect">
            <a:avLst/>
          </a:prstGeom>
          <a:noFill/>
        </p:spPr>
        <p:txBody>
          <a:bodyPr wrap="square" rtlCol="0">
            <a:spAutoFit/>
          </a:bodyPr>
          <a:lstStyle/>
          <a:p>
            <a:pPr algn="dist"/>
            <a:r>
              <a:rPr kumimoji="1" lang="ja-JP" altLang="en-US" dirty="0"/>
              <a:t>しん</a:t>
            </a:r>
            <a:endParaRPr kumimoji="1" lang="en-US" altLang="ja-JP" dirty="0"/>
          </a:p>
        </p:txBody>
      </p:sp>
      <p:sp>
        <p:nvSpPr>
          <p:cNvPr id="11" name="テキスト ボックス 10">
            <a:extLst>
              <a:ext uri="{FF2B5EF4-FFF2-40B4-BE49-F238E27FC236}">
                <a16:creationId xmlns:a16="http://schemas.microsoft.com/office/drawing/2014/main" id="{E374DF95-3FF1-A508-D4AB-1101BA64DF35}"/>
              </a:ext>
            </a:extLst>
          </p:cNvPr>
          <p:cNvSpPr txBox="1"/>
          <p:nvPr/>
        </p:nvSpPr>
        <p:spPr>
          <a:xfrm>
            <a:off x="2632076" y="2086727"/>
            <a:ext cx="603249" cy="369332"/>
          </a:xfrm>
          <a:prstGeom prst="rect">
            <a:avLst/>
          </a:prstGeom>
          <a:noFill/>
        </p:spPr>
        <p:txBody>
          <a:bodyPr wrap="square" rtlCol="0">
            <a:spAutoFit/>
          </a:bodyPr>
          <a:lstStyle/>
          <a:p>
            <a:pPr algn="dist"/>
            <a:r>
              <a:rPr kumimoji="1" lang="ja-JP" altLang="en-US" dirty="0"/>
              <a:t>たよ</a:t>
            </a:r>
            <a:endParaRPr kumimoji="1" lang="en-US" altLang="ja-JP"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3315" name="正方形/長方形 2"/>
          <p:cNvGrpSpPr>
            <a:grpSpLocks/>
          </p:cNvGrpSpPr>
          <p:nvPr/>
        </p:nvGrpSpPr>
        <p:grpSpPr bwMode="auto">
          <a:xfrm>
            <a:off x="-30163" y="-30163"/>
            <a:ext cx="9240838" cy="912066"/>
            <a:chOff x="-19" y="-19"/>
            <a:chExt cx="5821" cy="960"/>
          </a:xfrm>
        </p:grpSpPr>
        <p:pic>
          <p:nvPicPr>
            <p:cNvPr id="13318"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36"/>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⑤ＳＮＳで知り合った人を信じてしまう</a:t>
              </a:r>
            </a:p>
          </p:txBody>
        </p:sp>
      </p:grpSp>
      <p:sp>
        <p:nvSpPr>
          <p:cNvPr id="16" name="テキスト ボックス 4"/>
          <p:cNvSpPr>
            <a:spLocks noChangeArrowheads="1"/>
          </p:cNvSpPr>
          <p:nvPr/>
        </p:nvSpPr>
        <p:spPr bwMode="auto">
          <a:xfrm>
            <a:off x="107504" y="836166"/>
            <a:ext cx="8928991" cy="5041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ct val="150000"/>
              </a:lnSpc>
              <a:spcBef>
                <a:spcPts val="600"/>
              </a:spcBef>
              <a:spcAft>
                <a:spcPts val="60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１．嘘のプロフィールや甘い言葉にだまされる</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60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嘘をついて近づき、優しい言葉をかけられることで信じてしまう。</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60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２．ＳＮＳだと気軽に話せる。</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60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ＳＮＳだと、自分のことを詳しく知らない人とでも気軽に何でも話すことができる。</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600"/>
              </a:spcAft>
              <a:buSzPct val="100000"/>
              <a:defRPr/>
            </a:pP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600"/>
              </a:spcAft>
              <a:buSzPct val="100000"/>
              <a:defRPr/>
            </a:pP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5" name="テキスト ボックス 4">
            <a:extLst>
              <a:ext uri="{FF2B5EF4-FFF2-40B4-BE49-F238E27FC236}">
                <a16:creationId xmlns:a16="http://schemas.microsoft.com/office/drawing/2014/main" id="{477D2EC3-AB7E-6D29-1947-18F56928E8FC}"/>
              </a:ext>
            </a:extLst>
          </p:cNvPr>
          <p:cNvSpPr txBox="1"/>
          <p:nvPr/>
        </p:nvSpPr>
        <p:spPr>
          <a:xfrm>
            <a:off x="287524" y="18817"/>
            <a:ext cx="1368152" cy="338554"/>
          </a:xfrm>
          <a:prstGeom prst="rect">
            <a:avLst/>
          </a:prstGeom>
          <a:noFill/>
        </p:spPr>
        <p:txBody>
          <a:bodyPr wrap="square" rtlCol="0">
            <a:spAutoFit/>
          </a:bodyPr>
          <a:lstStyle/>
          <a:p>
            <a:pPr algn="dist"/>
            <a:r>
              <a:rPr kumimoji="1" lang="ja-JP" altLang="en-US" sz="1600" dirty="0">
                <a:solidFill>
                  <a:schemeClr val="bg1"/>
                </a:solidFill>
              </a:rPr>
              <a:t>えすえぬえす</a:t>
            </a:r>
            <a:endParaRPr kumimoji="1" lang="en-US" altLang="ja-JP" sz="1600" dirty="0">
              <a:solidFill>
                <a:schemeClr val="bg1"/>
              </a:solidFill>
            </a:endParaRPr>
          </a:p>
        </p:txBody>
      </p:sp>
      <p:sp>
        <p:nvSpPr>
          <p:cNvPr id="6" name="テキスト ボックス 5">
            <a:extLst>
              <a:ext uri="{FF2B5EF4-FFF2-40B4-BE49-F238E27FC236}">
                <a16:creationId xmlns:a16="http://schemas.microsoft.com/office/drawing/2014/main" id="{AC186410-F14C-53F8-07FB-1D7AFF4A9A95}"/>
              </a:ext>
            </a:extLst>
          </p:cNvPr>
          <p:cNvSpPr txBox="1"/>
          <p:nvPr/>
        </p:nvSpPr>
        <p:spPr>
          <a:xfrm>
            <a:off x="1913923" y="10694"/>
            <a:ext cx="295041" cy="338554"/>
          </a:xfrm>
          <a:prstGeom prst="rect">
            <a:avLst/>
          </a:prstGeom>
          <a:noFill/>
        </p:spPr>
        <p:txBody>
          <a:bodyPr wrap="square" rtlCol="0">
            <a:spAutoFit/>
          </a:bodyPr>
          <a:lstStyle/>
          <a:p>
            <a:pPr algn="dist"/>
            <a:r>
              <a:rPr kumimoji="1" lang="ja-JP" altLang="en-US" sz="1600" dirty="0">
                <a:solidFill>
                  <a:schemeClr val="bg1"/>
                </a:solidFill>
              </a:rPr>
              <a:t>し</a:t>
            </a:r>
            <a:endParaRPr kumimoji="1" lang="en-US" altLang="ja-JP" sz="1600" dirty="0">
              <a:solidFill>
                <a:schemeClr val="bg1"/>
              </a:solidFill>
            </a:endParaRPr>
          </a:p>
        </p:txBody>
      </p:sp>
      <p:sp>
        <p:nvSpPr>
          <p:cNvPr id="7" name="テキスト ボックス 6">
            <a:extLst>
              <a:ext uri="{FF2B5EF4-FFF2-40B4-BE49-F238E27FC236}">
                <a16:creationId xmlns:a16="http://schemas.microsoft.com/office/drawing/2014/main" id="{A28A47F2-3BEB-2E8D-1778-BA168700DE57}"/>
              </a:ext>
            </a:extLst>
          </p:cNvPr>
          <p:cNvSpPr txBox="1"/>
          <p:nvPr/>
        </p:nvSpPr>
        <p:spPr>
          <a:xfrm>
            <a:off x="2586535" y="10694"/>
            <a:ext cx="324544" cy="338554"/>
          </a:xfrm>
          <a:prstGeom prst="rect">
            <a:avLst/>
          </a:prstGeom>
          <a:noFill/>
        </p:spPr>
        <p:txBody>
          <a:bodyPr wrap="square" rtlCol="0">
            <a:spAutoFit/>
          </a:bodyPr>
          <a:lstStyle/>
          <a:p>
            <a:pPr algn="dist"/>
            <a:r>
              <a:rPr kumimoji="1" lang="ja-JP" altLang="en-US" sz="1600" dirty="0">
                <a:solidFill>
                  <a:schemeClr val="bg1"/>
                </a:solidFill>
              </a:rPr>
              <a:t>あ</a:t>
            </a:r>
            <a:endParaRPr kumimoji="1" lang="en-US" altLang="ja-JP" sz="1600" dirty="0">
              <a:solidFill>
                <a:schemeClr val="bg1"/>
              </a:solidFill>
            </a:endParaRPr>
          </a:p>
        </p:txBody>
      </p:sp>
      <p:sp>
        <p:nvSpPr>
          <p:cNvPr id="8" name="テキスト ボックス 7">
            <a:extLst>
              <a:ext uri="{FF2B5EF4-FFF2-40B4-BE49-F238E27FC236}">
                <a16:creationId xmlns:a16="http://schemas.microsoft.com/office/drawing/2014/main" id="{E93B1B90-0589-FF2C-CC63-85CA5C7B083C}"/>
              </a:ext>
            </a:extLst>
          </p:cNvPr>
          <p:cNvSpPr txBox="1"/>
          <p:nvPr/>
        </p:nvSpPr>
        <p:spPr>
          <a:xfrm>
            <a:off x="3497275" y="18817"/>
            <a:ext cx="574950" cy="338554"/>
          </a:xfrm>
          <a:prstGeom prst="rect">
            <a:avLst/>
          </a:prstGeom>
          <a:noFill/>
        </p:spPr>
        <p:txBody>
          <a:bodyPr wrap="square" rtlCol="0">
            <a:spAutoFit/>
          </a:bodyPr>
          <a:lstStyle/>
          <a:p>
            <a:pPr algn="dist"/>
            <a:r>
              <a:rPr kumimoji="1" lang="ja-JP" altLang="en-US" sz="1600" dirty="0">
                <a:solidFill>
                  <a:schemeClr val="bg1"/>
                </a:solidFill>
              </a:rPr>
              <a:t>ひと</a:t>
            </a:r>
            <a:endParaRPr kumimoji="1" lang="en-US" altLang="ja-JP" sz="1600" dirty="0">
              <a:solidFill>
                <a:schemeClr val="bg1"/>
              </a:solidFill>
            </a:endParaRPr>
          </a:p>
        </p:txBody>
      </p:sp>
      <p:sp>
        <p:nvSpPr>
          <p:cNvPr id="9" name="テキスト ボックス 8">
            <a:extLst>
              <a:ext uri="{FF2B5EF4-FFF2-40B4-BE49-F238E27FC236}">
                <a16:creationId xmlns:a16="http://schemas.microsoft.com/office/drawing/2014/main" id="{1AC61C39-19FF-8F72-1532-46A9D4099F5D}"/>
              </a:ext>
            </a:extLst>
          </p:cNvPr>
          <p:cNvSpPr txBox="1"/>
          <p:nvPr/>
        </p:nvSpPr>
        <p:spPr>
          <a:xfrm>
            <a:off x="4284524" y="2381"/>
            <a:ext cx="574950" cy="338554"/>
          </a:xfrm>
          <a:prstGeom prst="rect">
            <a:avLst/>
          </a:prstGeom>
          <a:noFill/>
        </p:spPr>
        <p:txBody>
          <a:bodyPr wrap="square" rtlCol="0">
            <a:spAutoFit/>
          </a:bodyPr>
          <a:lstStyle/>
          <a:p>
            <a:pPr algn="dist"/>
            <a:r>
              <a:rPr kumimoji="1" lang="ja-JP" altLang="en-US" sz="1600" dirty="0">
                <a:solidFill>
                  <a:schemeClr val="bg1"/>
                </a:solidFill>
              </a:rPr>
              <a:t>しん</a:t>
            </a:r>
            <a:endParaRPr kumimoji="1" lang="en-US" altLang="ja-JP" sz="1600" dirty="0">
              <a:solidFill>
                <a:schemeClr val="bg1"/>
              </a:solidFill>
            </a:endParaRPr>
          </a:p>
        </p:txBody>
      </p:sp>
      <p:grpSp>
        <p:nvGrpSpPr>
          <p:cNvPr id="89896" name="グループ化 89895">
            <a:extLst>
              <a:ext uri="{FF2B5EF4-FFF2-40B4-BE49-F238E27FC236}">
                <a16:creationId xmlns:a16="http://schemas.microsoft.com/office/drawing/2014/main" id="{AE68ABE1-041B-5EB6-0255-BE8717452126}"/>
              </a:ext>
            </a:extLst>
          </p:cNvPr>
          <p:cNvGrpSpPr/>
          <p:nvPr/>
        </p:nvGrpSpPr>
        <p:grpSpPr>
          <a:xfrm>
            <a:off x="925171" y="763123"/>
            <a:ext cx="5396254" cy="392399"/>
            <a:chOff x="925171" y="763123"/>
            <a:chExt cx="5396254" cy="392399"/>
          </a:xfrm>
        </p:grpSpPr>
        <p:sp>
          <p:nvSpPr>
            <p:cNvPr id="10" name="テキスト ボックス 9">
              <a:extLst>
                <a:ext uri="{FF2B5EF4-FFF2-40B4-BE49-F238E27FC236}">
                  <a16:creationId xmlns:a16="http://schemas.microsoft.com/office/drawing/2014/main" id="{14086D2F-8FB1-1525-E181-476309C5967E}"/>
                </a:ext>
              </a:extLst>
            </p:cNvPr>
            <p:cNvSpPr txBox="1"/>
            <p:nvPr/>
          </p:nvSpPr>
          <p:spPr>
            <a:xfrm>
              <a:off x="925171" y="786190"/>
              <a:ext cx="574950" cy="369332"/>
            </a:xfrm>
            <a:prstGeom prst="rect">
              <a:avLst/>
            </a:prstGeom>
            <a:noFill/>
          </p:spPr>
          <p:txBody>
            <a:bodyPr wrap="square" rtlCol="0">
              <a:spAutoFit/>
            </a:bodyPr>
            <a:lstStyle/>
            <a:p>
              <a:pPr algn="dist"/>
              <a:r>
                <a:rPr kumimoji="1" lang="ja-JP" altLang="en-US" dirty="0">
                  <a:solidFill>
                    <a:srgbClr val="FF0000"/>
                  </a:solidFill>
                </a:rPr>
                <a:t>うそ</a:t>
              </a:r>
              <a:endParaRPr kumimoji="1" lang="en-US" altLang="ja-JP" dirty="0">
                <a:solidFill>
                  <a:srgbClr val="FF0000"/>
                </a:solidFill>
              </a:endParaRPr>
            </a:p>
          </p:txBody>
        </p:sp>
        <p:sp>
          <p:nvSpPr>
            <p:cNvPr id="11" name="テキスト ボックス 10">
              <a:extLst>
                <a:ext uri="{FF2B5EF4-FFF2-40B4-BE49-F238E27FC236}">
                  <a16:creationId xmlns:a16="http://schemas.microsoft.com/office/drawing/2014/main" id="{71E0BC93-4161-DF27-F979-8CD56715A6E3}"/>
                </a:ext>
              </a:extLst>
            </p:cNvPr>
            <p:cNvSpPr txBox="1"/>
            <p:nvPr/>
          </p:nvSpPr>
          <p:spPr>
            <a:xfrm>
              <a:off x="4571999" y="763123"/>
              <a:ext cx="648072" cy="369332"/>
            </a:xfrm>
            <a:prstGeom prst="rect">
              <a:avLst/>
            </a:prstGeom>
            <a:noFill/>
          </p:spPr>
          <p:txBody>
            <a:bodyPr wrap="square" rtlCol="0">
              <a:spAutoFit/>
            </a:bodyPr>
            <a:lstStyle/>
            <a:p>
              <a:pPr algn="dist"/>
              <a:r>
                <a:rPr kumimoji="1" lang="ja-JP" altLang="en-US" dirty="0">
                  <a:solidFill>
                    <a:srgbClr val="FF0000"/>
                  </a:solidFill>
                </a:rPr>
                <a:t>あま</a:t>
              </a:r>
              <a:endParaRPr kumimoji="1" lang="en-US" altLang="ja-JP" dirty="0">
                <a:solidFill>
                  <a:srgbClr val="FF0000"/>
                </a:solidFill>
              </a:endParaRPr>
            </a:p>
          </p:txBody>
        </p:sp>
        <p:sp>
          <p:nvSpPr>
            <p:cNvPr id="12" name="テキスト ボックス 11">
              <a:extLst>
                <a:ext uri="{FF2B5EF4-FFF2-40B4-BE49-F238E27FC236}">
                  <a16:creationId xmlns:a16="http://schemas.microsoft.com/office/drawing/2014/main" id="{8F6C42C3-0873-B682-D908-7C33E58BB5A4}"/>
                </a:ext>
              </a:extLst>
            </p:cNvPr>
            <p:cNvSpPr txBox="1"/>
            <p:nvPr/>
          </p:nvSpPr>
          <p:spPr>
            <a:xfrm>
              <a:off x="5485527" y="763123"/>
              <a:ext cx="835898" cy="369332"/>
            </a:xfrm>
            <a:prstGeom prst="rect">
              <a:avLst/>
            </a:prstGeom>
            <a:noFill/>
          </p:spPr>
          <p:txBody>
            <a:bodyPr wrap="square" rtlCol="0">
              <a:spAutoFit/>
            </a:bodyPr>
            <a:lstStyle/>
            <a:p>
              <a:pPr algn="dist"/>
              <a:r>
                <a:rPr kumimoji="1" lang="ja-JP" altLang="en-US" dirty="0">
                  <a:solidFill>
                    <a:srgbClr val="FF0000"/>
                  </a:solidFill>
                </a:rPr>
                <a:t>ことば</a:t>
              </a:r>
              <a:endParaRPr kumimoji="1" lang="en-US" altLang="ja-JP" dirty="0">
                <a:solidFill>
                  <a:srgbClr val="FF0000"/>
                </a:solidFill>
              </a:endParaRPr>
            </a:p>
          </p:txBody>
        </p:sp>
      </p:grpSp>
      <p:grpSp>
        <p:nvGrpSpPr>
          <p:cNvPr id="19" name="グループ化 18">
            <a:extLst>
              <a:ext uri="{FF2B5EF4-FFF2-40B4-BE49-F238E27FC236}">
                <a16:creationId xmlns:a16="http://schemas.microsoft.com/office/drawing/2014/main" id="{07EB11D8-1F9C-B026-0CC7-F5E01D3ACED4}"/>
              </a:ext>
            </a:extLst>
          </p:cNvPr>
          <p:cNvGrpSpPr/>
          <p:nvPr/>
        </p:nvGrpSpPr>
        <p:grpSpPr>
          <a:xfrm>
            <a:off x="531430" y="1650806"/>
            <a:ext cx="5789995" cy="1111074"/>
            <a:chOff x="531430" y="1650806"/>
            <a:chExt cx="5789995" cy="1111074"/>
          </a:xfrm>
        </p:grpSpPr>
        <p:sp>
          <p:nvSpPr>
            <p:cNvPr id="13" name="テキスト ボックス 12">
              <a:extLst>
                <a:ext uri="{FF2B5EF4-FFF2-40B4-BE49-F238E27FC236}">
                  <a16:creationId xmlns:a16="http://schemas.microsoft.com/office/drawing/2014/main" id="{1E2CAE57-BDFD-CF1B-0D8C-F95C5BEC1EEF}"/>
                </a:ext>
              </a:extLst>
            </p:cNvPr>
            <p:cNvSpPr txBox="1"/>
            <p:nvPr/>
          </p:nvSpPr>
          <p:spPr>
            <a:xfrm>
              <a:off x="531430" y="1691740"/>
              <a:ext cx="574950" cy="369332"/>
            </a:xfrm>
            <a:prstGeom prst="rect">
              <a:avLst/>
            </a:prstGeom>
            <a:noFill/>
          </p:spPr>
          <p:txBody>
            <a:bodyPr wrap="square" rtlCol="0">
              <a:spAutoFit/>
            </a:bodyPr>
            <a:lstStyle/>
            <a:p>
              <a:pPr algn="dist"/>
              <a:r>
                <a:rPr kumimoji="1" lang="ja-JP" altLang="en-US" dirty="0"/>
                <a:t>うそ</a:t>
              </a:r>
              <a:endParaRPr kumimoji="1" lang="en-US" altLang="ja-JP" dirty="0"/>
            </a:p>
          </p:txBody>
        </p:sp>
        <p:sp>
          <p:nvSpPr>
            <p:cNvPr id="14" name="テキスト ボックス 13">
              <a:extLst>
                <a:ext uri="{FF2B5EF4-FFF2-40B4-BE49-F238E27FC236}">
                  <a16:creationId xmlns:a16="http://schemas.microsoft.com/office/drawing/2014/main" id="{C903F0A4-89F3-2C0C-995D-8F93551DAC44}"/>
                </a:ext>
              </a:extLst>
            </p:cNvPr>
            <p:cNvSpPr txBox="1"/>
            <p:nvPr/>
          </p:nvSpPr>
          <p:spPr>
            <a:xfrm>
              <a:off x="2539805" y="1667086"/>
              <a:ext cx="659609" cy="369332"/>
            </a:xfrm>
            <a:prstGeom prst="rect">
              <a:avLst/>
            </a:prstGeom>
            <a:noFill/>
          </p:spPr>
          <p:txBody>
            <a:bodyPr wrap="square" rtlCol="0">
              <a:spAutoFit/>
            </a:bodyPr>
            <a:lstStyle/>
            <a:p>
              <a:pPr algn="dist"/>
              <a:r>
                <a:rPr kumimoji="1" lang="ja-JP" altLang="en-US" dirty="0"/>
                <a:t>ちか</a:t>
              </a:r>
              <a:endParaRPr kumimoji="1" lang="en-US" altLang="ja-JP" dirty="0"/>
            </a:p>
          </p:txBody>
        </p:sp>
        <p:sp>
          <p:nvSpPr>
            <p:cNvPr id="15" name="テキスト ボックス 14">
              <a:extLst>
                <a:ext uri="{FF2B5EF4-FFF2-40B4-BE49-F238E27FC236}">
                  <a16:creationId xmlns:a16="http://schemas.microsoft.com/office/drawing/2014/main" id="{766CA0FB-F3DE-44D0-5B73-81317784845F}"/>
                </a:ext>
              </a:extLst>
            </p:cNvPr>
            <p:cNvSpPr txBox="1"/>
            <p:nvPr/>
          </p:nvSpPr>
          <p:spPr>
            <a:xfrm>
              <a:off x="4130303" y="1650806"/>
              <a:ext cx="648072" cy="369332"/>
            </a:xfrm>
            <a:prstGeom prst="rect">
              <a:avLst/>
            </a:prstGeom>
            <a:noFill/>
          </p:spPr>
          <p:txBody>
            <a:bodyPr wrap="square" rtlCol="0">
              <a:spAutoFit/>
            </a:bodyPr>
            <a:lstStyle/>
            <a:p>
              <a:pPr algn="dist"/>
              <a:r>
                <a:rPr kumimoji="1" lang="ja-JP" altLang="en-US" dirty="0"/>
                <a:t>やさ</a:t>
              </a:r>
              <a:endParaRPr kumimoji="1" lang="en-US" altLang="ja-JP" dirty="0"/>
            </a:p>
          </p:txBody>
        </p:sp>
        <p:sp>
          <p:nvSpPr>
            <p:cNvPr id="17" name="テキスト ボックス 16">
              <a:extLst>
                <a:ext uri="{FF2B5EF4-FFF2-40B4-BE49-F238E27FC236}">
                  <a16:creationId xmlns:a16="http://schemas.microsoft.com/office/drawing/2014/main" id="{B38A0994-5B5E-A477-DA75-D9773B3BEC97}"/>
                </a:ext>
              </a:extLst>
            </p:cNvPr>
            <p:cNvSpPr txBox="1"/>
            <p:nvPr/>
          </p:nvSpPr>
          <p:spPr>
            <a:xfrm>
              <a:off x="5485527" y="1654717"/>
              <a:ext cx="835898" cy="369332"/>
            </a:xfrm>
            <a:prstGeom prst="rect">
              <a:avLst/>
            </a:prstGeom>
            <a:noFill/>
          </p:spPr>
          <p:txBody>
            <a:bodyPr wrap="square" rtlCol="0">
              <a:spAutoFit/>
            </a:bodyPr>
            <a:lstStyle/>
            <a:p>
              <a:pPr algn="dist"/>
              <a:r>
                <a:rPr kumimoji="1" lang="ja-JP" altLang="en-US" dirty="0"/>
                <a:t>ことば</a:t>
              </a:r>
              <a:endParaRPr kumimoji="1" lang="en-US" altLang="ja-JP" dirty="0"/>
            </a:p>
          </p:txBody>
        </p:sp>
        <p:sp>
          <p:nvSpPr>
            <p:cNvPr id="18" name="テキスト ボックス 17">
              <a:extLst>
                <a:ext uri="{FF2B5EF4-FFF2-40B4-BE49-F238E27FC236}">
                  <a16:creationId xmlns:a16="http://schemas.microsoft.com/office/drawing/2014/main" id="{5CD1CAB9-1434-F019-6D07-DD1CEED0ADB1}"/>
                </a:ext>
              </a:extLst>
            </p:cNvPr>
            <p:cNvSpPr txBox="1"/>
            <p:nvPr/>
          </p:nvSpPr>
          <p:spPr>
            <a:xfrm>
              <a:off x="1325265" y="2423326"/>
              <a:ext cx="574950" cy="338554"/>
            </a:xfrm>
            <a:prstGeom prst="rect">
              <a:avLst/>
            </a:prstGeom>
            <a:noFill/>
          </p:spPr>
          <p:txBody>
            <a:bodyPr wrap="square" rtlCol="0">
              <a:spAutoFit/>
            </a:bodyPr>
            <a:lstStyle/>
            <a:p>
              <a:pPr algn="dist"/>
              <a:r>
                <a:rPr kumimoji="1" lang="ja-JP" altLang="en-US" sz="1600" dirty="0"/>
                <a:t>しん</a:t>
              </a:r>
              <a:endParaRPr kumimoji="1" lang="en-US" altLang="ja-JP" sz="1600" dirty="0"/>
            </a:p>
          </p:txBody>
        </p:sp>
      </p:grpSp>
      <p:grpSp>
        <p:nvGrpSpPr>
          <p:cNvPr id="89895" name="グループ化 89894">
            <a:extLst>
              <a:ext uri="{FF2B5EF4-FFF2-40B4-BE49-F238E27FC236}">
                <a16:creationId xmlns:a16="http://schemas.microsoft.com/office/drawing/2014/main" id="{5C549E90-9421-C902-8FC5-FB97B49882FA}"/>
              </a:ext>
            </a:extLst>
          </p:cNvPr>
          <p:cNvGrpSpPr/>
          <p:nvPr/>
        </p:nvGrpSpPr>
        <p:grpSpPr>
          <a:xfrm>
            <a:off x="925170" y="3235678"/>
            <a:ext cx="3868493" cy="418638"/>
            <a:chOff x="925170" y="3256691"/>
            <a:chExt cx="3868493" cy="418638"/>
          </a:xfrm>
        </p:grpSpPr>
        <p:sp>
          <p:nvSpPr>
            <p:cNvPr id="27" name="テキスト ボックス 26">
              <a:extLst>
                <a:ext uri="{FF2B5EF4-FFF2-40B4-BE49-F238E27FC236}">
                  <a16:creationId xmlns:a16="http://schemas.microsoft.com/office/drawing/2014/main" id="{B1059195-994F-0E65-E255-A99F751AAEDF}"/>
                </a:ext>
              </a:extLst>
            </p:cNvPr>
            <p:cNvSpPr txBox="1"/>
            <p:nvPr/>
          </p:nvSpPr>
          <p:spPr>
            <a:xfrm>
              <a:off x="925170" y="3305997"/>
              <a:ext cx="1486589" cy="369332"/>
            </a:xfrm>
            <a:prstGeom prst="rect">
              <a:avLst/>
            </a:prstGeom>
            <a:noFill/>
          </p:spPr>
          <p:txBody>
            <a:bodyPr wrap="square" rtlCol="0">
              <a:spAutoFit/>
            </a:bodyPr>
            <a:lstStyle/>
            <a:p>
              <a:pPr algn="dist"/>
              <a:r>
                <a:rPr kumimoji="1" lang="ja-JP" altLang="en-US" dirty="0">
                  <a:solidFill>
                    <a:srgbClr val="FF0000"/>
                  </a:solidFill>
                </a:rPr>
                <a:t>えすえぬえす</a:t>
              </a:r>
              <a:endParaRPr kumimoji="1" lang="en-US" altLang="ja-JP" dirty="0">
                <a:solidFill>
                  <a:srgbClr val="FF0000"/>
                </a:solidFill>
              </a:endParaRPr>
            </a:p>
          </p:txBody>
        </p:sp>
        <p:sp>
          <p:nvSpPr>
            <p:cNvPr id="28" name="テキスト ボックス 27">
              <a:extLst>
                <a:ext uri="{FF2B5EF4-FFF2-40B4-BE49-F238E27FC236}">
                  <a16:creationId xmlns:a16="http://schemas.microsoft.com/office/drawing/2014/main" id="{5C25C40E-0DDE-D9AB-A5EF-7CDAD440A0B7}"/>
                </a:ext>
              </a:extLst>
            </p:cNvPr>
            <p:cNvSpPr txBox="1"/>
            <p:nvPr/>
          </p:nvSpPr>
          <p:spPr>
            <a:xfrm>
              <a:off x="3110824" y="3289289"/>
              <a:ext cx="812796" cy="369332"/>
            </a:xfrm>
            <a:prstGeom prst="rect">
              <a:avLst/>
            </a:prstGeom>
            <a:noFill/>
          </p:spPr>
          <p:txBody>
            <a:bodyPr wrap="square" rtlCol="0">
              <a:spAutoFit/>
            </a:bodyPr>
            <a:lstStyle/>
            <a:p>
              <a:pPr algn="dist"/>
              <a:r>
                <a:rPr kumimoji="1" lang="ja-JP" altLang="en-US" dirty="0">
                  <a:solidFill>
                    <a:srgbClr val="FF0000"/>
                  </a:solidFill>
                </a:rPr>
                <a:t>きがる</a:t>
              </a:r>
              <a:endParaRPr kumimoji="1" lang="en-US" altLang="ja-JP" dirty="0">
                <a:solidFill>
                  <a:srgbClr val="FF0000"/>
                </a:solidFill>
              </a:endParaRPr>
            </a:p>
          </p:txBody>
        </p:sp>
        <p:sp>
          <p:nvSpPr>
            <p:cNvPr id="29" name="テキスト ボックス 28">
              <a:extLst>
                <a:ext uri="{FF2B5EF4-FFF2-40B4-BE49-F238E27FC236}">
                  <a16:creationId xmlns:a16="http://schemas.microsoft.com/office/drawing/2014/main" id="{85CFB8C8-FAAC-CC35-F432-15AE4299D78F}"/>
                </a:ext>
              </a:extLst>
            </p:cNvPr>
            <p:cNvSpPr txBox="1"/>
            <p:nvPr/>
          </p:nvSpPr>
          <p:spPr>
            <a:xfrm>
              <a:off x="4155240" y="3256691"/>
              <a:ext cx="638423" cy="369332"/>
            </a:xfrm>
            <a:prstGeom prst="rect">
              <a:avLst/>
            </a:prstGeom>
            <a:noFill/>
          </p:spPr>
          <p:txBody>
            <a:bodyPr wrap="square" rtlCol="0">
              <a:spAutoFit/>
            </a:bodyPr>
            <a:lstStyle/>
            <a:p>
              <a:pPr algn="dist"/>
              <a:r>
                <a:rPr kumimoji="1" lang="ja-JP" altLang="en-US" dirty="0">
                  <a:solidFill>
                    <a:srgbClr val="FF0000"/>
                  </a:solidFill>
                </a:rPr>
                <a:t>はな</a:t>
              </a:r>
              <a:endParaRPr kumimoji="1" lang="en-US" altLang="ja-JP" dirty="0">
                <a:solidFill>
                  <a:srgbClr val="FF0000"/>
                </a:solidFill>
              </a:endParaRPr>
            </a:p>
          </p:txBody>
        </p:sp>
      </p:grpSp>
      <p:grpSp>
        <p:nvGrpSpPr>
          <p:cNvPr id="89898" name="グループ化 89897">
            <a:extLst>
              <a:ext uri="{FF2B5EF4-FFF2-40B4-BE49-F238E27FC236}">
                <a16:creationId xmlns:a16="http://schemas.microsoft.com/office/drawing/2014/main" id="{5B3BA198-647F-5785-76CA-32224EF19C7D}"/>
              </a:ext>
            </a:extLst>
          </p:cNvPr>
          <p:cNvGrpSpPr/>
          <p:nvPr/>
        </p:nvGrpSpPr>
        <p:grpSpPr>
          <a:xfrm>
            <a:off x="531429" y="4170566"/>
            <a:ext cx="8245855" cy="1089412"/>
            <a:chOff x="531429" y="4170566"/>
            <a:chExt cx="8245855" cy="1089412"/>
          </a:xfrm>
        </p:grpSpPr>
        <p:sp>
          <p:nvSpPr>
            <p:cNvPr id="31" name="テキスト ボックス 30">
              <a:extLst>
                <a:ext uri="{FF2B5EF4-FFF2-40B4-BE49-F238E27FC236}">
                  <a16:creationId xmlns:a16="http://schemas.microsoft.com/office/drawing/2014/main" id="{FEB4BC09-A6ED-9EC2-ABF5-F6F392F04DE6}"/>
                </a:ext>
              </a:extLst>
            </p:cNvPr>
            <p:cNvSpPr txBox="1"/>
            <p:nvPr/>
          </p:nvSpPr>
          <p:spPr>
            <a:xfrm>
              <a:off x="531429" y="4170566"/>
              <a:ext cx="1486589" cy="369332"/>
            </a:xfrm>
            <a:prstGeom prst="rect">
              <a:avLst/>
            </a:prstGeom>
            <a:noFill/>
          </p:spPr>
          <p:txBody>
            <a:bodyPr wrap="square" rtlCol="0">
              <a:spAutoFit/>
            </a:bodyPr>
            <a:lstStyle/>
            <a:p>
              <a:pPr algn="dist"/>
              <a:r>
                <a:rPr kumimoji="1" lang="ja-JP" altLang="en-US" dirty="0"/>
                <a:t>えすえぬえす</a:t>
              </a:r>
              <a:endParaRPr kumimoji="1" lang="en-US" altLang="ja-JP" dirty="0"/>
            </a:p>
          </p:txBody>
        </p:sp>
        <p:sp>
          <p:nvSpPr>
            <p:cNvPr id="89891" name="テキスト ボックス 89890">
              <a:extLst>
                <a:ext uri="{FF2B5EF4-FFF2-40B4-BE49-F238E27FC236}">
                  <a16:creationId xmlns:a16="http://schemas.microsoft.com/office/drawing/2014/main" id="{8D270DBA-F435-6529-CB66-709DC70E1356}"/>
                </a:ext>
              </a:extLst>
            </p:cNvPr>
            <p:cNvSpPr txBox="1"/>
            <p:nvPr/>
          </p:nvSpPr>
          <p:spPr>
            <a:xfrm>
              <a:off x="3068748" y="4170566"/>
              <a:ext cx="812795" cy="369332"/>
            </a:xfrm>
            <a:prstGeom prst="rect">
              <a:avLst/>
            </a:prstGeom>
            <a:noFill/>
          </p:spPr>
          <p:txBody>
            <a:bodyPr wrap="square" rtlCol="0">
              <a:spAutoFit/>
            </a:bodyPr>
            <a:lstStyle/>
            <a:p>
              <a:pPr algn="dist"/>
              <a:r>
                <a:rPr kumimoji="1" lang="ja-JP" altLang="en-US" dirty="0"/>
                <a:t>じぶん</a:t>
              </a:r>
              <a:endParaRPr kumimoji="1" lang="en-US" altLang="ja-JP" dirty="0"/>
            </a:p>
          </p:txBody>
        </p:sp>
        <p:sp>
          <p:nvSpPr>
            <p:cNvPr id="89892" name="テキスト ボックス 89891">
              <a:extLst>
                <a:ext uri="{FF2B5EF4-FFF2-40B4-BE49-F238E27FC236}">
                  <a16:creationId xmlns:a16="http://schemas.microsoft.com/office/drawing/2014/main" id="{A99BA179-4BEB-A8E5-0C6E-C43C81C0AE6E}"/>
                </a:ext>
              </a:extLst>
            </p:cNvPr>
            <p:cNvSpPr txBox="1"/>
            <p:nvPr/>
          </p:nvSpPr>
          <p:spPr>
            <a:xfrm>
              <a:off x="6634388" y="4201344"/>
              <a:ext cx="580230" cy="369332"/>
            </a:xfrm>
            <a:prstGeom prst="rect">
              <a:avLst/>
            </a:prstGeom>
            <a:noFill/>
          </p:spPr>
          <p:txBody>
            <a:bodyPr wrap="square" rtlCol="0">
              <a:spAutoFit/>
            </a:bodyPr>
            <a:lstStyle/>
            <a:p>
              <a:pPr algn="dist"/>
              <a:r>
                <a:rPr kumimoji="1" lang="ja-JP" altLang="en-US" dirty="0"/>
                <a:t>し</a:t>
              </a:r>
              <a:endParaRPr kumimoji="1" lang="en-US" altLang="ja-JP" dirty="0"/>
            </a:p>
          </p:txBody>
        </p:sp>
        <p:sp>
          <p:nvSpPr>
            <p:cNvPr id="89893" name="テキスト ボックス 89892">
              <a:extLst>
                <a:ext uri="{FF2B5EF4-FFF2-40B4-BE49-F238E27FC236}">
                  <a16:creationId xmlns:a16="http://schemas.microsoft.com/office/drawing/2014/main" id="{48A68BF9-80C0-D8D5-CC30-FB514C2BE3D3}"/>
                </a:ext>
              </a:extLst>
            </p:cNvPr>
            <p:cNvSpPr txBox="1"/>
            <p:nvPr/>
          </p:nvSpPr>
          <p:spPr>
            <a:xfrm>
              <a:off x="5417117" y="4170566"/>
              <a:ext cx="580230" cy="369332"/>
            </a:xfrm>
            <a:prstGeom prst="rect">
              <a:avLst/>
            </a:prstGeom>
            <a:noFill/>
          </p:spPr>
          <p:txBody>
            <a:bodyPr wrap="square" rtlCol="0">
              <a:spAutoFit/>
            </a:bodyPr>
            <a:lstStyle/>
            <a:p>
              <a:pPr algn="dist"/>
              <a:r>
                <a:rPr kumimoji="1" lang="ja-JP" altLang="en-US" dirty="0"/>
                <a:t>くわ</a:t>
              </a:r>
              <a:endParaRPr kumimoji="1" lang="en-US" altLang="ja-JP" dirty="0"/>
            </a:p>
          </p:txBody>
        </p:sp>
        <p:sp>
          <p:nvSpPr>
            <p:cNvPr id="89888" name="テキスト ボックス 14">
              <a:extLst>
                <a:ext uri="{FF2B5EF4-FFF2-40B4-BE49-F238E27FC236}">
                  <a16:creationId xmlns:a16="http://schemas.microsoft.com/office/drawing/2014/main" id="{EB17852D-D87D-90C0-F3D1-333EBD198E44}"/>
                </a:ext>
              </a:extLst>
            </p:cNvPr>
            <p:cNvSpPr txBox="1"/>
            <p:nvPr/>
          </p:nvSpPr>
          <p:spPr>
            <a:xfrm>
              <a:off x="8197055" y="4170566"/>
              <a:ext cx="580229" cy="369332"/>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pPr algn="ctr"/>
              <a:r>
                <a:rPr kumimoji="1" lang="ja-JP" altLang="en-US" dirty="0"/>
                <a:t>ひと</a:t>
              </a:r>
              <a:endParaRPr kumimoji="1" lang="en-US" altLang="ja-JP" dirty="0"/>
            </a:p>
          </p:txBody>
        </p:sp>
        <p:sp>
          <p:nvSpPr>
            <p:cNvPr id="89889" name="テキスト ボックス 89888">
              <a:extLst>
                <a:ext uri="{FF2B5EF4-FFF2-40B4-BE49-F238E27FC236}">
                  <a16:creationId xmlns:a16="http://schemas.microsoft.com/office/drawing/2014/main" id="{882228CA-E0D8-924D-33B4-2C4541671027}"/>
                </a:ext>
              </a:extLst>
            </p:cNvPr>
            <p:cNvSpPr txBox="1"/>
            <p:nvPr/>
          </p:nvSpPr>
          <p:spPr>
            <a:xfrm>
              <a:off x="1450650" y="4890646"/>
              <a:ext cx="817094" cy="369332"/>
            </a:xfrm>
            <a:prstGeom prst="rect">
              <a:avLst/>
            </a:prstGeom>
            <a:noFill/>
          </p:spPr>
          <p:txBody>
            <a:bodyPr wrap="square" rtlCol="0">
              <a:spAutoFit/>
            </a:bodyPr>
            <a:lstStyle/>
            <a:p>
              <a:pPr algn="dist"/>
              <a:r>
                <a:rPr kumimoji="1" lang="ja-JP" altLang="en-US" dirty="0"/>
                <a:t>きがる</a:t>
              </a:r>
              <a:endParaRPr kumimoji="1" lang="en-US" altLang="ja-JP" dirty="0"/>
            </a:p>
          </p:txBody>
        </p:sp>
        <p:sp>
          <p:nvSpPr>
            <p:cNvPr id="89890" name="テキスト ボックス 89889">
              <a:extLst>
                <a:ext uri="{FF2B5EF4-FFF2-40B4-BE49-F238E27FC236}">
                  <a16:creationId xmlns:a16="http://schemas.microsoft.com/office/drawing/2014/main" id="{BC25D65D-2757-C550-7B7B-01B2E482B08D}"/>
                </a:ext>
              </a:extLst>
            </p:cNvPr>
            <p:cNvSpPr txBox="1"/>
            <p:nvPr/>
          </p:nvSpPr>
          <p:spPr>
            <a:xfrm>
              <a:off x="2511647" y="4890646"/>
              <a:ext cx="647804" cy="369332"/>
            </a:xfrm>
            <a:prstGeom prst="rect">
              <a:avLst/>
            </a:prstGeom>
            <a:noFill/>
          </p:spPr>
          <p:txBody>
            <a:bodyPr wrap="square" rtlCol="0">
              <a:spAutoFit/>
            </a:bodyPr>
            <a:lstStyle/>
            <a:p>
              <a:pPr algn="dist"/>
              <a:r>
                <a:rPr kumimoji="1" lang="ja-JP" altLang="en-US" dirty="0"/>
                <a:t>なん</a:t>
              </a:r>
              <a:endParaRPr kumimoji="1" lang="en-US" altLang="ja-JP" dirty="0"/>
            </a:p>
          </p:txBody>
        </p:sp>
        <p:sp>
          <p:nvSpPr>
            <p:cNvPr id="89897" name="テキスト ボックス 89896">
              <a:extLst>
                <a:ext uri="{FF2B5EF4-FFF2-40B4-BE49-F238E27FC236}">
                  <a16:creationId xmlns:a16="http://schemas.microsoft.com/office/drawing/2014/main" id="{054C9980-77CB-EC8E-5C4F-1DBB93B501A9}"/>
                </a:ext>
              </a:extLst>
            </p:cNvPr>
            <p:cNvSpPr txBox="1"/>
            <p:nvPr/>
          </p:nvSpPr>
          <p:spPr>
            <a:xfrm>
              <a:off x="3748323" y="4866060"/>
              <a:ext cx="647803" cy="369332"/>
            </a:xfrm>
            <a:prstGeom prst="rect">
              <a:avLst/>
            </a:prstGeom>
            <a:noFill/>
          </p:spPr>
          <p:txBody>
            <a:bodyPr wrap="square" rtlCol="0">
              <a:spAutoFit/>
            </a:bodyPr>
            <a:lstStyle/>
            <a:p>
              <a:pPr algn="dist"/>
              <a:r>
                <a:rPr kumimoji="1" lang="ja-JP" altLang="en-US" dirty="0"/>
                <a:t>はな</a:t>
              </a:r>
              <a:endParaRPr kumimoji="1" lang="en-US" altLang="ja-JP" dirty="0"/>
            </a:p>
          </p:txBody>
        </p:sp>
      </p:grpSp>
      <p:grpSp>
        <p:nvGrpSpPr>
          <p:cNvPr id="89894" name="グループ化 89893">
            <a:extLst>
              <a:ext uri="{FF2B5EF4-FFF2-40B4-BE49-F238E27FC236}">
                <a16:creationId xmlns:a16="http://schemas.microsoft.com/office/drawing/2014/main" id="{F67337A2-7BFC-F1FD-ADA0-0D999C31F623}"/>
              </a:ext>
            </a:extLst>
          </p:cNvPr>
          <p:cNvGrpSpPr/>
          <p:nvPr/>
        </p:nvGrpSpPr>
        <p:grpSpPr>
          <a:xfrm>
            <a:off x="250824" y="2564729"/>
            <a:ext cx="8642350" cy="1800199"/>
            <a:chOff x="250824" y="2654002"/>
            <a:chExt cx="8642350" cy="1800199"/>
          </a:xfrm>
        </p:grpSpPr>
        <p:sp>
          <p:nvSpPr>
            <p:cNvPr id="2" name="角丸四角形 1">
              <a:extLst>
                <a:ext uri="{FF2B5EF4-FFF2-40B4-BE49-F238E27FC236}">
                  <a16:creationId xmlns:a16="http://schemas.microsoft.com/office/drawing/2014/main" id="{3300AD66-8271-C3FC-A7FB-83E76E59721C}"/>
                </a:ext>
              </a:extLst>
            </p:cNvPr>
            <p:cNvSpPr/>
            <p:nvPr/>
          </p:nvSpPr>
          <p:spPr>
            <a:xfrm>
              <a:off x="250824" y="2654002"/>
              <a:ext cx="8642350" cy="1800199"/>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defRPr/>
              </a:pPr>
              <a:r>
                <a:rPr kumimoji="1" lang="ja-JP" altLang="en-US" sz="3200" dirty="0">
                  <a:solidFill>
                    <a:srgbClr val="002060"/>
                  </a:solidFill>
                  <a:latin typeface="ＭＳ ゴシック" panose="020B0609070205080204" pitchFamily="49" charset="-128"/>
                  <a:ea typeface="ＭＳ ゴシック" panose="020B0609070205080204" pitchFamily="49" charset="-128"/>
                </a:rPr>
                <a:t>　ＳＮＳで知り合った人を信用しすぎると、</a:t>
              </a:r>
              <a:endParaRPr kumimoji="1" lang="en-US" altLang="ja-JP" sz="3200" dirty="0">
                <a:solidFill>
                  <a:srgbClr val="002060"/>
                </a:solidFill>
                <a:latin typeface="ＭＳ ゴシック" panose="020B0609070205080204" pitchFamily="49" charset="-128"/>
                <a:ea typeface="ＭＳ ゴシック" panose="020B0609070205080204" pitchFamily="49" charset="-128"/>
              </a:endParaRPr>
            </a:p>
            <a:p>
              <a:pPr>
                <a:lnSpc>
                  <a:spcPct val="150000"/>
                </a:lnSpc>
                <a:defRPr/>
              </a:pPr>
              <a:r>
                <a:rPr kumimoji="1" lang="ja-JP" altLang="en-US" sz="3200" dirty="0">
                  <a:solidFill>
                    <a:srgbClr val="002060"/>
                  </a:solidFill>
                  <a:latin typeface="ＭＳ ゴシック" panose="020B0609070205080204" pitchFamily="49" charset="-128"/>
                  <a:ea typeface="ＭＳ ゴシック" panose="020B0609070205080204" pitchFamily="49" charset="-128"/>
                </a:rPr>
                <a:t>　犯罪にまき込まれる可能性があります。</a:t>
              </a:r>
            </a:p>
          </p:txBody>
        </p:sp>
        <p:grpSp>
          <p:nvGrpSpPr>
            <p:cNvPr id="3" name="グループ化 2">
              <a:extLst>
                <a:ext uri="{FF2B5EF4-FFF2-40B4-BE49-F238E27FC236}">
                  <a16:creationId xmlns:a16="http://schemas.microsoft.com/office/drawing/2014/main" id="{F518DCF5-85AB-FC6B-DCB4-F4D2ACE40614}"/>
                </a:ext>
              </a:extLst>
            </p:cNvPr>
            <p:cNvGrpSpPr/>
            <p:nvPr/>
          </p:nvGrpSpPr>
          <p:grpSpPr>
            <a:xfrm>
              <a:off x="698077" y="2768961"/>
              <a:ext cx="5505420" cy="1098198"/>
              <a:chOff x="764629" y="4284310"/>
              <a:chExt cx="5505420" cy="1098198"/>
            </a:xfrm>
          </p:grpSpPr>
          <p:sp>
            <p:nvSpPr>
              <p:cNvPr id="4" name="テキスト ボックス 3">
                <a:extLst>
                  <a:ext uri="{FF2B5EF4-FFF2-40B4-BE49-F238E27FC236}">
                    <a16:creationId xmlns:a16="http://schemas.microsoft.com/office/drawing/2014/main" id="{4D7EDA6E-D5FE-EA9E-E6BF-70A3E8B4F026}"/>
                  </a:ext>
                </a:extLst>
              </p:cNvPr>
              <p:cNvSpPr txBox="1"/>
              <p:nvPr/>
            </p:nvSpPr>
            <p:spPr>
              <a:xfrm>
                <a:off x="764629" y="4313792"/>
                <a:ext cx="1486877" cy="369332"/>
              </a:xfrm>
              <a:prstGeom prst="rect">
                <a:avLst/>
              </a:prstGeom>
              <a:noFill/>
            </p:spPr>
            <p:txBody>
              <a:bodyPr wrap="square" rtlCol="0">
                <a:spAutoFit/>
              </a:bodyPr>
              <a:lstStyle/>
              <a:p>
                <a:pPr algn="dist"/>
                <a:r>
                  <a:rPr kumimoji="1" lang="ja-JP" altLang="en-US" dirty="0"/>
                  <a:t>えすえぬえす</a:t>
                </a:r>
                <a:endParaRPr kumimoji="1" lang="en-US" altLang="ja-JP" dirty="0"/>
              </a:p>
            </p:txBody>
          </p:sp>
          <p:sp>
            <p:nvSpPr>
              <p:cNvPr id="20" name="テキスト ボックス 19">
                <a:extLst>
                  <a:ext uri="{FF2B5EF4-FFF2-40B4-BE49-F238E27FC236}">
                    <a16:creationId xmlns:a16="http://schemas.microsoft.com/office/drawing/2014/main" id="{9BFDD5D1-BFB8-FA14-04EC-9C1DFEFF9DEA}"/>
                  </a:ext>
                </a:extLst>
              </p:cNvPr>
              <p:cNvSpPr txBox="1"/>
              <p:nvPr/>
            </p:nvSpPr>
            <p:spPr>
              <a:xfrm>
                <a:off x="2570226" y="4314582"/>
                <a:ext cx="295041" cy="369332"/>
              </a:xfrm>
              <a:prstGeom prst="rect">
                <a:avLst/>
              </a:prstGeom>
              <a:noFill/>
            </p:spPr>
            <p:txBody>
              <a:bodyPr wrap="square" rtlCol="0">
                <a:spAutoFit/>
              </a:bodyPr>
              <a:lstStyle/>
              <a:p>
                <a:pPr algn="dist"/>
                <a:r>
                  <a:rPr kumimoji="1" lang="ja-JP" altLang="en-US" dirty="0"/>
                  <a:t>し</a:t>
                </a:r>
                <a:endParaRPr kumimoji="1" lang="en-US" altLang="ja-JP" dirty="0"/>
              </a:p>
            </p:txBody>
          </p:sp>
          <p:sp>
            <p:nvSpPr>
              <p:cNvPr id="21" name="テキスト ボックス 20">
                <a:extLst>
                  <a:ext uri="{FF2B5EF4-FFF2-40B4-BE49-F238E27FC236}">
                    <a16:creationId xmlns:a16="http://schemas.microsoft.com/office/drawing/2014/main" id="{67B0FE6E-3758-9921-F81C-2674FA1A8EE5}"/>
                  </a:ext>
                </a:extLst>
              </p:cNvPr>
              <p:cNvSpPr txBox="1"/>
              <p:nvPr/>
            </p:nvSpPr>
            <p:spPr>
              <a:xfrm>
                <a:off x="3369323" y="4314582"/>
                <a:ext cx="324544" cy="369332"/>
              </a:xfrm>
              <a:prstGeom prst="rect">
                <a:avLst/>
              </a:prstGeom>
              <a:noFill/>
            </p:spPr>
            <p:txBody>
              <a:bodyPr wrap="square" rtlCol="0">
                <a:spAutoFit/>
              </a:bodyPr>
              <a:lstStyle/>
              <a:p>
                <a:pPr algn="dist"/>
                <a:r>
                  <a:rPr kumimoji="1" lang="ja-JP" altLang="en-US" dirty="0"/>
                  <a:t>あ</a:t>
                </a:r>
                <a:endParaRPr kumimoji="1" lang="en-US" altLang="ja-JP" dirty="0"/>
              </a:p>
            </p:txBody>
          </p:sp>
          <p:sp>
            <p:nvSpPr>
              <p:cNvPr id="22" name="テキスト ボックス 21">
                <a:extLst>
                  <a:ext uri="{FF2B5EF4-FFF2-40B4-BE49-F238E27FC236}">
                    <a16:creationId xmlns:a16="http://schemas.microsoft.com/office/drawing/2014/main" id="{24BE75C7-2515-C286-0B88-3885A08403D8}"/>
                  </a:ext>
                </a:extLst>
              </p:cNvPr>
              <p:cNvSpPr txBox="1"/>
              <p:nvPr/>
            </p:nvSpPr>
            <p:spPr>
              <a:xfrm>
                <a:off x="4467915" y="4314582"/>
                <a:ext cx="580230" cy="369332"/>
              </a:xfrm>
              <a:prstGeom prst="rect">
                <a:avLst/>
              </a:prstGeom>
              <a:noFill/>
            </p:spPr>
            <p:txBody>
              <a:bodyPr wrap="square" rtlCol="0">
                <a:spAutoFit/>
              </a:bodyPr>
              <a:lstStyle/>
              <a:p>
                <a:pPr algn="dist"/>
                <a:r>
                  <a:rPr kumimoji="1" lang="ja-JP" altLang="en-US" dirty="0"/>
                  <a:t>ひと</a:t>
                </a:r>
                <a:endParaRPr kumimoji="1" lang="en-US" altLang="ja-JP" dirty="0"/>
              </a:p>
            </p:txBody>
          </p:sp>
          <p:sp>
            <p:nvSpPr>
              <p:cNvPr id="23" name="テキスト ボックス 22">
                <a:extLst>
                  <a:ext uri="{FF2B5EF4-FFF2-40B4-BE49-F238E27FC236}">
                    <a16:creationId xmlns:a16="http://schemas.microsoft.com/office/drawing/2014/main" id="{F6CDA410-E30A-B9D0-6F01-5914AC452915}"/>
                  </a:ext>
                </a:extLst>
              </p:cNvPr>
              <p:cNvSpPr txBox="1"/>
              <p:nvPr/>
            </p:nvSpPr>
            <p:spPr>
              <a:xfrm>
                <a:off x="5302220" y="4284310"/>
                <a:ext cx="967829" cy="369332"/>
              </a:xfrm>
              <a:prstGeom prst="rect">
                <a:avLst/>
              </a:prstGeom>
              <a:noFill/>
            </p:spPr>
            <p:txBody>
              <a:bodyPr wrap="square" rtlCol="0">
                <a:spAutoFit/>
              </a:bodyPr>
              <a:lstStyle/>
              <a:p>
                <a:pPr algn="dist"/>
                <a:r>
                  <a:rPr kumimoji="1" lang="ja-JP" altLang="en-US" dirty="0"/>
                  <a:t>しんよう</a:t>
                </a:r>
                <a:endParaRPr kumimoji="1" lang="en-US" altLang="ja-JP" dirty="0"/>
              </a:p>
            </p:txBody>
          </p:sp>
          <p:sp>
            <p:nvSpPr>
              <p:cNvPr id="24" name="テキスト ボックス 23">
                <a:extLst>
                  <a:ext uri="{FF2B5EF4-FFF2-40B4-BE49-F238E27FC236}">
                    <a16:creationId xmlns:a16="http://schemas.microsoft.com/office/drawing/2014/main" id="{5D680C2B-9509-2DE1-62AD-3A4F58C28E3B}"/>
                  </a:ext>
                </a:extLst>
              </p:cNvPr>
              <p:cNvSpPr txBox="1"/>
              <p:nvPr/>
            </p:nvSpPr>
            <p:spPr>
              <a:xfrm>
                <a:off x="795247" y="5013176"/>
                <a:ext cx="1099991" cy="369332"/>
              </a:xfrm>
              <a:prstGeom prst="rect">
                <a:avLst/>
              </a:prstGeom>
              <a:noFill/>
            </p:spPr>
            <p:txBody>
              <a:bodyPr wrap="square" rtlCol="0">
                <a:spAutoFit/>
              </a:bodyPr>
              <a:lstStyle/>
              <a:p>
                <a:pPr algn="dist"/>
                <a:r>
                  <a:rPr kumimoji="1" lang="ja-JP" altLang="en-US" dirty="0"/>
                  <a:t>はんざい</a:t>
                </a:r>
                <a:endParaRPr kumimoji="1" lang="en-US" altLang="ja-JP" dirty="0"/>
              </a:p>
            </p:txBody>
          </p:sp>
          <p:sp>
            <p:nvSpPr>
              <p:cNvPr id="25" name="テキスト ボックス 24">
                <a:extLst>
                  <a:ext uri="{FF2B5EF4-FFF2-40B4-BE49-F238E27FC236}">
                    <a16:creationId xmlns:a16="http://schemas.microsoft.com/office/drawing/2014/main" id="{161E3F97-80DD-2FD6-FE06-2880F49DA052}"/>
                  </a:ext>
                </a:extLst>
              </p:cNvPr>
              <p:cNvSpPr txBox="1"/>
              <p:nvPr/>
            </p:nvSpPr>
            <p:spPr>
              <a:xfrm>
                <a:off x="2992631" y="5013176"/>
                <a:ext cx="327525" cy="369332"/>
              </a:xfrm>
              <a:prstGeom prst="rect">
                <a:avLst/>
              </a:prstGeom>
              <a:noFill/>
            </p:spPr>
            <p:txBody>
              <a:bodyPr wrap="square" rtlCol="0">
                <a:spAutoFit/>
              </a:bodyPr>
              <a:lstStyle/>
              <a:p>
                <a:pPr algn="dist"/>
                <a:r>
                  <a:rPr kumimoji="1" lang="ja-JP" altLang="en-US" dirty="0"/>
                  <a:t>こ</a:t>
                </a:r>
                <a:endParaRPr kumimoji="1" lang="en-US" altLang="ja-JP" dirty="0"/>
              </a:p>
            </p:txBody>
          </p:sp>
          <p:sp>
            <p:nvSpPr>
              <p:cNvPr id="26" name="テキスト ボックス 25">
                <a:extLst>
                  <a:ext uri="{FF2B5EF4-FFF2-40B4-BE49-F238E27FC236}">
                    <a16:creationId xmlns:a16="http://schemas.microsoft.com/office/drawing/2014/main" id="{1CBF116A-4443-53B2-F240-FE8C87B0E942}"/>
                  </a:ext>
                </a:extLst>
              </p:cNvPr>
              <p:cNvSpPr txBox="1"/>
              <p:nvPr/>
            </p:nvSpPr>
            <p:spPr>
              <a:xfrm>
                <a:off x="4568415" y="5013176"/>
                <a:ext cx="1324131" cy="369332"/>
              </a:xfrm>
              <a:prstGeom prst="rect">
                <a:avLst/>
              </a:prstGeom>
              <a:noFill/>
            </p:spPr>
            <p:txBody>
              <a:bodyPr wrap="square" rtlCol="0">
                <a:spAutoFit/>
              </a:bodyPr>
              <a:lstStyle/>
              <a:p>
                <a:pPr algn="dist"/>
                <a:r>
                  <a:rPr kumimoji="1" lang="ja-JP" altLang="en-US" dirty="0"/>
                  <a:t>かのうせい</a:t>
                </a:r>
                <a:endParaRPr kumimoji="1" lang="en-US" altLang="ja-JP" dirty="0"/>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89896"/>
                                        </p:tgtEl>
                                        <p:attrNameLst>
                                          <p:attrName>style.visibility</p:attrName>
                                        </p:attrNameLst>
                                      </p:cBhvr>
                                      <p:to>
                                        <p:strVal val="visible"/>
                                      </p:to>
                                    </p:set>
                                    <p:animEffect transition="in" filter="fade">
                                      <p:cBhvr>
                                        <p:cTn id="10" dur="500"/>
                                        <p:tgtEl>
                                          <p:spTgt spid="89896"/>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xEl>
                                              <p:pRg st="1" end="1"/>
                                            </p:txEl>
                                          </p:spTgt>
                                        </p:tgtEl>
                                        <p:attrNameLst>
                                          <p:attrName>style.visibility</p:attrName>
                                        </p:attrNameLst>
                                      </p:cBhvr>
                                      <p:to>
                                        <p:strVal val="visible"/>
                                      </p:to>
                                    </p:set>
                                    <p:animEffect transition="in" filter="fade">
                                      <p:cBhvr>
                                        <p:cTn id="13" dur="500"/>
                                        <p:tgtEl>
                                          <p:spTgt spid="16">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fade">
                                      <p:cBhvr>
                                        <p:cTn id="16" dur="500"/>
                                        <p:tgtEl>
                                          <p:spTgt spid="19"/>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6">
                                            <p:txEl>
                                              <p:pRg st="2" end="2"/>
                                            </p:txEl>
                                          </p:spTgt>
                                        </p:tgtEl>
                                        <p:attrNameLst>
                                          <p:attrName>style.visibility</p:attrName>
                                        </p:attrNameLst>
                                      </p:cBhvr>
                                      <p:to>
                                        <p:strVal val="visible"/>
                                      </p:to>
                                    </p:set>
                                    <p:animEffect transition="in" filter="fade">
                                      <p:cBhvr>
                                        <p:cTn id="21" dur="500"/>
                                        <p:tgtEl>
                                          <p:spTgt spid="16">
                                            <p:txEl>
                                              <p:pRg st="2" end="2"/>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89895"/>
                                        </p:tgtEl>
                                        <p:attrNameLst>
                                          <p:attrName>style.visibility</p:attrName>
                                        </p:attrNameLst>
                                      </p:cBhvr>
                                      <p:to>
                                        <p:strVal val="visible"/>
                                      </p:to>
                                    </p:set>
                                    <p:animEffect transition="in" filter="fade">
                                      <p:cBhvr>
                                        <p:cTn id="24" dur="500"/>
                                        <p:tgtEl>
                                          <p:spTgt spid="89895"/>
                                        </p:tgtEl>
                                      </p:cBhvr>
                                    </p:animEffect>
                                  </p:childTnLst>
                                </p:cTn>
                              </p:par>
                              <p:par>
                                <p:cTn id="25" presetID="10" presetClass="entr" presetSubtype="0" fill="hold" nodeType="withEffect">
                                  <p:stCondLst>
                                    <p:cond delay="0"/>
                                  </p:stCondLst>
                                  <p:childTnLst>
                                    <p:set>
                                      <p:cBhvr>
                                        <p:cTn id="26" dur="1" fill="hold">
                                          <p:stCondLst>
                                            <p:cond delay="0"/>
                                          </p:stCondLst>
                                        </p:cTn>
                                        <p:tgtEl>
                                          <p:spTgt spid="16">
                                            <p:txEl>
                                              <p:pRg st="3" end="3"/>
                                            </p:txEl>
                                          </p:spTgt>
                                        </p:tgtEl>
                                        <p:attrNameLst>
                                          <p:attrName>style.visibility</p:attrName>
                                        </p:attrNameLst>
                                      </p:cBhvr>
                                      <p:to>
                                        <p:strVal val="visible"/>
                                      </p:to>
                                    </p:set>
                                    <p:animEffect transition="in" filter="fade">
                                      <p:cBhvr>
                                        <p:cTn id="27" dur="500"/>
                                        <p:tgtEl>
                                          <p:spTgt spid="16">
                                            <p:txEl>
                                              <p:pRg st="3" end="3"/>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89898"/>
                                        </p:tgtEl>
                                        <p:attrNameLst>
                                          <p:attrName>style.visibility</p:attrName>
                                        </p:attrNameLst>
                                      </p:cBhvr>
                                      <p:to>
                                        <p:strVal val="visible"/>
                                      </p:to>
                                    </p:set>
                                    <p:animEffect transition="in" filter="fade">
                                      <p:cBhvr>
                                        <p:cTn id="30" dur="500"/>
                                        <p:tgtEl>
                                          <p:spTgt spid="8989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89894"/>
                                        </p:tgtEl>
                                        <p:attrNameLst>
                                          <p:attrName>style.visibility</p:attrName>
                                        </p:attrNameLst>
                                      </p:cBhvr>
                                      <p:to>
                                        <p:strVal val="visible"/>
                                      </p:to>
                                    </p:set>
                                    <p:animEffect transition="in" filter="fade">
                                      <p:cBhvr>
                                        <p:cTn id="35" dur="500"/>
                                        <p:tgtEl>
                                          <p:spTgt spid="898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4339" name="正方形/長方形 2"/>
          <p:cNvGrpSpPr>
            <a:grpSpLocks/>
          </p:cNvGrpSpPr>
          <p:nvPr/>
        </p:nvGrpSpPr>
        <p:grpSpPr bwMode="auto">
          <a:xfrm>
            <a:off x="-30163" y="-30163"/>
            <a:ext cx="9240838" cy="912066"/>
            <a:chOff x="-19" y="-19"/>
            <a:chExt cx="5821" cy="960"/>
          </a:xfrm>
        </p:grpSpPr>
        <p:pic>
          <p:nvPicPr>
            <p:cNvPr id="1434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36"/>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⑥ＳＮＳで危険にあわないために</a:t>
              </a:r>
            </a:p>
          </p:txBody>
        </p:sp>
      </p:grpSp>
      <p:sp>
        <p:nvSpPr>
          <p:cNvPr id="16" name="テキスト ボックス 4"/>
          <p:cNvSpPr>
            <a:spLocks noChangeArrowheads="1"/>
          </p:cNvSpPr>
          <p:nvPr/>
        </p:nvSpPr>
        <p:spPr bwMode="auto">
          <a:xfrm>
            <a:off x="250825" y="792163"/>
            <a:ext cx="8785225" cy="580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ct val="150000"/>
              </a:lnSpc>
              <a:spcBef>
                <a:spcPts val="600"/>
              </a:spcBef>
              <a:spcAft>
                <a:spcPts val="60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１．ＳＮＳを使う時のルールを決めておく</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60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ＳＮＳを使う時のルールを家の人と相談して決めておく。</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60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・ダイレクトメールが届いても返事をしない。</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2913" indent="-442913" eaLnBrk="1" hangingPunct="1">
              <a:lnSpc>
                <a:spcPct val="150000"/>
              </a:lnSpc>
              <a:spcBef>
                <a:spcPts val="600"/>
              </a:spcBef>
              <a:spcAft>
                <a:spcPts val="60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・自分のアカウントには、自分のことを詳しく書き込まない</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803275" indent="-803275" eaLnBrk="1" hangingPunct="1">
              <a:spcBef>
                <a:spcPts val="600"/>
              </a:spcBef>
              <a:spcAft>
                <a:spcPts val="60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など</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2" name="テキスト ボックス 1">
            <a:extLst>
              <a:ext uri="{FF2B5EF4-FFF2-40B4-BE49-F238E27FC236}">
                <a16:creationId xmlns:a16="http://schemas.microsoft.com/office/drawing/2014/main" id="{BA5D15BF-DDE4-F47A-B71F-20A16215500C}"/>
              </a:ext>
            </a:extLst>
          </p:cNvPr>
          <p:cNvSpPr txBox="1"/>
          <p:nvPr/>
        </p:nvSpPr>
        <p:spPr>
          <a:xfrm>
            <a:off x="295701" y="48962"/>
            <a:ext cx="1368152" cy="338554"/>
          </a:xfrm>
          <a:prstGeom prst="rect">
            <a:avLst/>
          </a:prstGeom>
          <a:noFill/>
        </p:spPr>
        <p:txBody>
          <a:bodyPr wrap="square" rtlCol="0">
            <a:spAutoFit/>
          </a:bodyPr>
          <a:lstStyle/>
          <a:p>
            <a:pPr algn="dist"/>
            <a:r>
              <a:rPr kumimoji="1" lang="ja-JP" altLang="en-US" sz="1600" dirty="0">
                <a:solidFill>
                  <a:schemeClr val="bg1"/>
                </a:solidFill>
              </a:rPr>
              <a:t>えすえぬえす</a:t>
            </a:r>
            <a:endParaRPr kumimoji="1" lang="en-US" altLang="ja-JP" sz="1600" dirty="0">
              <a:solidFill>
                <a:schemeClr val="bg1"/>
              </a:solidFill>
            </a:endParaRPr>
          </a:p>
        </p:txBody>
      </p:sp>
      <p:sp>
        <p:nvSpPr>
          <p:cNvPr id="3" name="テキスト ボックス 2">
            <a:extLst>
              <a:ext uri="{FF2B5EF4-FFF2-40B4-BE49-F238E27FC236}">
                <a16:creationId xmlns:a16="http://schemas.microsoft.com/office/drawing/2014/main" id="{FA4B7A2D-7099-2D21-3808-91EEAD84571A}"/>
              </a:ext>
            </a:extLst>
          </p:cNvPr>
          <p:cNvSpPr txBox="1"/>
          <p:nvPr/>
        </p:nvSpPr>
        <p:spPr>
          <a:xfrm>
            <a:off x="1799922" y="39283"/>
            <a:ext cx="875138" cy="338554"/>
          </a:xfrm>
          <a:prstGeom prst="rect">
            <a:avLst/>
          </a:prstGeom>
          <a:noFill/>
        </p:spPr>
        <p:txBody>
          <a:bodyPr wrap="square" rtlCol="0">
            <a:spAutoFit/>
          </a:bodyPr>
          <a:lstStyle/>
          <a:p>
            <a:pPr algn="dist"/>
            <a:r>
              <a:rPr kumimoji="1" lang="ja-JP" altLang="en-US" sz="1600" dirty="0">
                <a:solidFill>
                  <a:schemeClr val="bg1"/>
                </a:solidFill>
              </a:rPr>
              <a:t>きけん</a:t>
            </a:r>
            <a:endParaRPr kumimoji="1" lang="en-US" altLang="ja-JP" sz="1600" dirty="0">
              <a:solidFill>
                <a:schemeClr val="bg1"/>
              </a:solidFill>
            </a:endParaRPr>
          </a:p>
        </p:txBody>
      </p:sp>
      <p:grpSp>
        <p:nvGrpSpPr>
          <p:cNvPr id="24" name="グループ化 23">
            <a:extLst>
              <a:ext uri="{FF2B5EF4-FFF2-40B4-BE49-F238E27FC236}">
                <a16:creationId xmlns:a16="http://schemas.microsoft.com/office/drawing/2014/main" id="{B8F57AE1-858B-F146-F30C-C2BCA08D5464}"/>
              </a:ext>
            </a:extLst>
          </p:cNvPr>
          <p:cNvGrpSpPr/>
          <p:nvPr/>
        </p:nvGrpSpPr>
        <p:grpSpPr>
          <a:xfrm>
            <a:off x="1055636" y="749315"/>
            <a:ext cx="5342392" cy="393694"/>
            <a:chOff x="1055636" y="749315"/>
            <a:chExt cx="5342392" cy="393694"/>
          </a:xfrm>
        </p:grpSpPr>
        <p:sp>
          <p:nvSpPr>
            <p:cNvPr id="4" name="テキスト ボックス 3">
              <a:extLst>
                <a:ext uri="{FF2B5EF4-FFF2-40B4-BE49-F238E27FC236}">
                  <a16:creationId xmlns:a16="http://schemas.microsoft.com/office/drawing/2014/main" id="{C7FD4373-FE4C-BFCB-3142-C70D4E2124FD}"/>
                </a:ext>
              </a:extLst>
            </p:cNvPr>
            <p:cNvSpPr txBox="1"/>
            <p:nvPr/>
          </p:nvSpPr>
          <p:spPr>
            <a:xfrm>
              <a:off x="2642078" y="749315"/>
              <a:ext cx="649700" cy="369332"/>
            </a:xfrm>
            <a:prstGeom prst="rect">
              <a:avLst/>
            </a:prstGeom>
            <a:noFill/>
          </p:spPr>
          <p:txBody>
            <a:bodyPr wrap="square" rtlCol="0">
              <a:spAutoFit/>
            </a:bodyPr>
            <a:lstStyle/>
            <a:p>
              <a:pPr algn="dist"/>
              <a:r>
                <a:rPr kumimoji="1" lang="ja-JP" altLang="en-US" dirty="0">
                  <a:solidFill>
                    <a:srgbClr val="FF0000"/>
                  </a:solidFill>
                </a:rPr>
                <a:t>つか</a:t>
              </a:r>
              <a:endParaRPr kumimoji="1" lang="en-US" altLang="ja-JP" dirty="0">
                <a:solidFill>
                  <a:srgbClr val="FF0000"/>
                </a:solidFill>
              </a:endParaRPr>
            </a:p>
          </p:txBody>
        </p:sp>
        <p:sp>
          <p:nvSpPr>
            <p:cNvPr id="5" name="テキスト ボックス 4">
              <a:extLst>
                <a:ext uri="{FF2B5EF4-FFF2-40B4-BE49-F238E27FC236}">
                  <a16:creationId xmlns:a16="http://schemas.microsoft.com/office/drawing/2014/main" id="{CB264A02-0E0F-A109-1862-1520F2C6D2A6}"/>
                </a:ext>
              </a:extLst>
            </p:cNvPr>
            <p:cNvSpPr txBox="1"/>
            <p:nvPr/>
          </p:nvSpPr>
          <p:spPr>
            <a:xfrm>
              <a:off x="1055636" y="773677"/>
              <a:ext cx="1475188" cy="369332"/>
            </a:xfrm>
            <a:prstGeom prst="rect">
              <a:avLst/>
            </a:prstGeom>
            <a:noFill/>
          </p:spPr>
          <p:txBody>
            <a:bodyPr wrap="square" rtlCol="0">
              <a:spAutoFit/>
            </a:bodyPr>
            <a:lstStyle/>
            <a:p>
              <a:pPr algn="dist"/>
              <a:r>
                <a:rPr kumimoji="1" lang="ja-JP" altLang="en-US" dirty="0">
                  <a:solidFill>
                    <a:srgbClr val="FF0000"/>
                  </a:solidFill>
                </a:rPr>
                <a:t>えすえぬえす</a:t>
              </a:r>
              <a:endParaRPr kumimoji="1" lang="en-US" altLang="ja-JP" dirty="0">
                <a:solidFill>
                  <a:srgbClr val="FF0000"/>
                </a:solidFill>
              </a:endParaRPr>
            </a:p>
          </p:txBody>
        </p:sp>
        <p:sp>
          <p:nvSpPr>
            <p:cNvPr id="6" name="テキスト ボックス 5">
              <a:extLst>
                <a:ext uri="{FF2B5EF4-FFF2-40B4-BE49-F238E27FC236}">
                  <a16:creationId xmlns:a16="http://schemas.microsoft.com/office/drawing/2014/main" id="{93BB329C-4E24-51C7-CB50-686178E06775}"/>
                </a:ext>
              </a:extLst>
            </p:cNvPr>
            <p:cNvSpPr txBox="1"/>
            <p:nvPr/>
          </p:nvSpPr>
          <p:spPr>
            <a:xfrm>
              <a:off x="6037750" y="764704"/>
              <a:ext cx="360278" cy="369332"/>
            </a:xfrm>
            <a:prstGeom prst="rect">
              <a:avLst/>
            </a:prstGeom>
            <a:noFill/>
          </p:spPr>
          <p:txBody>
            <a:bodyPr wrap="square" rtlCol="0">
              <a:spAutoFit/>
            </a:bodyPr>
            <a:lstStyle/>
            <a:p>
              <a:pPr algn="dist"/>
              <a:r>
                <a:rPr kumimoji="1" lang="ja-JP" altLang="en-US" dirty="0">
                  <a:solidFill>
                    <a:srgbClr val="FF0000"/>
                  </a:solidFill>
                </a:rPr>
                <a:t>き</a:t>
              </a:r>
              <a:endParaRPr kumimoji="1" lang="en-US" altLang="ja-JP" dirty="0">
                <a:solidFill>
                  <a:srgbClr val="FF0000"/>
                </a:solidFill>
              </a:endParaRPr>
            </a:p>
          </p:txBody>
        </p:sp>
        <p:sp>
          <p:nvSpPr>
            <p:cNvPr id="8" name="テキスト ボックス 7">
              <a:extLst>
                <a:ext uri="{FF2B5EF4-FFF2-40B4-BE49-F238E27FC236}">
                  <a16:creationId xmlns:a16="http://schemas.microsoft.com/office/drawing/2014/main" id="{CD9228F7-B8BB-DC6C-92AD-7AF99C67836C}"/>
                </a:ext>
              </a:extLst>
            </p:cNvPr>
            <p:cNvSpPr txBox="1"/>
            <p:nvPr/>
          </p:nvSpPr>
          <p:spPr>
            <a:xfrm>
              <a:off x="3450778" y="764212"/>
              <a:ext cx="613162" cy="369332"/>
            </a:xfrm>
            <a:prstGeom prst="rect">
              <a:avLst/>
            </a:prstGeom>
            <a:noFill/>
          </p:spPr>
          <p:txBody>
            <a:bodyPr wrap="square" rtlCol="0">
              <a:spAutoFit/>
            </a:bodyPr>
            <a:lstStyle/>
            <a:p>
              <a:pPr algn="dist"/>
              <a:r>
                <a:rPr kumimoji="1" lang="ja-JP" altLang="en-US" dirty="0">
                  <a:solidFill>
                    <a:srgbClr val="FF0000"/>
                  </a:solidFill>
                </a:rPr>
                <a:t>とき</a:t>
              </a:r>
              <a:endParaRPr kumimoji="1" lang="en-US" altLang="ja-JP" dirty="0">
                <a:solidFill>
                  <a:srgbClr val="FF0000"/>
                </a:solidFill>
              </a:endParaRPr>
            </a:p>
          </p:txBody>
        </p:sp>
      </p:grpSp>
      <p:grpSp>
        <p:nvGrpSpPr>
          <p:cNvPr id="25" name="グループ化 24">
            <a:extLst>
              <a:ext uri="{FF2B5EF4-FFF2-40B4-BE49-F238E27FC236}">
                <a16:creationId xmlns:a16="http://schemas.microsoft.com/office/drawing/2014/main" id="{DF4CC4AB-3FD1-B80A-8C44-1A1583C8E339}"/>
              </a:ext>
            </a:extLst>
          </p:cNvPr>
          <p:cNvGrpSpPr/>
          <p:nvPr/>
        </p:nvGrpSpPr>
        <p:grpSpPr>
          <a:xfrm>
            <a:off x="368649" y="1609046"/>
            <a:ext cx="7803751" cy="3641696"/>
            <a:chOff x="368649" y="1609046"/>
            <a:chExt cx="7803751" cy="3641696"/>
          </a:xfrm>
        </p:grpSpPr>
        <p:sp>
          <p:nvSpPr>
            <p:cNvPr id="7" name="テキスト ボックス 6">
              <a:extLst>
                <a:ext uri="{FF2B5EF4-FFF2-40B4-BE49-F238E27FC236}">
                  <a16:creationId xmlns:a16="http://schemas.microsoft.com/office/drawing/2014/main" id="{6294BEC8-EC74-A6D0-BF3D-E4434538E16A}"/>
                </a:ext>
              </a:extLst>
            </p:cNvPr>
            <p:cNvSpPr txBox="1"/>
            <p:nvPr/>
          </p:nvSpPr>
          <p:spPr>
            <a:xfrm>
              <a:off x="683568" y="1647075"/>
              <a:ext cx="1475188" cy="369332"/>
            </a:xfrm>
            <a:prstGeom prst="rect">
              <a:avLst/>
            </a:prstGeom>
            <a:noFill/>
          </p:spPr>
          <p:txBody>
            <a:bodyPr wrap="square" rtlCol="0">
              <a:spAutoFit/>
            </a:bodyPr>
            <a:lstStyle/>
            <a:p>
              <a:pPr algn="dist"/>
              <a:r>
                <a:rPr kumimoji="1" lang="ja-JP" altLang="en-US" dirty="0"/>
                <a:t>えすえぬえす</a:t>
              </a:r>
              <a:endParaRPr kumimoji="1" lang="en-US" altLang="ja-JP" dirty="0"/>
            </a:p>
          </p:txBody>
        </p:sp>
        <p:sp>
          <p:nvSpPr>
            <p:cNvPr id="9" name="テキスト ボックス 8">
              <a:extLst>
                <a:ext uri="{FF2B5EF4-FFF2-40B4-BE49-F238E27FC236}">
                  <a16:creationId xmlns:a16="http://schemas.microsoft.com/office/drawing/2014/main" id="{6E226262-9000-284E-AD3A-82F554DDAC2C}"/>
                </a:ext>
              </a:extLst>
            </p:cNvPr>
            <p:cNvSpPr txBox="1"/>
            <p:nvPr/>
          </p:nvSpPr>
          <p:spPr>
            <a:xfrm>
              <a:off x="2287705" y="1609046"/>
              <a:ext cx="632445" cy="369332"/>
            </a:xfrm>
            <a:prstGeom prst="rect">
              <a:avLst/>
            </a:prstGeom>
            <a:noFill/>
          </p:spPr>
          <p:txBody>
            <a:bodyPr wrap="square" rtlCol="0">
              <a:spAutoFit/>
            </a:bodyPr>
            <a:lstStyle/>
            <a:p>
              <a:pPr algn="dist"/>
              <a:r>
                <a:rPr kumimoji="1" lang="ja-JP" altLang="en-US" dirty="0"/>
                <a:t>つか</a:t>
              </a:r>
              <a:endParaRPr kumimoji="1" lang="en-US" altLang="ja-JP" dirty="0"/>
            </a:p>
          </p:txBody>
        </p:sp>
        <p:sp>
          <p:nvSpPr>
            <p:cNvPr id="10" name="テキスト ボックス 9">
              <a:extLst>
                <a:ext uri="{FF2B5EF4-FFF2-40B4-BE49-F238E27FC236}">
                  <a16:creationId xmlns:a16="http://schemas.microsoft.com/office/drawing/2014/main" id="{2779118A-F7C9-CA47-C5DA-F64CD0EC079D}"/>
                </a:ext>
              </a:extLst>
            </p:cNvPr>
            <p:cNvSpPr txBox="1"/>
            <p:nvPr/>
          </p:nvSpPr>
          <p:spPr>
            <a:xfrm>
              <a:off x="3131840" y="1609046"/>
              <a:ext cx="574950" cy="369332"/>
            </a:xfrm>
            <a:prstGeom prst="rect">
              <a:avLst/>
            </a:prstGeom>
            <a:noFill/>
          </p:spPr>
          <p:txBody>
            <a:bodyPr wrap="square" rtlCol="0">
              <a:spAutoFit/>
            </a:bodyPr>
            <a:lstStyle/>
            <a:p>
              <a:pPr algn="dist"/>
              <a:r>
                <a:rPr kumimoji="1" lang="ja-JP" altLang="en-US" dirty="0"/>
                <a:t>とき</a:t>
              </a:r>
              <a:endParaRPr kumimoji="1" lang="en-US" altLang="ja-JP" dirty="0"/>
            </a:p>
          </p:txBody>
        </p:sp>
        <p:sp>
          <p:nvSpPr>
            <p:cNvPr id="11" name="テキスト ボックス 10">
              <a:extLst>
                <a:ext uri="{FF2B5EF4-FFF2-40B4-BE49-F238E27FC236}">
                  <a16:creationId xmlns:a16="http://schemas.microsoft.com/office/drawing/2014/main" id="{622A7290-46C1-3B83-F0F5-7EA1BB5E22A7}"/>
                </a:ext>
              </a:extLst>
            </p:cNvPr>
            <p:cNvSpPr txBox="1"/>
            <p:nvPr/>
          </p:nvSpPr>
          <p:spPr>
            <a:xfrm>
              <a:off x="5539227" y="1617538"/>
              <a:ext cx="632445" cy="369332"/>
            </a:xfrm>
            <a:prstGeom prst="rect">
              <a:avLst/>
            </a:prstGeom>
            <a:noFill/>
          </p:spPr>
          <p:txBody>
            <a:bodyPr wrap="square" rtlCol="0">
              <a:spAutoFit/>
            </a:bodyPr>
            <a:lstStyle/>
            <a:p>
              <a:pPr algn="dist"/>
              <a:r>
                <a:rPr kumimoji="1" lang="ja-JP" altLang="en-US" dirty="0"/>
                <a:t>いえ</a:t>
              </a:r>
              <a:endParaRPr kumimoji="1" lang="en-US" altLang="ja-JP" dirty="0"/>
            </a:p>
          </p:txBody>
        </p:sp>
        <p:sp>
          <p:nvSpPr>
            <p:cNvPr id="12" name="テキスト ボックス 11">
              <a:extLst>
                <a:ext uri="{FF2B5EF4-FFF2-40B4-BE49-F238E27FC236}">
                  <a16:creationId xmlns:a16="http://schemas.microsoft.com/office/drawing/2014/main" id="{FD936716-59AD-E86D-6738-E00D77C0780F}"/>
                </a:ext>
              </a:extLst>
            </p:cNvPr>
            <p:cNvSpPr txBox="1"/>
            <p:nvPr/>
          </p:nvSpPr>
          <p:spPr>
            <a:xfrm>
              <a:off x="6329218" y="1635267"/>
              <a:ext cx="632445" cy="369332"/>
            </a:xfrm>
            <a:prstGeom prst="rect">
              <a:avLst/>
            </a:prstGeom>
            <a:noFill/>
          </p:spPr>
          <p:txBody>
            <a:bodyPr wrap="square" rtlCol="0">
              <a:spAutoFit/>
            </a:bodyPr>
            <a:lstStyle/>
            <a:p>
              <a:pPr algn="dist"/>
              <a:r>
                <a:rPr kumimoji="1" lang="ja-JP" altLang="en-US" dirty="0"/>
                <a:t>ひと</a:t>
              </a:r>
              <a:endParaRPr kumimoji="1" lang="en-US" altLang="ja-JP" dirty="0"/>
            </a:p>
          </p:txBody>
        </p:sp>
        <p:sp>
          <p:nvSpPr>
            <p:cNvPr id="13" name="テキスト ボックス 12">
              <a:extLst>
                <a:ext uri="{FF2B5EF4-FFF2-40B4-BE49-F238E27FC236}">
                  <a16:creationId xmlns:a16="http://schemas.microsoft.com/office/drawing/2014/main" id="{E4153007-E620-BF4F-0F11-D6893B18960D}"/>
                </a:ext>
              </a:extLst>
            </p:cNvPr>
            <p:cNvSpPr txBox="1"/>
            <p:nvPr/>
          </p:nvSpPr>
          <p:spPr>
            <a:xfrm>
              <a:off x="7174428" y="1609046"/>
              <a:ext cx="997972" cy="369332"/>
            </a:xfrm>
            <a:prstGeom prst="rect">
              <a:avLst/>
            </a:prstGeom>
            <a:noFill/>
          </p:spPr>
          <p:txBody>
            <a:bodyPr wrap="square" rtlCol="0">
              <a:spAutoFit/>
            </a:bodyPr>
            <a:lstStyle/>
            <a:p>
              <a:pPr algn="dist"/>
              <a:r>
                <a:rPr kumimoji="1" lang="ja-JP" altLang="en-US" dirty="0"/>
                <a:t>そうだん</a:t>
              </a:r>
              <a:endParaRPr kumimoji="1" lang="en-US" altLang="ja-JP" dirty="0"/>
            </a:p>
          </p:txBody>
        </p:sp>
        <p:sp>
          <p:nvSpPr>
            <p:cNvPr id="14" name="テキスト ボックス 13">
              <a:extLst>
                <a:ext uri="{FF2B5EF4-FFF2-40B4-BE49-F238E27FC236}">
                  <a16:creationId xmlns:a16="http://schemas.microsoft.com/office/drawing/2014/main" id="{0BAFB0B0-AA71-A947-8DD5-76852357F776}"/>
                </a:ext>
              </a:extLst>
            </p:cNvPr>
            <p:cNvSpPr txBox="1"/>
            <p:nvPr/>
          </p:nvSpPr>
          <p:spPr>
            <a:xfrm>
              <a:off x="368649" y="2348880"/>
              <a:ext cx="360278" cy="369332"/>
            </a:xfrm>
            <a:prstGeom prst="rect">
              <a:avLst/>
            </a:prstGeom>
            <a:noFill/>
          </p:spPr>
          <p:txBody>
            <a:bodyPr wrap="square" rtlCol="0">
              <a:spAutoFit/>
            </a:bodyPr>
            <a:lstStyle/>
            <a:p>
              <a:pPr algn="dist"/>
              <a:r>
                <a:rPr kumimoji="1" lang="ja-JP" altLang="en-US" dirty="0"/>
                <a:t>き</a:t>
              </a:r>
              <a:endParaRPr kumimoji="1" lang="en-US" altLang="ja-JP" dirty="0"/>
            </a:p>
          </p:txBody>
        </p:sp>
        <p:sp>
          <p:nvSpPr>
            <p:cNvPr id="15" name="テキスト ボックス 14">
              <a:extLst>
                <a:ext uri="{FF2B5EF4-FFF2-40B4-BE49-F238E27FC236}">
                  <a16:creationId xmlns:a16="http://schemas.microsoft.com/office/drawing/2014/main" id="{6FD55950-D701-DA19-4A4C-263708A95A4E}"/>
                </a:ext>
              </a:extLst>
            </p:cNvPr>
            <p:cNvSpPr txBox="1"/>
            <p:nvPr/>
          </p:nvSpPr>
          <p:spPr>
            <a:xfrm>
              <a:off x="4346726" y="3212976"/>
              <a:ext cx="574950" cy="369332"/>
            </a:xfrm>
            <a:prstGeom prst="rect">
              <a:avLst/>
            </a:prstGeom>
            <a:noFill/>
          </p:spPr>
          <p:txBody>
            <a:bodyPr wrap="square" rtlCol="0">
              <a:spAutoFit/>
            </a:bodyPr>
            <a:lstStyle/>
            <a:p>
              <a:pPr algn="dist"/>
              <a:r>
                <a:rPr kumimoji="1" lang="ja-JP" altLang="en-US" dirty="0"/>
                <a:t>とど</a:t>
              </a:r>
              <a:endParaRPr kumimoji="1" lang="en-US" altLang="ja-JP" dirty="0"/>
            </a:p>
          </p:txBody>
        </p:sp>
        <p:sp>
          <p:nvSpPr>
            <p:cNvPr id="17" name="テキスト ボックス 16">
              <a:extLst>
                <a:ext uri="{FF2B5EF4-FFF2-40B4-BE49-F238E27FC236}">
                  <a16:creationId xmlns:a16="http://schemas.microsoft.com/office/drawing/2014/main" id="{31CD2E3F-D2E0-ACB2-0398-ABE9A4E38793}"/>
                </a:ext>
              </a:extLst>
            </p:cNvPr>
            <p:cNvSpPr txBox="1"/>
            <p:nvPr/>
          </p:nvSpPr>
          <p:spPr>
            <a:xfrm>
              <a:off x="6044215" y="3212976"/>
              <a:ext cx="832041" cy="369332"/>
            </a:xfrm>
            <a:prstGeom prst="rect">
              <a:avLst/>
            </a:prstGeom>
            <a:noFill/>
          </p:spPr>
          <p:txBody>
            <a:bodyPr wrap="square" rtlCol="0">
              <a:spAutoFit/>
            </a:bodyPr>
            <a:lstStyle/>
            <a:p>
              <a:pPr algn="dist"/>
              <a:r>
                <a:rPr kumimoji="1" lang="ja-JP" altLang="en-US" dirty="0"/>
                <a:t>へんじ</a:t>
              </a:r>
              <a:endParaRPr kumimoji="1" lang="en-US" altLang="ja-JP" dirty="0"/>
            </a:p>
          </p:txBody>
        </p:sp>
        <p:sp>
          <p:nvSpPr>
            <p:cNvPr id="18" name="テキスト ボックス 17">
              <a:extLst>
                <a:ext uri="{FF2B5EF4-FFF2-40B4-BE49-F238E27FC236}">
                  <a16:creationId xmlns:a16="http://schemas.microsoft.com/office/drawing/2014/main" id="{E707F3B4-CFBA-162E-6305-B23B3B518279}"/>
                </a:ext>
              </a:extLst>
            </p:cNvPr>
            <p:cNvSpPr txBox="1"/>
            <p:nvPr/>
          </p:nvSpPr>
          <p:spPr>
            <a:xfrm>
              <a:off x="712809" y="4098558"/>
              <a:ext cx="857515" cy="369332"/>
            </a:xfrm>
            <a:prstGeom prst="rect">
              <a:avLst/>
            </a:prstGeom>
            <a:noFill/>
          </p:spPr>
          <p:txBody>
            <a:bodyPr wrap="square" rtlCol="0">
              <a:spAutoFit/>
            </a:bodyPr>
            <a:lstStyle/>
            <a:p>
              <a:pPr algn="dist"/>
              <a:r>
                <a:rPr kumimoji="1" lang="ja-JP" altLang="en-US" dirty="0"/>
                <a:t>じぶん</a:t>
              </a:r>
              <a:endParaRPr kumimoji="1" lang="en-US" altLang="ja-JP" dirty="0"/>
            </a:p>
          </p:txBody>
        </p:sp>
        <p:sp>
          <p:nvSpPr>
            <p:cNvPr id="19" name="テキスト ボックス 18">
              <a:extLst>
                <a:ext uri="{FF2B5EF4-FFF2-40B4-BE49-F238E27FC236}">
                  <a16:creationId xmlns:a16="http://schemas.microsoft.com/office/drawing/2014/main" id="{CE8F296C-AE3C-F51D-5EDB-2C2C2305D680}"/>
                </a:ext>
              </a:extLst>
            </p:cNvPr>
            <p:cNvSpPr txBox="1"/>
            <p:nvPr/>
          </p:nvSpPr>
          <p:spPr>
            <a:xfrm>
              <a:off x="5186700" y="4098558"/>
              <a:ext cx="857515" cy="369332"/>
            </a:xfrm>
            <a:prstGeom prst="rect">
              <a:avLst/>
            </a:prstGeom>
            <a:noFill/>
          </p:spPr>
          <p:txBody>
            <a:bodyPr wrap="square" rtlCol="0">
              <a:spAutoFit/>
            </a:bodyPr>
            <a:lstStyle/>
            <a:p>
              <a:pPr algn="dist"/>
              <a:r>
                <a:rPr kumimoji="1" lang="ja-JP" altLang="en-US" dirty="0"/>
                <a:t>じぶん</a:t>
              </a:r>
              <a:endParaRPr kumimoji="1" lang="en-US" altLang="ja-JP" dirty="0"/>
            </a:p>
          </p:txBody>
        </p:sp>
        <p:sp>
          <p:nvSpPr>
            <p:cNvPr id="20" name="テキスト ボックス 19">
              <a:extLst>
                <a:ext uri="{FF2B5EF4-FFF2-40B4-BE49-F238E27FC236}">
                  <a16:creationId xmlns:a16="http://schemas.microsoft.com/office/drawing/2014/main" id="{852F2228-EE56-6CC2-636A-417795ADD8AC}"/>
                </a:ext>
              </a:extLst>
            </p:cNvPr>
            <p:cNvSpPr txBox="1"/>
            <p:nvPr/>
          </p:nvSpPr>
          <p:spPr>
            <a:xfrm>
              <a:off x="7592080" y="4098558"/>
              <a:ext cx="580320" cy="369332"/>
            </a:xfrm>
            <a:prstGeom prst="rect">
              <a:avLst/>
            </a:prstGeom>
            <a:noFill/>
          </p:spPr>
          <p:txBody>
            <a:bodyPr wrap="square" rtlCol="0">
              <a:spAutoFit/>
            </a:bodyPr>
            <a:lstStyle/>
            <a:p>
              <a:pPr algn="dist"/>
              <a:r>
                <a:rPr kumimoji="1" lang="ja-JP" altLang="en-US" dirty="0"/>
                <a:t>くわ</a:t>
              </a:r>
              <a:endParaRPr kumimoji="1" lang="en-US" altLang="ja-JP" dirty="0"/>
            </a:p>
          </p:txBody>
        </p:sp>
        <p:sp>
          <p:nvSpPr>
            <p:cNvPr id="22" name="テキスト ボックス 21">
              <a:extLst>
                <a:ext uri="{FF2B5EF4-FFF2-40B4-BE49-F238E27FC236}">
                  <a16:creationId xmlns:a16="http://schemas.microsoft.com/office/drawing/2014/main" id="{2C77C293-BDEB-B97A-F9FC-FED4500896E4}"/>
                </a:ext>
              </a:extLst>
            </p:cNvPr>
            <p:cNvSpPr txBox="1"/>
            <p:nvPr/>
          </p:nvSpPr>
          <p:spPr>
            <a:xfrm>
              <a:off x="799638" y="4881410"/>
              <a:ext cx="360278" cy="338554"/>
            </a:xfrm>
            <a:prstGeom prst="rect">
              <a:avLst/>
            </a:prstGeom>
            <a:noFill/>
          </p:spPr>
          <p:txBody>
            <a:bodyPr wrap="square" rtlCol="0">
              <a:spAutoFit/>
            </a:bodyPr>
            <a:lstStyle/>
            <a:p>
              <a:pPr algn="dist"/>
              <a:r>
                <a:rPr kumimoji="1" lang="ja-JP" altLang="en-US" sz="1600" dirty="0"/>
                <a:t>か</a:t>
              </a:r>
              <a:endParaRPr kumimoji="1" lang="en-US" altLang="ja-JP" sz="1600" dirty="0"/>
            </a:p>
          </p:txBody>
        </p:sp>
        <p:sp>
          <p:nvSpPr>
            <p:cNvPr id="23" name="テキスト ボックス 22">
              <a:extLst>
                <a:ext uri="{FF2B5EF4-FFF2-40B4-BE49-F238E27FC236}">
                  <a16:creationId xmlns:a16="http://schemas.microsoft.com/office/drawing/2014/main" id="{26BBA5D6-D22E-EC94-26A0-27A74AF327E1}"/>
                </a:ext>
              </a:extLst>
            </p:cNvPr>
            <p:cNvSpPr txBox="1"/>
            <p:nvPr/>
          </p:nvSpPr>
          <p:spPr>
            <a:xfrm>
              <a:off x="1613091" y="4881410"/>
              <a:ext cx="360278" cy="369332"/>
            </a:xfrm>
            <a:prstGeom prst="rect">
              <a:avLst/>
            </a:prstGeom>
            <a:noFill/>
          </p:spPr>
          <p:txBody>
            <a:bodyPr wrap="square" rtlCol="0">
              <a:spAutoFit/>
            </a:bodyPr>
            <a:lstStyle/>
            <a:p>
              <a:pPr algn="dist"/>
              <a:r>
                <a:rPr kumimoji="1" lang="ja-JP" altLang="en-US" dirty="0"/>
                <a:t>こ</a:t>
              </a:r>
              <a:endParaRPr kumimoji="1" lang="en-US" altLang="ja-JP" dirty="0"/>
            </a:p>
          </p:txBody>
        </p:sp>
      </p:grpSp>
    </p:spTree>
    <p:extLst>
      <p:ext uri="{BB962C8B-B14F-4D97-AF65-F5344CB8AC3E}">
        <p14:creationId xmlns:p14="http://schemas.microsoft.com/office/powerpoint/2010/main" val="2985333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fade">
                                      <p:cBhvr>
                                        <p:cTn id="10" dur="500"/>
                                        <p:tgtEl>
                                          <p:spTgt spid="24"/>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xEl>
                                              <p:pRg st="1" end="1"/>
                                            </p:txEl>
                                          </p:spTgt>
                                        </p:tgtEl>
                                        <p:attrNameLst>
                                          <p:attrName>style.visibility</p:attrName>
                                        </p:attrNameLst>
                                      </p:cBhvr>
                                      <p:to>
                                        <p:strVal val="visible"/>
                                      </p:to>
                                    </p:set>
                                    <p:animEffect transition="in" filter="fade">
                                      <p:cBhvr>
                                        <p:cTn id="13" dur="500"/>
                                        <p:tgtEl>
                                          <p:spTgt spid="16">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6">
                                            <p:txEl>
                                              <p:pRg st="2" end="2"/>
                                            </p:txEl>
                                          </p:spTgt>
                                        </p:tgtEl>
                                        <p:attrNameLst>
                                          <p:attrName>style.visibility</p:attrName>
                                        </p:attrNameLst>
                                      </p:cBhvr>
                                      <p:to>
                                        <p:strVal val="visible"/>
                                      </p:to>
                                    </p:set>
                                    <p:animEffect transition="in" filter="fade">
                                      <p:cBhvr>
                                        <p:cTn id="16" dur="500"/>
                                        <p:tgtEl>
                                          <p:spTgt spid="16">
                                            <p:txEl>
                                              <p:pRg st="2" end="2"/>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animEffect transition="in" filter="fade">
                                      <p:cBhvr>
                                        <p:cTn id="19" dur="500"/>
                                        <p:tgtEl>
                                          <p:spTgt spid="16">
                                            <p:txEl>
                                              <p:pRg st="3" end="3"/>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fade">
                                      <p:cBhvr>
                                        <p:cTn id="22" dur="500"/>
                                        <p:tgtEl>
                                          <p:spTgt spid="25"/>
                                        </p:tgtEl>
                                      </p:cBhvr>
                                    </p:animEffect>
                                  </p:childTnLst>
                                </p:cTn>
                              </p:par>
                              <p:par>
                                <p:cTn id="23" presetID="10" presetClass="entr" presetSubtype="0" fill="hold" nodeType="withEffect">
                                  <p:stCondLst>
                                    <p:cond delay="0"/>
                                  </p:stCondLst>
                                  <p:childTnLst>
                                    <p:set>
                                      <p:cBhvr>
                                        <p:cTn id="24" dur="1" fill="hold">
                                          <p:stCondLst>
                                            <p:cond delay="0"/>
                                          </p:stCondLst>
                                        </p:cTn>
                                        <p:tgtEl>
                                          <p:spTgt spid="16">
                                            <p:txEl>
                                              <p:pRg st="4" end="4"/>
                                            </p:txEl>
                                          </p:spTgt>
                                        </p:tgtEl>
                                        <p:attrNameLst>
                                          <p:attrName>style.visibility</p:attrName>
                                        </p:attrNameLst>
                                      </p:cBhvr>
                                      <p:to>
                                        <p:strVal val="visible"/>
                                      </p:to>
                                    </p:set>
                                    <p:animEffect transition="in" filter="fade">
                                      <p:cBhvr>
                                        <p:cTn id="25" dur="500"/>
                                        <p:tgtEl>
                                          <p:spTgt spid="1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4339" name="正方形/長方形 2"/>
          <p:cNvGrpSpPr>
            <a:grpSpLocks/>
          </p:cNvGrpSpPr>
          <p:nvPr/>
        </p:nvGrpSpPr>
        <p:grpSpPr bwMode="auto">
          <a:xfrm>
            <a:off x="-30163" y="-30163"/>
            <a:ext cx="9240838" cy="912066"/>
            <a:chOff x="-19" y="-19"/>
            <a:chExt cx="5821" cy="960"/>
          </a:xfrm>
        </p:grpSpPr>
        <p:pic>
          <p:nvPicPr>
            <p:cNvPr id="1434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36"/>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⑥ＳＮＳで危険にあわないために</a:t>
              </a:r>
            </a:p>
          </p:txBody>
        </p:sp>
      </p:grpSp>
      <p:sp>
        <p:nvSpPr>
          <p:cNvPr id="16" name="テキスト ボックス 4"/>
          <p:cNvSpPr>
            <a:spLocks noChangeArrowheads="1"/>
          </p:cNvSpPr>
          <p:nvPr/>
        </p:nvSpPr>
        <p:spPr bwMode="auto">
          <a:xfrm>
            <a:off x="250825" y="792163"/>
            <a:ext cx="8785225" cy="580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ct val="150000"/>
              </a:lnSpc>
              <a:spcBef>
                <a:spcPts val="600"/>
              </a:spcBef>
              <a:spcAft>
                <a:spcPts val="60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２．ＳＮＳの「プライバシー設定」をする</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60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自分が使うアカウントにあった設定をしましょう。</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60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・プロフィールを公開する範囲を決める。</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60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・ダイレクトメールの受信する人を決める。</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600"/>
              </a:spcBef>
              <a:spcAft>
                <a:spcPts val="60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など</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2" name="テキスト ボックス 1">
            <a:extLst>
              <a:ext uri="{FF2B5EF4-FFF2-40B4-BE49-F238E27FC236}">
                <a16:creationId xmlns:a16="http://schemas.microsoft.com/office/drawing/2014/main" id="{BA5D15BF-DDE4-F47A-B71F-20A16215500C}"/>
              </a:ext>
            </a:extLst>
          </p:cNvPr>
          <p:cNvSpPr txBox="1"/>
          <p:nvPr/>
        </p:nvSpPr>
        <p:spPr>
          <a:xfrm>
            <a:off x="283087" y="14513"/>
            <a:ext cx="1368152" cy="338554"/>
          </a:xfrm>
          <a:prstGeom prst="rect">
            <a:avLst/>
          </a:prstGeom>
          <a:noFill/>
        </p:spPr>
        <p:txBody>
          <a:bodyPr wrap="square" rtlCol="0">
            <a:spAutoFit/>
          </a:bodyPr>
          <a:lstStyle/>
          <a:p>
            <a:pPr algn="dist"/>
            <a:r>
              <a:rPr kumimoji="1" lang="ja-JP" altLang="en-US" sz="1600" dirty="0">
                <a:solidFill>
                  <a:schemeClr val="bg1"/>
                </a:solidFill>
              </a:rPr>
              <a:t>えすえぬえす</a:t>
            </a:r>
            <a:endParaRPr kumimoji="1" lang="en-US" altLang="ja-JP" sz="1600" dirty="0">
              <a:solidFill>
                <a:schemeClr val="bg1"/>
              </a:solidFill>
            </a:endParaRPr>
          </a:p>
        </p:txBody>
      </p:sp>
      <p:sp>
        <p:nvSpPr>
          <p:cNvPr id="3" name="テキスト ボックス 2">
            <a:extLst>
              <a:ext uri="{FF2B5EF4-FFF2-40B4-BE49-F238E27FC236}">
                <a16:creationId xmlns:a16="http://schemas.microsoft.com/office/drawing/2014/main" id="{FA4B7A2D-7099-2D21-3808-91EEAD84571A}"/>
              </a:ext>
            </a:extLst>
          </p:cNvPr>
          <p:cNvSpPr txBox="1"/>
          <p:nvPr/>
        </p:nvSpPr>
        <p:spPr>
          <a:xfrm>
            <a:off x="1794863" y="23780"/>
            <a:ext cx="926868" cy="338554"/>
          </a:xfrm>
          <a:prstGeom prst="rect">
            <a:avLst/>
          </a:prstGeom>
          <a:noFill/>
        </p:spPr>
        <p:txBody>
          <a:bodyPr wrap="square" rtlCol="0">
            <a:spAutoFit/>
          </a:bodyPr>
          <a:lstStyle/>
          <a:p>
            <a:pPr algn="dist"/>
            <a:r>
              <a:rPr kumimoji="1" lang="ja-JP" altLang="en-US" sz="1600" dirty="0">
                <a:solidFill>
                  <a:schemeClr val="bg1"/>
                </a:solidFill>
              </a:rPr>
              <a:t>きけん</a:t>
            </a:r>
            <a:endParaRPr kumimoji="1" lang="en-US" altLang="ja-JP" sz="1600" dirty="0">
              <a:solidFill>
                <a:schemeClr val="bg1"/>
              </a:solidFill>
            </a:endParaRPr>
          </a:p>
        </p:txBody>
      </p:sp>
      <p:grpSp>
        <p:nvGrpSpPr>
          <p:cNvPr id="6" name="グループ化 5">
            <a:extLst>
              <a:ext uri="{FF2B5EF4-FFF2-40B4-BE49-F238E27FC236}">
                <a16:creationId xmlns:a16="http://schemas.microsoft.com/office/drawing/2014/main" id="{E46A730A-E936-06DC-A6D9-3797B0DFA0FC}"/>
              </a:ext>
            </a:extLst>
          </p:cNvPr>
          <p:cNvGrpSpPr/>
          <p:nvPr/>
        </p:nvGrpSpPr>
        <p:grpSpPr>
          <a:xfrm>
            <a:off x="1001590" y="743543"/>
            <a:ext cx="5515582" cy="381257"/>
            <a:chOff x="1001590" y="743543"/>
            <a:chExt cx="5515582" cy="381257"/>
          </a:xfrm>
        </p:grpSpPr>
        <p:sp>
          <p:nvSpPr>
            <p:cNvPr id="4" name="テキスト ボックス 3">
              <a:extLst>
                <a:ext uri="{FF2B5EF4-FFF2-40B4-BE49-F238E27FC236}">
                  <a16:creationId xmlns:a16="http://schemas.microsoft.com/office/drawing/2014/main" id="{0D4A2AA4-B1EC-7AEF-A504-3F39C9F5B278}"/>
                </a:ext>
              </a:extLst>
            </p:cNvPr>
            <p:cNvSpPr txBox="1"/>
            <p:nvPr/>
          </p:nvSpPr>
          <p:spPr>
            <a:xfrm>
              <a:off x="1001590" y="755468"/>
              <a:ext cx="1539878" cy="369332"/>
            </a:xfrm>
            <a:prstGeom prst="rect">
              <a:avLst/>
            </a:prstGeom>
            <a:noFill/>
          </p:spPr>
          <p:txBody>
            <a:bodyPr wrap="square" rtlCol="0">
              <a:spAutoFit/>
            </a:bodyPr>
            <a:lstStyle/>
            <a:p>
              <a:pPr algn="dist"/>
              <a:r>
                <a:rPr kumimoji="1" lang="ja-JP" altLang="en-US" dirty="0">
                  <a:solidFill>
                    <a:srgbClr val="FF0000"/>
                  </a:solidFill>
                </a:rPr>
                <a:t>えすえぬえす</a:t>
              </a:r>
              <a:endParaRPr kumimoji="1" lang="en-US" altLang="ja-JP" dirty="0">
                <a:solidFill>
                  <a:srgbClr val="FF0000"/>
                </a:solidFill>
              </a:endParaRPr>
            </a:p>
          </p:txBody>
        </p:sp>
        <p:sp>
          <p:nvSpPr>
            <p:cNvPr id="5" name="テキスト ボックス 4">
              <a:extLst>
                <a:ext uri="{FF2B5EF4-FFF2-40B4-BE49-F238E27FC236}">
                  <a16:creationId xmlns:a16="http://schemas.microsoft.com/office/drawing/2014/main" id="{D80DDA9C-A1E9-0BF0-7672-C5D28C87DC17}"/>
                </a:ext>
              </a:extLst>
            </p:cNvPr>
            <p:cNvSpPr txBox="1"/>
            <p:nvPr/>
          </p:nvSpPr>
          <p:spPr>
            <a:xfrm>
              <a:off x="5494750" y="743543"/>
              <a:ext cx="1022422" cy="369332"/>
            </a:xfrm>
            <a:prstGeom prst="rect">
              <a:avLst/>
            </a:prstGeom>
            <a:noFill/>
          </p:spPr>
          <p:txBody>
            <a:bodyPr wrap="square" rtlCol="0">
              <a:spAutoFit/>
            </a:bodyPr>
            <a:lstStyle/>
            <a:p>
              <a:pPr algn="dist"/>
              <a:r>
                <a:rPr kumimoji="1" lang="ja-JP" altLang="en-US" dirty="0">
                  <a:solidFill>
                    <a:srgbClr val="FF0000"/>
                  </a:solidFill>
                </a:rPr>
                <a:t>せってい</a:t>
              </a:r>
              <a:endParaRPr kumimoji="1" lang="en-US" altLang="ja-JP" dirty="0">
                <a:solidFill>
                  <a:srgbClr val="FF0000"/>
                </a:solidFill>
              </a:endParaRPr>
            </a:p>
          </p:txBody>
        </p:sp>
      </p:grpSp>
      <p:grpSp>
        <p:nvGrpSpPr>
          <p:cNvPr id="17" name="グループ化 16">
            <a:extLst>
              <a:ext uri="{FF2B5EF4-FFF2-40B4-BE49-F238E27FC236}">
                <a16:creationId xmlns:a16="http://schemas.microsoft.com/office/drawing/2014/main" id="{5C2E9D1F-02B4-0915-15FC-09B86BB34269}"/>
              </a:ext>
            </a:extLst>
          </p:cNvPr>
          <p:cNvGrpSpPr/>
          <p:nvPr/>
        </p:nvGrpSpPr>
        <p:grpSpPr>
          <a:xfrm>
            <a:off x="709957" y="1601626"/>
            <a:ext cx="6638270" cy="2886008"/>
            <a:chOff x="709957" y="1601626"/>
            <a:chExt cx="6638270" cy="2886008"/>
          </a:xfrm>
        </p:grpSpPr>
        <p:sp>
          <p:nvSpPr>
            <p:cNvPr id="7" name="テキスト ボックス 6">
              <a:extLst>
                <a:ext uri="{FF2B5EF4-FFF2-40B4-BE49-F238E27FC236}">
                  <a16:creationId xmlns:a16="http://schemas.microsoft.com/office/drawing/2014/main" id="{446C481B-B340-65B7-D931-36849E42B705}"/>
                </a:ext>
              </a:extLst>
            </p:cNvPr>
            <p:cNvSpPr txBox="1"/>
            <p:nvPr/>
          </p:nvSpPr>
          <p:spPr>
            <a:xfrm>
              <a:off x="709957" y="1615199"/>
              <a:ext cx="837708" cy="369332"/>
            </a:xfrm>
            <a:prstGeom prst="rect">
              <a:avLst/>
            </a:prstGeom>
            <a:noFill/>
          </p:spPr>
          <p:txBody>
            <a:bodyPr wrap="square" rtlCol="0">
              <a:spAutoFit/>
            </a:bodyPr>
            <a:lstStyle/>
            <a:p>
              <a:pPr algn="dist"/>
              <a:r>
                <a:rPr kumimoji="1" lang="ja-JP" altLang="en-US" dirty="0"/>
                <a:t>じぶん</a:t>
              </a:r>
              <a:endParaRPr kumimoji="1" lang="en-US" altLang="ja-JP" dirty="0"/>
            </a:p>
          </p:txBody>
        </p:sp>
        <p:sp>
          <p:nvSpPr>
            <p:cNvPr id="8" name="テキスト ボックス 7">
              <a:extLst>
                <a:ext uri="{FF2B5EF4-FFF2-40B4-BE49-F238E27FC236}">
                  <a16:creationId xmlns:a16="http://schemas.microsoft.com/office/drawing/2014/main" id="{39604308-968F-7550-7B22-660FFABDE061}"/>
                </a:ext>
              </a:extLst>
            </p:cNvPr>
            <p:cNvSpPr txBox="1"/>
            <p:nvPr/>
          </p:nvSpPr>
          <p:spPr>
            <a:xfrm>
              <a:off x="1836765" y="1626590"/>
              <a:ext cx="643000" cy="369332"/>
            </a:xfrm>
            <a:prstGeom prst="rect">
              <a:avLst/>
            </a:prstGeom>
            <a:noFill/>
          </p:spPr>
          <p:txBody>
            <a:bodyPr wrap="square" rtlCol="0">
              <a:spAutoFit/>
            </a:bodyPr>
            <a:lstStyle/>
            <a:p>
              <a:pPr algn="dist"/>
              <a:r>
                <a:rPr kumimoji="1" lang="ja-JP" altLang="en-US" dirty="0"/>
                <a:t>つか</a:t>
              </a:r>
              <a:endParaRPr kumimoji="1" lang="en-US" altLang="ja-JP" dirty="0"/>
            </a:p>
          </p:txBody>
        </p:sp>
        <p:sp>
          <p:nvSpPr>
            <p:cNvPr id="9" name="テキスト ボックス 8">
              <a:extLst>
                <a:ext uri="{FF2B5EF4-FFF2-40B4-BE49-F238E27FC236}">
                  <a16:creationId xmlns:a16="http://schemas.microsoft.com/office/drawing/2014/main" id="{21D89803-B49C-2419-2A76-6A53BD8B7BDD}"/>
                </a:ext>
              </a:extLst>
            </p:cNvPr>
            <p:cNvSpPr txBox="1"/>
            <p:nvPr/>
          </p:nvSpPr>
          <p:spPr>
            <a:xfrm>
              <a:off x="6314636" y="1601626"/>
              <a:ext cx="1022422" cy="369332"/>
            </a:xfrm>
            <a:prstGeom prst="rect">
              <a:avLst/>
            </a:prstGeom>
            <a:noFill/>
          </p:spPr>
          <p:txBody>
            <a:bodyPr wrap="square" rtlCol="0">
              <a:spAutoFit/>
            </a:bodyPr>
            <a:lstStyle/>
            <a:p>
              <a:pPr algn="dist"/>
              <a:r>
                <a:rPr kumimoji="1" lang="ja-JP" altLang="en-US" dirty="0"/>
                <a:t>せってい</a:t>
              </a:r>
              <a:endParaRPr kumimoji="1" lang="en-US" altLang="ja-JP" dirty="0"/>
            </a:p>
          </p:txBody>
        </p:sp>
        <p:sp>
          <p:nvSpPr>
            <p:cNvPr id="10" name="テキスト ボックス 9">
              <a:extLst>
                <a:ext uri="{FF2B5EF4-FFF2-40B4-BE49-F238E27FC236}">
                  <a16:creationId xmlns:a16="http://schemas.microsoft.com/office/drawing/2014/main" id="{94BAA344-0E95-1C94-C804-575A951C4D49}"/>
                </a:ext>
              </a:extLst>
            </p:cNvPr>
            <p:cNvSpPr txBox="1"/>
            <p:nvPr/>
          </p:nvSpPr>
          <p:spPr>
            <a:xfrm>
              <a:off x="3516732" y="3185778"/>
              <a:ext cx="1006475" cy="369332"/>
            </a:xfrm>
            <a:prstGeom prst="rect">
              <a:avLst/>
            </a:prstGeom>
            <a:noFill/>
          </p:spPr>
          <p:txBody>
            <a:bodyPr wrap="square" rtlCol="0">
              <a:spAutoFit/>
            </a:bodyPr>
            <a:lstStyle/>
            <a:p>
              <a:pPr algn="dist"/>
              <a:r>
                <a:rPr kumimoji="1" lang="ja-JP" altLang="en-US" dirty="0"/>
                <a:t>こうかい</a:t>
              </a:r>
              <a:endParaRPr kumimoji="1" lang="en-US" altLang="ja-JP" dirty="0"/>
            </a:p>
          </p:txBody>
        </p:sp>
        <p:sp>
          <p:nvSpPr>
            <p:cNvPr id="11" name="テキスト ボックス 10">
              <a:extLst>
                <a:ext uri="{FF2B5EF4-FFF2-40B4-BE49-F238E27FC236}">
                  <a16:creationId xmlns:a16="http://schemas.microsoft.com/office/drawing/2014/main" id="{1C3080FD-0EE4-AED3-B356-B14C93C9121E}"/>
                </a:ext>
              </a:extLst>
            </p:cNvPr>
            <p:cNvSpPr txBox="1"/>
            <p:nvPr/>
          </p:nvSpPr>
          <p:spPr>
            <a:xfrm>
              <a:off x="4382121" y="4118302"/>
              <a:ext cx="952939" cy="369332"/>
            </a:xfrm>
            <a:prstGeom prst="rect">
              <a:avLst/>
            </a:prstGeom>
            <a:noFill/>
          </p:spPr>
          <p:txBody>
            <a:bodyPr wrap="square" rtlCol="0">
              <a:spAutoFit/>
            </a:bodyPr>
            <a:lstStyle/>
            <a:p>
              <a:pPr algn="dist"/>
              <a:r>
                <a:rPr kumimoji="1" lang="ja-JP" altLang="en-US" dirty="0"/>
                <a:t>じゅしん</a:t>
              </a:r>
              <a:endParaRPr kumimoji="1" lang="en-US" altLang="ja-JP" dirty="0"/>
            </a:p>
          </p:txBody>
        </p:sp>
        <p:sp>
          <p:nvSpPr>
            <p:cNvPr id="12" name="テキスト ボックス 11">
              <a:extLst>
                <a:ext uri="{FF2B5EF4-FFF2-40B4-BE49-F238E27FC236}">
                  <a16:creationId xmlns:a16="http://schemas.microsoft.com/office/drawing/2014/main" id="{3E9D84A2-D74D-D8E9-E351-3F8991C4387E}"/>
                </a:ext>
              </a:extLst>
            </p:cNvPr>
            <p:cNvSpPr txBox="1"/>
            <p:nvPr/>
          </p:nvSpPr>
          <p:spPr>
            <a:xfrm>
              <a:off x="5181458" y="3234462"/>
              <a:ext cx="849515" cy="369332"/>
            </a:xfrm>
            <a:prstGeom prst="rect">
              <a:avLst/>
            </a:prstGeom>
            <a:noFill/>
          </p:spPr>
          <p:txBody>
            <a:bodyPr wrap="square" rtlCol="0">
              <a:spAutoFit/>
            </a:bodyPr>
            <a:lstStyle/>
            <a:p>
              <a:pPr algn="dist"/>
              <a:r>
                <a:rPr kumimoji="1" lang="ja-JP" altLang="en-US" dirty="0"/>
                <a:t>はんい</a:t>
              </a:r>
              <a:endParaRPr kumimoji="1" lang="en-US" altLang="ja-JP" dirty="0"/>
            </a:p>
          </p:txBody>
        </p:sp>
        <p:sp>
          <p:nvSpPr>
            <p:cNvPr id="13" name="テキスト ボックス 12">
              <a:extLst>
                <a:ext uri="{FF2B5EF4-FFF2-40B4-BE49-F238E27FC236}">
                  <a16:creationId xmlns:a16="http://schemas.microsoft.com/office/drawing/2014/main" id="{008017BE-DAD1-6EC5-BC9F-B718DCB24177}"/>
                </a:ext>
              </a:extLst>
            </p:cNvPr>
            <p:cNvSpPr txBox="1"/>
            <p:nvPr/>
          </p:nvSpPr>
          <p:spPr>
            <a:xfrm>
              <a:off x="5936942" y="4118302"/>
              <a:ext cx="580230" cy="369332"/>
            </a:xfrm>
            <a:prstGeom prst="rect">
              <a:avLst/>
            </a:prstGeom>
            <a:noFill/>
          </p:spPr>
          <p:txBody>
            <a:bodyPr wrap="square" rtlCol="0">
              <a:spAutoFit/>
            </a:bodyPr>
            <a:lstStyle/>
            <a:p>
              <a:pPr algn="dist"/>
              <a:r>
                <a:rPr kumimoji="1" lang="ja-JP" altLang="en-US" dirty="0"/>
                <a:t>ひと</a:t>
              </a:r>
              <a:endParaRPr kumimoji="1" lang="en-US" altLang="ja-JP" dirty="0"/>
            </a:p>
          </p:txBody>
        </p:sp>
        <p:sp>
          <p:nvSpPr>
            <p:cNvPr id="14" name="テキスト ボックス 13">
              <a:extLst>
                <a:ext uri="{FF2B5EF4-FFF2-40B4-BE49-F238E27FC236}">
                  <a16:creationId xmlns:a16="http://schemas.microsoft.com/office/drawing/2014/main" id="{CAC42457-2FB5-7AE6-D0CF-1A6406395BA7}"/>
                </a:ext>
              </a:extLst>
            </p:cNvPr>
            <p:cNvSpPr txBox="1"/>
            <p:nvPr/>
          </p:nvSpPr>
          <p:spPr>
            <a:xfrm>
              <a:off x="6347255" y="3234462"/>
              <a:ext cx="580230" cy="369332"/>
            </a:xfrm>
            <a:prstGeom prst="rect">
              <a:avLst/>
            </a:prstGeom>
            <a:noFill/>
          </p:spPr>
          <p:txBody>
            <a:bodyPr wrap="square" rtlCol="0">
              <a:spAutoFit/>
            </a:bodyPr>
            <a:lstStyle/>
            <a:p>
              <a:pPr algn="dist"/>
              <a:r>
                <a:rPr kumimoji="1" lang="ja-JP" altLang="en-US" dirty="0"/>
                <a:t>き</a:t>
              </a:r>
              <a:endParaRPr kumimoji="1" lang="en-US" altLang="ja-JP" dirty="0"/>
            </a:p>
          </p:txBody>
        </p:sp>
        <p:sp>
          <p:nvSpPr>
            <p:cNvPr id="15" name="テキスト ボックス 14">
              <a:extLst>
                <a:ext uri="{FF2B5EF4-FFF2-40B4-BE49-F238E27FC236}">
                  <a16:creationId xmlns:a16="http://schemas.microsoft.com/office/drawing/2014/main" id="{37BC0B34-02C4-919B-852A-DDC5B43316E3}"/>
                </a:ext>
              </a:extLst>
            </p:cNvPr>
            <p:cNvSpPr txBox="1"/>
            <p:nvPr/>
          </p:nvSpPr>
          <p:spPr>
            <a:xfrm>
              <a:off x="6767997" y="4099638"/>
              <a:ext cx="580230" cy="369332"/>
            </a:xfrm>
            <a:prstGeom prst="rect">
              <a:avLst/>
            </a:prstGeom>
            <a:noFill/>
          </p:spPr>
          <p:txBody>
            <a:bodyPr wrap="square" rtlCol="0">
              <a:spAutoFit/>
            </a:bodyPr>
            <a:lstStyle/>
            <a:p>
              <a:pPr algn="dist"/>
              <a:r>
                <a:rPr kumimoji="1" lang="ja-JP" altLang="en-US" dirty="0"/>
                <a:t>き</a:t>
              </a:r>
              <a:endParaRPr kumimoji="1" lang="en-US" altLang="ja-JP" sz="1600"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xEl>
                                              <p:pRg st="1" end="1"/>
                                            </p:txEl>
                                          </p:spTgt>
                                        </p:tgtEl>
                                        <p:attrNameLst>
                                          <p:attrName>style.visibility</p:attrName>
                                        </p:attrNameLst>
                                      </p:cBhvr>
                                      <p:to>
                                        <p:strVal val="visible"/>
                                      </p:to>
                                    </p:set>
                                    <p:animEffect transition="in" filter="fade">
                                      <p:cBhvr>
                                        <p:cTn id="13" dur="500"/>
                                        <p:tgtEl>
                                          <p:spTgt spid="16">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6">
                                            <p:txEl>
                                              <p:pRg st="2" end="2"/>
                                            </p:txEl>
                                          </p:spTgt>
                                        </p:tgtEl>
                                        <p:attrNameLst>
                                          <p:attrName>style.visibility</p:attrName>
                                        </p:attrNameLst>
                                      </p:cBhvr>
                                      <p:to>
                                        <p:strVal val="visible"/>
                                      </p:to>
                                    </p:set>
                                    <p:animEffect transition="in" filter="fade">
                                      <p:cBhvr>
                                        <p:cTn id="16" dur="500"/>
                                        <p:tgtEl>
                                          <p:spTgt spid="16">
                                            <p:txEl>
                                              <p:pRg st="2" end="2"/>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animEffect transition="in" filter="fade">
                                      <p:cBhvr>
                                        <p:cTn id="19" dur="500"/>
                                        <p:tgtEl>
                                          <p:spTgt spid="16">
                                            <p:txEl>
                                              <p:pRg st="3" end="3"/>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par>
                                <p:cTn id="23" presetID="10" presetClass="entr" presetSubtype="0" fill="hold" nodeType="withEffect">
                                  <p:stCondLst>
                                    <p:cond delay="0"/>
                                  </p:stCondLst>
                                  <p:childTnLst>
                                    <p:set>
                                      <p:cBhvr>
                                        <p:cTn id="24" dur="1" fill="hold">
                                          <p:stCondLst>
                                            <p:cond delay="0"/>
                                          </p:stCondLst>
                                        </p:cTn>
                                        <p:tgtEl>
                                          <p:spTgt spid="16">
                                            <p:txEl>
                                              <p:pRg st="4" end="4"/>
                                            </p:txEl>
                                          </p:spTgt>
                                        </p:tgtEl>
                                        <p:attrNameLst>
                                          <p:attrName>style.visibility</p:attrName>
                                        </p:attrNameLst>
                                      </p:cBhvr>
                                      <p:to>
                                        <p:strVal val="visible"/>
                                      </p:to>
                                    </p:set>
                                    <p:animEffect transition="in" filter="fade">
                                      <p:cBhvr>
                                        <p:cTn id="25" dur="500"/>
                                        <p:tgtEl>
                                          <p:spTgt spid="1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pic>
        <p:nvPicPr>
          <p:cNvPr id="1536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30163" y="-30163"/>
            <a:ext cx="9240838" cy="868363"/>
          </a:xfrm>
          <a:prstGeom prst="rect">
            <a:avLst/>
          </a:prstGeom>
          <a:solidFill>
            <a:srgbClr val="FFFFFF"/>
          </a:solidFill>
          <a:ln>
            <a:noFill/>
          </a:ln>
          <a:effectLst>
            <a:outerShdw dist="35921" dir="2700000" algn="ctr" rotWithShape="0">
              <a:schemeClr val="bg2"/>
            </a:outerShdw>
          </a:effectLst>
          <a:extLst>
            <a:ext uri="{91240B29-F687-4F45-9708-019B960494DF}">
              <a14:hiddenLine xmlns:a14="http://schemas.microsoft.com/office/drawing/2010/main" w="9525" algn="ctr">
                <a:solidFill>
                  <a:srgbClr val="000000"/>
                </a:solidFill>
                <a:miter lim="800000"/>
                <a:headEnd/>
                <a:tailEnd/>
              </a14:hiddenLine>
            </a:ext>
          </a:extLst>
        </p:spPr>
      </p:pic>
      <p:sp>
        <p:nvSpPr>
          <p:cNvPr id="89922" name="Rectangle 834"/>
          <p:cNvSpPr>
            <a:spLocks noChangeArrowheads="1"/>
          </p:cNvSpPr>
          <p:nvPr/>
        </p:nvSpPr>
        <p:spPr bwMode="auto">
          <a:xfrm>
            <a:off x="0" y="116632"/>
            <a:ext cx="9144000" cy="765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28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⑦注意するポイント</a:t>
            </a:r>
          </a:p>
        </p:txBody>
      </p:sp>
      <p:sp>
        <p:nvSpPr>
          <p:cNvPr id="16" name="テキスト ボックス 4"/>
          <p:cNvSpPr>
            <a:spLocks noChangeArrowheads="1"/>
          </p:cNvSpPr>
          <p:nvPr/>
        </p:nvSpPr>
        <p:spPr bwMode="auto">
          <a:xfrm>
            <a:off x="250825" y="908050"/>
            <a:ext cx="8424863" cy="580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ct val="150000"/>
              </a:lnSpc>
              <a:spcBef>
                <a:spcPts val="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１．相手の要求に応じない</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「会おう」「写真を送ってほしい」などと言われても応じてはいけません。</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lnSpc>
                <a:spcPct val="150000"/>
              </a:lnSpc>
              <a:spcBef>
                <a:spcPts val="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怪しいと思ったら、家の人や先生などに相談しましょう。</a:t>
            </a:r>
          </a:p>
        </p:txBody>
      </p:sp>
      <p:sp>
        <p:nvSpPr>
          <p:cNvPr id="3" name="フローチャート: 抜出し 2"/>
          <p:cNvSpPr/>
          <p:nvPr/>
        </p:nvSpPr>
        <p:spPr>
          <a:xfrm>
            <a:off x="6321425" y="66675"/>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endParaRPr>
          </a:p>
        </p:txBody>
      </p:sp>
      <p:sp>
        <p:nvSpPr>
          <p:cNvPr id="15367" name="テキスト ボックス 3"/>
          <p:cNvSpPr txBox="1">
            <a:spLocks noChangeArrowheads="1"/>
          </p:cNvSpPr>
          <p:nvPr/>
        </p:nvSpPr>
        <p:spPr bwMode="auto">
          <a:xfrm>
            <a:off x="6435725" y="187325"/>
            <a:ext cx="8001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a:latin typeface="HGP創英角ｺﾞｼｯｸUB" panose="020B0900000000000000" pitchFamily="50" charset="-128"/>
                <a:ea typeface="HGP創英角ｺﾞｼｯｸUB" panose="020B0900000000000000" pitchFamily="50" charset="-128"/>
              </a:rPr>
              <a:t>！</a:t>
            </a:r>
          </a:p>
        </p:txBody>
      </p:sp>
      <p:sp>
        <p:nvSpPr>
          <p:cNvPr id="2" name="テキスト ボックス 1">
            <a:extLst>
              <a:ext uri="{FF2B5EF4-FFF2-40B4-BE49-F238E27FC236}">
                <a16:creationId xmlns:a16="http://schemas.microsoft.com/office/drawing/2014/main" id="{143E39DE-FBF3-15C7-968C-55BB6D1ADF2E}"/>
              </a:ext>
            </a:extLst>
          </p:cNvPr>
          <p:cNvSpPr txBox="1"/>
          <p:nvPr/>
        </p:nvSpPr>
        <p:spPr>
          <a:xfrm>
            <a:off x="280307" y="17186"/>
            <a:ext cx="934467" cy="338554"/>
          </a:xfrm>
          <a:prstGeom prst="rect">
            <a:avLst/>
          </a:prstGeom>
          <a:noFill/>
        </p:spPr>
        <p:txBody>
          <a:bodyPr wrap="square" rtlCol="0">
            <a:spAutoFit/>
          </a:bodyPr>
          <a:lstStyle/>
          <a:p>
            <a:pPr algn="dist"/>
            <a:r>
              <a:rPr kumimoji="1" lang="ja-JP" altLang="en-US" sz="1600" dirty="0">
                <a:solidFill>
                  <a:schemeClr val="bg1"/>
                </a:solidFill>
              </a:rPr>
              <a:t>ちゅうい</a:t>
            </a:r>
            <a:endParaRPr kumimoji="1" lang="en-US" altLang="ja-JP" sz="1600" dirty="0">
              <a:solidFill>
                <a:schemeClr val="bg1"/>
              </a:solidFill>
            </a:endParaRPr>
          </a:p>
        </p:txBody>
      </p:sp>
      <p:grpSp>
        <p:nvGrpSpPr>
          <p:cNvPr id="19" name="グループ化 18">
            <a:extLst>
              <a:ext uri="{FF2B5EF4-FFF2-40B4-BE49-F238E27FC236}">
                <a16:creationId xmlns:a16="http://schemas.microsoft.com/office/drawing/2014/main" id="{2E6150D4-2FC3-D11C-57D6-AB96DEE08961}"/>
              </a:ext>
            </a:extLst>
          </p:cNvPr>
          <p:cNvGrpSpPr/>
          <p:nvPr/>
        </p:nvGrpSpPr>
        <p:grpSpPr>
          <a:xfrm>
            <a:off x="260060" y="828502"/>
            <a:ext cx="8301170" cy="3329870"/>
            <a:chOff x="260060" y="828502"/>
            <a:chExt cx="8301170" cy="3329870"/>
          </a:xfrm>
        </p:grpSpPr>
        <p:sp>
          <p:nvSpPr>
            <p:cNvPr id="4" name="テキスト ボックス 3">
              <a:extLst>
                <a:ext uri="{FF2B5EF4-FFF2-40B4-BE49-F238E27FC236}">
                  <a16:creationId xmlns:a16="http://schemas.microsoft.com/office/drawing/2014/main" id="{4DE194F1-25B1-0C0A-ED54-5DFBBD5F82F9}"/>
                </a:ext>
              </a:extLst>
            </p:cNvPr>
            <p:cNvSpPr txBox="1"/>
            <p:nvPr/>
          </p:nvSpPr>
          <p:spPr>
            <a:xfrm>
              <a:off x="1043608" y="862484"/>
              <a:ext cx="873486" cy="369332"/>
            </a:xfrm>
            <a:prstGeom prst="rect">
              <a:avLst/>
            </a:prstGeom>
            <a:noFill/>
          </p:spPr>
          <p:txBody>
            <a:bodyPr wrap="square" rtlCol="0">
              <a:spAutoFit/>
            </a:bodyPr>
            <a:lstStyle/>
            <a:p>
              <a:pPr algn="dist"/>
              <a:r>
                <a:rPr kumimoji="1" lang="ja-JP" altLang="en-US" dirty="0">
                  <a:solidFill>
                    <a:srgbClr val="FF0000"/>
                  </a:solidFill>
                </a:rPr>
                <a:t>あいて</a:t>
              </a:r>
              <a:endParaRPr kumimoji="1" lang="en-US" altLang="ja-JP" dirty="0">
                <a:solidFill>
                  <a:srgbClr val="FF0000"/>
                </a:solidFill>
              </a:endParaRPr>
            </a:p>
          </p:txBody>
        </p:sp>
        <p:sp>
          <p:nvSpPr>
            <p:cNvPr id="5" name="テキスト ボックス 4">
              <a:extLst>
                <a:ext uri="{FF2B5EF4-FFF2-40B4-BE49-F238E27FC236}">
                  <a16:creationId xmlns:a16="http://schemas.microsoft.com/office/drawing/2014/main" id="{46220CA0-23A1-0C52-A159-D3EB586CCBB4}"/>
                </a:ext>
              </a:extLst>
            </p:cNvPr>
            <p:cNvSpPr txBox="1"/>
            <p:nvPr/>
          </p:nvSpPr>
          <p:spPr>
            <a:xfrm>
              <a:off x="2279921" y="828502"/>
              <a:ext cx="1119210" cy="369332"/>
            </a:xfrm>
            <a:prstGeom prst="rect">
              <a:avLst/>
            </a:prstGeom>
            <a:noFill/>
          </p:spPr>
          <p:txBody>
            <a:bodyPr wrap="square" rtlCol="0">
              <a:spAutoFit/>
            </a:bodyPr>
            <a:lstStyle/>
            <a:p>
              <a:pPr algn="dist"/>
              <a:r>
                <a:rPr kumimoji="1" lang="ja-JP" altLang="en-US" dirty="0">
                  <a:solidFill>
                    <a:srgbClr val="FF0000"/>
                  </a:solidFill>
                </a:rPr>
                <a:t>ようきゅう</a:t>
              </a:r>
              <a:endParaRPr kumimoji="1" lang="en-US" altLang="ja-JP" dirty="0">
                <a:solidFill>
                  <a:srgbClr val="FF0000"/>
                </a:solidFill>
              </a:endParaRPr>
            </a:p>
          </p:txBody>
        </p:sp>
        <p:sp>
          <p:nvSpPr>
            <p:cNvPr id="6" name="テキスト ボックス 5">
              <a:extLst>
                <a:ext uri="{FF2B5EF4-FFF2-40B4-BE49-F238E27FC236}">
                  <a16:creationId xmlns:a16="http://schemas.microsoft.com/office/drawing/2014/main" id="{78B1B608-993C-8BD9-D87B-D1C3AACD8BDB}"/>
                </a:ext>
              </a:extLst>
            </p:cNvPr>
            <p:cNvSpPr txBox="1"/>
            <p:nvPr/>
          </p:nvSpPr>
          <p:spPr>
            <a:xfrm>
              <a:off x="1144681" y="1587368"/>
              <a:ext cx="396308" cy="369332"/>
            </a:xfrm>
            <a:prstGeom prst="rect">
              <a:avLst/>
            </a:prstGeom>
            <a:noFill/>
          </p:spPr>
          <p:txBody>
            <a:bodyPr wrap="square" rtlCol="0">
              <a:spAutoFit/>
            </a:bodyPr>
            <a:lstStyle/>
            <a:p>
              <a:pPr algn="dist"/>
              <a:r>
                <a:rPr kumimoji="1" lang="ja-JP" altLang="en-US" dirty="0"/>
                <a:t>あ</a:t>
              </a:r>
              <a:endParaRPr kumimoji="1" lang="en-US" altLang="ja-JP" dirty="0"/>
            </a:p>
          </p:txBody>
        </p:sp>
        <p:sp>
          <p:nvSpPr>
            <p:cNvPr id="7" name="テキスト ボックス 6">
              <a:extLst>
                <a:ext uri="{FF2B5EF4-FFF2-40B4-BE49-F238E27FC236}">
                  <a16:creationId xmlns:a16="http://schemas.microsoft.com/office/drawing/2014/main" id="{B6B0BA89-C388-21CF-0CFC-FD346AC9FA23}"/>
                </a:ext>
              </a:extLst>
            </p:cNvPr>
            <p:cNvSpPr txBox="1"/>
            <p:nvPr/>
          </p:nvSpPr>
          <p:spPr>
            <a:xfrm>
              <a:off x="3059832" y="1604175"/>
              <a:ext cx="1006475" cy="369332"/>
            </a:xfrm>
            <a:prstGeom prst="rect">
              <a:avLst/>
            </a:prstGeom>
            <a:noFill/>
          </p:spPr>
          <p:txBody>
            <a:bodyPr wrap="square" rtlCol="0">
              <a:spAutoFit/>
            </a:bodyPr>
            <a:lstStyle/>
            <a:p>
              <a:pPr algn="dist"/>
              <a:r>
                <a:rPr kumimoji="1" lang="ja-JP" altLang="en-US" dirty="0"/>
                <a:t>しゃしん</a:t>
              </a:r>
              <a:endParaRPr kumimoji="1" lang="en-US" altLang="ja-JP" dirty="0"/>
            </a:p>
          </p:txBody>
        </p:sp>
        <p:sp>
          <p:nvSpPr>
            <p:cNvPr id="8" name="テキスト ボックス 7">
              <a:extLst>
                <a:ext uri="{FF2B5EF4-FFF2-40B4-BE49-F238E27FC236}">
                  <a16:creationId xmlns:a16="http://schemas.microsoft.com/office/drawing/2014/main" id="{12A8909D-017D-342B-D011-6E930EB10A1B}"/>
                </a:ext>
              </a:extLst>
            </p:cNvPr>
            <p:cNvSpPr txBox="1"/>
            <p:nvPr/>
          </p:nvSpPr>
          <p:spPr>
            <a:xfrm>
              <a:off x="4314866" y="1587368"/>
              <a:ext cx="550779" cy="369332"/>
            </a:xfrm>
            <a:prstGeom prst="rect">
              <a:avLst/>
            </a:prstGeom>
            <a:noFill/>
          </p:spPr>
          <p:txBody>
            <a:bodyPr wrap="square" rtlCol="0">
              <a:spAutoFit/>
            </a:bodyPr>
            <a:lstStyle/>
            <a:p>
              <a:pPr algn="dist"/>
              <a:r>
                <a:rPr kumimoji="1" lang="ja-JP" altLang="en-US" dirty="0"/>
                <a:t>おく</a:t>
              </a:r>
              <a:endParaRPr kumimoji="1" lang="en-US" altLang="ja-JP" dirty="0"/>
            </a:p>
          </p:txBody>
        </p:sp>
        <p:sp>
          <p:nvSpPr>
            <p:cNvPr id="9" name="テキスト ボックス 8">
              <a:extLst>
                <a:ext uri="{FF2B5EF4-FFF2-40B4-BE49-F238E27FC236}">
                  <a16:creationId xmlns:a16="http://schemas.microsoft.com/office/drawing/2014/main" id="{B8FE08F9-71AF-8B63-EBAF-8FAF8A701A4D}"/>
                </a:ext>
              </a:extLst>
            </p:cNvPr>
            <p:cNvSpPr txBox="1"/>
            <p:nvPr/>
          </p:nvSpPr>
          <p:spPr>
            <a:xfrm>
              <a:off x="4263324" y="3047349"/>
              <a:ext cx="652067" cy="369332"/>
            </a:xfrm>
            <a:prstGeom prst="rect">
              <a:avLst/>
            </a:prstGeom>
            <a:noFill/>
          </p:spPr>
          <p:txBody>
            <a:bodyPr wrap="square" rtlCol="0">
              <a:spAutoFit/>
            </a:bodyPr>
            <a:lstStyle/>
            <a:p>
              <a:pPr algn="dist"/>
              <a:r>
                <a:rPr kumimoji="1" lang="ja-JP" altLang="en-US" dirty="0"/>
                <a:t>いえ</a:t>
              </a:r>
              <a:endParaRPr kumimoji="1" lang="en-US" altLang="ja-JP" dirty="0"/>
            </a:p>
          </p:txBody>
        </p:sp>
        <p:sp>
          <p:nvSpPr>
            <p:cNvPr id="10" name="テキスト ボックス 9">
              <a:extLst>
                <a:ext uri="{FF2B5EF4-FFF2-40B4-BE49-F238E27FC236}">
                  <a16:creationId xmlns:a16="http://schemas.microsoft.com/office/drawing/2014/main" id="{C8313AED-5A67-9EB7-AA05-958574CB2332}"/>
                </a:ext>
              </a:extLst>
            </p:cNvPr>
            <p:cNvSpPr txBox="1"/>
            <p:nvPr/>
          </p:nvSpPr>
          <p:spPr>
            <a:xfrm>
              <a:off x="351235" y="2296168"/>
              <a:ext cx="396305" cy="369332"/>
            </a:xfrm>
            <a:prstGeom prst="rect">
              <a:avLst/>
            </a:prstGeom>
            <a:noFill/>
          </p:spPr>
          <p:txBody>
            <a:bodyPr wrap="square" rtlCol="0">
              <a:spAutoFit/>
            </a:bodyPr>
            <a:lstStyle/>
            <a:p>
              <a:pPr algn="dist"/>
              <a:r>
                <a:rPr kumimoji="1" lang="ja-JP" altLang="en-US" dirty="0"/>
                <a:t>い</a:t>
              </a:r>
              <a:endParaRPr kumimoji="1" lang="en-US" altLang="ja-JP" dirty="0"/>
            </a:p>
          </p:txBody>
        </p:sp>
        <p:sp>
          <p:nvSpPr>
            <p:cNvPr id="11" name="テキスト ボックス 10">
              <a:extLst>
                <a:ext uri="{FF2B5EF4-FFF2-40B4-BE49-F238E27FC236}">
                  <a16:creationId xmlns:a16="http://schemas.microsoft.com/office/drawing/2014/main" id="{1E83768A-9A30-F198-3ECE-7A67E5D340E0}"/>
                </a:ext>
              </a:extLst>
            </p:cNvPr>
            <p:cNvSpPr txBox="1"/>
            <p:nvPr/>
          </p:nvSpPr>
          <p:spPr>
            <a:xfrm>
              <a:off x="2288842" y="2296168"/>
              <a:ext cx="580229" cy="369332"/>
            </a:xfrm>
            <a:prstGeom prst="rect">
              <a:avLst/>
            </a:prstGeom>
            <a:noFill/>
          </p:spPr>
          <p:txBody>
            <a:bodyPr wrap="square" rtlCol="0">
              <a:spAutoFit/>
            </a:bodyPr>
            <a:lstStyle/>
            <a:p>
              <a:pPr algn="dist"/>
              <a:r>
                <a:rPr kumimoji="1" lang="ja-JP" altLang="en-US" dirty="0"/>
                <a:t>おう</a:t>
              </a:r>
              <a:endParaRPr kumimoji="1" lang="en-US" altLang="ja-JP" dirty="0"/>
            </a:p>
          </p:txBody>
        </p:sp>
        <p:sp>
          <p:nvSpPr>
            <p:cNvPr id="12" name="テキスト ボックス 11">
              <a:extLst>
                <a:ext uri="{FF2B5EF4-FFF2-40B4-BE49-F238E27FC236}">
                  <a16:creationId xmlns:a16="http://schemas.microsoft.com/office/drawing/2014/main" id="{ECD2ADF0-97D6-0246-CDB4-B22901394ECA}"/>
                </a:ext>
              </a:extLst>
            </p:cNvPr>
            <p:cNvSpPr txBox="1"/>
            <p:nvPr/>
          </p:nvSpPr>
          <p:spPr>
            <a:xfrm>
              <a:off x="614410" y="3062738"/>
              <a:ext cx="652067" cy="369332"/>
            </a:xfrm>
            <a:prstGeom prst="rect">
              <a:avLst/>
            </a:prstGeom>
            <a:noFill/>
          </p:spPr>
          <p:txBody>
            <a:bodyPr wrap="square" rtlCol="0">
              <a:spAutoFit/>
            </a:bodyPr>
            <a:lstStyle/>
            <a:p>
              <a:pPr algn="dist"/>
              <a:r>
                <a:rPr kumimoji="1" lang="ja-JP" altLang="en-US" dirty="0"/>
                <a:t>あや</a:t>
              </a:r>
              <a:endParaRPr kumimoji="1" lang="en-US" altLang="ja-JP" dirty="0"/>
            </a:p>
          </p:txBody>
        </p:sp>
        <p:sp>
          <p:nvSpPr>
            <p:cNvPr id="13" name="テキスト ボックス 12">
              <a:extLst>
                <a:ext uri="{FF2B5EF4-FFF2-40B4-BE49-F238E27FC236}">
                  <a16:creationId xmlns:a16="http://schemas.microsoft.com/office/drawing/2014/main" id="{BCFFC222-2903-D055-B61D-69B9FBB1584F}"/>
                </a:ext>
              </a:extLst>
            </p:cNvPr>
            <p:cNvSpPr txBox="1"/>
            <p:nvPr/>
          </p:nvSpPr>
          <p:spPr>
            <a:xfrm>
              <a:off x="2279921" y="3018989"/>
              <a:ext cx="586942" cy="369332"/>
            </a:xfrm>
            <a:prstGeom prst="rect">
              <a:avLst/>
            </a:prstGeom>
            <a:noFill/>
          </p:spPr>
          <p:txBody>
            <a:bodyPr wrap="square" rtlCol="0">
              <a:spAutoFit/>
            </a:bodyPr>
            <a:lstStyle/>
            <a:p>
              <a:pPr algn="dist"/>
              <a:r>
                <a:rPr kumimoji="1" lang="ja-JP" altLang="en-US" dirty="0"/>
                <a:t>おも</a:t>
              </a:r>
              <a:endParaRPr kumimoji="1" lang="en-US" altLang="ja-JP" dirty="0"/>
            </a:p>
          </p:txBody>
        </p:sp>
        <p:sp>
          <p:nvSpPr>
            <p:cNvPr id="14" name="テキスト ボックス 13">
              <a:extLst>
                <a:ext uri="{FF2B5EF4-FFF2-40B4-BE49-F238E27FC236}">
                  <a16:creationId xmlns:a16="http://schemas.microsoft.com/office/drawing/2014/main" id="{99E65046-2996-8A9A-3C31-8A74F9EB4746}"/>
                </a:ext>
              </a:extLst>
            </p:cNvPr>
            <p:cNvSpPr txBox="1"/>
            <p:nvPr/>
          </p:nvSpPr>
          <p:spPr>
            <a:xfrm>
              <a:off x="5130674" y="3062738"/>
              <a:ext cx="580230" cy="369332"/>
            </a:xfrm>
            <a:prstGeom prst="rect">
              <a:avLst/>
            </a:prstGeom>
            <a:noFill/>
          </p:spPr>
          <p:txBody>
            <a:bodyPr wrap="square" rtlCol="0">
              <a:spAutoFit/>
            </a:bodyPr>
            <a:lstStyle/>
            <a:p>
              <a:pPr algn="dist"/>
              <a:r>
                <a:rPr kumimoji="1" lang="ja-JP" altLang="en-US" dirty="0"/>
                <a:t>ひと</a:t>
              </a:r>
              <a:endParaRPr kumimoji="1" lang="en-US" altLang="ja-JP" dirty="0"/>
            </a:p>
          </p:txBody>
        </p:sp>
        <p:sp>
          <p:nvSpPr>
            <p:cNvPr id="15" name="テキスト ボックス 14">
              <a:extLst>
                <a:ext uri="{FF2B5EF4-FFF2-40B4-BE49-F238E27FC236}">
                  <a16:creationId xmlns:a16="http://schemas.microsoft.com/office/drawing/2014/main" id="{64DDE9D7-1E6C-12B0-B01A-E19BDB3054D8}"/>
                </a:ext>
              </a:extLst>
            </p:cNvPr>
            <p:cNvSpPr txBox="1"/>
            <p:nvPr/>
          </p:nvSpPr>
          <p:spPr>
            <a:xfrm>
              <a:off x="5914106" y="3018989"/>
              <a:ext cx="1115184" cy="369332"/>
            </a:xfrm>
            <a:prstGeom prst="rect">
              <a:avLst/>
            </a:prstGeom>
            <a:noFill/>
          </p:spPr>
          <p:txBody>
            <a:bodyPr wrap="square" rtlCol="0">
              <a:spAutoFit/>
            </a:bodyPr>
            <a:lstStyle/>
            <a:p>
              <a:pPr algn="dist"/>
              <a:r>
                <a:rPr kumimoji="1" lang="ja-JP" altLang="en-US" dirty="0"/>
                <a:t>せんせい</a:t>
              </a:r>
              <a:endParaRPr kumimoji="1" lang="en-US" altLang="ja-JP" dirty="0"/>
            </a:p>
          </p:txBody>
        </p:sp>
        <p:sp>
          <p:nvSpPr>
            <p:cNvPr id="17" name="テキスト ボックス 16">
              <a:extLst>
                <a:ext uri="{FF2B5EF4-FFF2-40B4-BE49-F238E27FC236}">
                  <a16:creationId xmlns:a16="http://schemas.microsoft.com/office/drawing/2014/main" id="{F3FA123D-69B4-2F5F-C7A6-B9CC7546BDC7}"/>
                </a:ext>
              </a:extLst>
            </p:cNvPr>
            <p:cNvSpPr txBox="1"/>
            <p:nvPr/>
          </p:nvSpPr>
          <p:spPr>
            <a:xfrm>
              <a:off x="7981000" y="3062738"/>
              <a:ext cx="580230" cy="369332"/>
            </a:xfrm>
            <a:prstGeom prst="rect">
              <a:avLst/>
            </a:prstGeom>
            <a:noFill/>
          </p:spPr>
          <p:txBody>
            <a:bodyPr wrap="square" rtlCol="0">
              <a:spAutoFit/>
            </a:bodyPr>
            <a:lstStyle/>
            <a:p>
              <a:pPr algn="dist"/>
              <a:r>
                <a:rPr kumimoji="1" lang="ja-JP" altLang="en-US" dirty="0"/>
                <a:t>そう</a:t>
              </a:r>
              <a:endParaRPr kumimoji="1" lang="en-US" altLang="ja-JP" dirty="0"/>
            </a:p>
          </p:txBody>
        </p:sp>
        <p:sp>
          <p:nvSpPr>
            <p:cNvPr id="18" name="テキスト ボックス 17">
              <a:extLst>
                <a:ext uri="{FF2B5EF4-FFF2-40B4-BE49-F238E27FC236}">
                  <a16:creationId xmlns:a16="http://schemas.microsoft.com/office/drawing/2014/main" id="{56E1D7C3-2E8E-5647-00F3-126C4B287B14}"/>
                </a:ext>
              </a:extLst>
            </p:cNvPr>
            <p:cNvSpPr txBox="1"/>
            <p:nvPr/>
          </p:nvSpPr>
          <p:spPr>
            <a:xfrm>
              <a:off x="260060" y="3789040"/>
              <a:ext cx="652067" cy="369332"/>
            </a:xfrm>
            <a:prstGeom prst="rect">
              <a:avLst/>
            </a:prstGeom>
            <a:noFill/>
          </p:spPr>
          <p:txBody>
            <a:bodyPr wrap="square" rtlCol="0">
              <a:spAutoFit/>
            </a:bodyPr>
            <a:lstStyle/>
            <a:p>
              <a:pPr algn="dist"/>
              <a:r>
                <a:rPr kumimoji="1" lang="ja-JP" altLang="en-US" dirty="0"/>
                <a:t>だん</a:t>
              </a:r>
              <a:endParaRPr kumimoji="1" lang="en-US" altLang="ja-JP" dirty="0"/>
            </a:p>
          </p:txBody>
        </p:sp>
      </p:grpSp>
      <p:sp>
        <p:nvSpPr>
          <p:cNvPr id="20" name="テキスト ボックス 19">
            <a:extLst>
              <a:ext uri="{FF2B5EF4-FFF2-40B4-BE49-F238E27FC236}">
                <a16:creationId xmlns:a16="http://schemas.microsoft.com/office/drawing/2014/main" id="{8B933ADB-3991-DEB1-BD92-13318B150262}"/>
              </a:ext>
            </a:extLst>
          </p:cNvPr>
          <p:cNvSpPr txBox="1"/>
          <p:nvPr/>
        </p:nvSpPr>
        <p:spPr>
          <a:xfrm>
            <a:off x="3470147" y="830527"/>
            <a:ext cx="596160" cy="369332"/>
          </a:xfrm>
          <a:prstGeom prst="rect">
            <a:avLst/>
          </a:prstGeom>
          <a:noFill/>
        </p:spPr>
        <p:txBody>
          <a:bodyPr wrap="square" rtlCol="0">
            <a:spAutoFit/>
          </a:bodyPr>
          <a:lstStyle/>
          <a:p>
            <a:pPr algn="dist"/>
            <a:r>
              <a:rPr kumimoji="1" lang="ja-JP" altLang="en-US" dirty="0">
                <a:solidFill>
                  <a:srgbClr val="FF0000"/>
                </a:solidFill>
              </a:rPr>
              <a:t>おう</a:t>
            </a:r>
            <a:endParaRPr kumimoji="1" lang="en-US" altLang="ja-JP"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1" end="1"/>
                                            </p:txEl>
                                          </p:spTgt>
                                        </p:tgtEl>
                                        <p:attrNameLst>
                                          <p:attrName>style.visibility</p:attrName>
                                        </p:attrNameLst>
                                      </p:cBhvr>
                                      <p:to>
                                        <p:strVal val="visible"/>
                                      </p:to>
                                    </p:set>
                                    <p:animEffect transition="in" filter="fade">
                                      <p:cBhvr>
                                        <p:cTn id="10" dur="500"/>
                                        <p:tgtEl>
                                          <p:spTgt spid="16">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animEffect transition="in" filter="fade">
                                      <p:cBhvr>
                                        <p:cTn id="13" dur="500"/>
                                        <p:tgtEl>
                                          <p:spTgt spid="16">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fade">
                                      <p:cBhvr>
                                        <p:cTn id="16"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7.10.11"/>
  <p:tag name="AS_TITLE" val="Aspose.Slides for .NET 3.5"/>
  <p:tag name="AS_VERSION" val="17.9.1"/>
</p:tagLst>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2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3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4.xml><?xml version="1.0" encoding="utf-8"?>
<a:theme xmlns:a="http://schemas.openxmlformats.org/drawingml/2006/main" name="4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5.xml><?xml version="1.0" encoding="utf-8"?>
<a:theme xmlns:a="http://schemas.openxmlformats.org/drawingml/2006/main" name="5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6.xml><?xml version="1.0" encoding="utf-8"?>
<a:theme xmlns:a="http://schemas.openxmlformats.org/drawingml/2006/main" name="6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1174</TotalTime>
  <Words>723</Words>
  <Application>Microsoft Office PowerPoint</Application>
  <PresentationFormat>画面に合わせる (4:3)</PresentationFormat>
  <Paragraphs>236</Paragraphs>
  <Slides>10</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6</vt:i4>
      </vt:variant>
      <vt:variant>
        <vt:lpstr>スライド タイトル</vt:lpstr>
      </vt:variant>
      <vt:variant>
        <vt:i4>10</vt:i4>
      </vt:variant>
    </vt:vector>
  </HeadingPairs>
  <TitlesOfParts>
    <vt:vector size="23" baseType="lpstr">
      <vt:lpstr>HGP創英角ｺﾞｼｯｸUB</vt:lpstr>
      <vt:lpstr>HGP創英角ﾎﾟｯﾌﾟ体</vt:lpstr>
      <vt:lpstr>ＭＳ Ｐゴシック</vt:lpstr>
      <vt:lpstr>ＭＳ ゴシック</vt:lpstr>
      <vt:lpstr>Arial</vt:lpstr>
      <vt:lpstr>Calibri</vt:lpstr>
      <vt:lpstr>Calibri Light</vt:lpstr>
      <vt:lpstr>レトロスペクト</vt:lpstr>
      <vt:lpstr>2_レトロスペクト</vt:lpstr>
      <vt:lpstr>3_レトロスペクト</vt:lpstr>
      <vt:lpstr>4_レトロスペクト</vt:lpstr>
      <vt:lpstr>5_レトロスペクト</vt:lpstr>
      <vt:lpstr>6_レトロスペクト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豊吉 利之</dc:creator>
  <cp:keywords/>
  <dc:description/>
  <cp:lastModifiedBy>児山 耕生</cp:lastModifiedBy>
  <cp:revision>96</cp:revision>
  <cp:lastPrinted>2024-03-14T01:22:01Z</cp:lastPrinted>
  <dcterms:created xsi:type="dcterms:W3CDTF">1601-01-01T00:00:00Z</dcterms:created>
  <dcterms:modified xsi:type="dcterms:W3CDTF">2024-03-14T01:37:02Z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TC024770329991</vt:lpwstr>
  </property>
  <property fmtid="{D5CDD505-2E9C-101B-9397-08002B2CF9AE}" pid="3" name="MSIP_Label_defa4170-0d19-0005-0004-bc88714345d2_Enabled">
    <vt:lpwstr>true</vt:lpwstr>
  </property>
  <property fmtid="{D5CDD505-2E9C-101B-9397-08002B2CF9AE}" pid="4" name="MSIP_Label_defa4170-0d19-0005-0004-bc88714345d2_SetDate">
    <vt:lpwstr>2024-02-29T08:29:01Z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b3aceacd-ceff-4204-ad98-1574a3312f69</vt:lpwstr>
  </property>
  <property fmtid="{D5CDD505-2E9C-101B-9397-08002B2CF9AE}" pid="8" name="MSIP_Label_defa4170-0d19-0005-0004-bc88714345d2_ActionId">
    <vt:lpwstr>e3d1411f-ea22-4594-8e5b-184ad61aff7b</vt:lpwstr>
  </property>
  <property fmtid="{D5CDD505-2E9C-101B-9397-08002B2CF9AE}" pid="9" name="MSIP_Label_defa4170-0d19-0005-0004-bc88714345d2_ContentBits">
    <vt:lpwstr>0</vt:lpwstr>
  </property>
</Properties>
</file>