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6"/>
  </p:notesMasterIdLst>
  <p:handoutMasterIdLst>
    <p:handoutMasterId r:id="rId17"/>
  </p:handoutMasterIdLst>
  <p:sldIdLst>
    <p:sldId id="448" r:id="rId7"/>
    <p:sldId id="502" r:id="rId8"/>
    <p:sldId id="503" r:id="rId9"/>
    <p:sldId id="497" r:id="rId10"/>
    <p:sldId id="498" r:id="rId11"/>
    <p:sldId id="500" r:id="rId12"/>
    <p:sldId id="504" r:id="rId13"/>
    <p:sldId id="505" r:id="rId14"/>
    <p:sldId id="499" r:id="rId15"/>
  </p:sldIdLst>
  <p:sldSz cx="9144000" cy="6858000" type="screen4x3"/>
  <p:notesSz cx="6807200" cy="9939338"/>
  <p:custDataLst>
    <p:tags r:id="rId18"/>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8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63" d="100"/>
          <a:sy n="163" d="100"/>
        </p:scale>
        <p:origin x="1734"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83E03C41-37B6-418C-8250-24F30C7B5CD3}" type="slidenum">
              <a:rPr kumimoji="1" lang="ja-JP" altLang="en-US" smtClean="0"/>
              <a:t>‹#›</a:t>
            </a:fld>
            <a:endParaRPr kumimoji="1" lang="ja-JP" altLang="en-US"/>
          </a:p>
        </p:txBody>
      </p:sp>
    </p:spTree>
    <p:extLst>
      <p:ext uri="{BB962C8B-B14F-4D97-AF65-F5344CB8AC3E}">
        <p14:creationId xmlns:p14="http://schemas.microsoft.com/office/powerpoint/2010/main" val="195887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1"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39"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AF65F978-E4EC-4C64-93DF-EEB2291508E4}" type="datetime1">
              <a:rPr lang="ja-JP" altLang="en-US"/>
              <a:pPr>
                <a:defRPr/>
              </a:pPr>
              <a:t>2024/3/14</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6"/>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1"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39"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44BC0FED-D2F3-49CA-8C5F-C14DCBC64F6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32AEA5A-2CA3-4471-B7C9-037338D71034}"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87BE10-EC06-4A7B-B2A9-A3CADA39A0FF}" type="slidenum">
              <a:rPr lang="ja-JP" altLang="en-US"/>
              <a:pPr>
                <a:defRPr/>
              </a:pPr>
              <a:t>‹#›</a:t>
            </a:fld>
            <a:endParaRPr lang="ja-JP" altLang="en-US"/>
          </a:p>
        </p:txBody>
      </p:sp>
    </p:spTree>
    <p:extLst>
      <p:ext uri="{BB962C8B-B14F-4D97-AF65-F5344CB8AC3E}">
        <p14:creationId xmlns:p14="http://schemas.microsoft.com/office/powerpoint/2010/main" val="814969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C091B1-EACC-4B0E-BE9A-CA64A61DDEC3}"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2F6C52B-23D2-4BDA-8AA8-05A8241CFD5B}" type="slidenum">
              <a:rPr lang="ja-JP" altLang="en-US"/>
              <a:pPr>
                <a:defRPr/>
              </a:pPr>
              <a:t>‹#›</a:t>
            </a:fld>
            <a:endParaRPr lang="ja-JP" altLang="en-US"/>
          </a:p>
        </p:txBody>
      </p:sp>
    </p:spTree>
    <p:extLst>
      <p:ext uri="{BB962C8B-B14F-4D97-AF65-F5344CB8AC3E}">
        <p14:creationId xmlns:p14="http://schemas.microsoft.com/office/powerpoint/2010/main" val="113940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770CA52-067E-4FB3-A8FC-DE138C029625}"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E0D7ACC-46BC-4C19-A7AD-5FC789BD6ED0}" type="slidenum">
              <a:rPr lang="ja-JP" altLang="en-US"/>
              <a:pPr>
                <a:defRPr/>
              </a:pPr>
              <a:t>‹#›</a:t>
            </a:fld>
            <a:endParaRPr lang="ja-JP" altLang="en-US"/>
          </a:p>
        </p:txBody>
      </p:sp>
    </p:spTree>
    <p:extLst>
      <p:ext uri="{BB962C8B-B14F-4D97-AF65-F5344CB8AC3E}">
        <p14:creationId xmlns:p14="http://schemas.microsoft.com/office/powerpoint/2010/main" val="426124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AF8C04BA-2DF3-45F1-A25D-5E70BB3A3B9E}"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1BFCF43F-3B6E-46CB-8C27-7F5C7EE84F82}" type="slidenum">
              <a:rPr lang="ja-JP" altLang="en-US"/>
              <a:pPr>
                <a:defRPr/>
              </a:pPr>
              <a:t>‹#›</a:t>
            </a:fld>
            <a:endParaRPr lang="ja-JP" altLang="en-US"/>
          </a:p>
        </p:txBody>
      </p:sp>
    </p:spTree>
    <p:extLst>
      <p:ext uri="{BB962C8B-B14F-4D97-AF65-F5344CB8AC3E}">
        <p14:creationId xmlns:p14="http://schemas.microsoft.com/office/powerpoint/2010/main" val="3204724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85ACE9C-495E-4D00-8A79-97348B6AA4D6}"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6C1CEA-DFDD-4B1D-9788-B2E457ABC8E8}" type="slidenum">
              <a:rPr lang="ja-JP" altLang="en-US"/>
              <a:pPr>
                <a:defRPr/>
              </a:pPr>
              <a:t>‹#›</a:t>
            </a:fld>
            <a:endParaRPr lang="ja-JP" altLang="en-US"/>
          </a:p>
        </p:txBody>
      </p:sp>
    </p:spTree>
    <p:extLst>
      <p:ext uri="{BB962C8B-B14F-4D97-AF65-F5344CB8AC3E}">
        <p14:creationId xmlns:p14="http://schemas.microsoft.com/office/powerpoint/2010/main" val="3098920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5D5231F-4E51-44A5-B6F6-CE4172D6B9C5}"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6A7C72A-05DC-4905-A16C-B2FA554CD8A8}" type="slidenum">
              <a:rPr lang="ja-JP" altLang="en-US"/>
              <a:pPr>
                <a:defRPr/>
              </a:pPr>
              <a:t>‹#›</a:t>
            </a:fld>
            <a:endParaRPr lang="ja-JP" altLang="en-US"/>
          </a:p>
        </p:txBody>
      </p:sp>
    </p:spTree>
    <p:extLst>
      <p:ext uri="{BB962C8B-B14F-4D97-AF65-F5344CB8AC3E}">
        <p14:creationId xmlns:p14="http://schemas.microsoft.com/office/powerpoint/2010/main" val="925976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D65C19DC-F00C-476D-8F96-97184D918379}"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55C66709-D456-4CD1-9A84-E628EE6EFFD1}" type="slidenum">
              <a:rPr lang="ja-JP" altLang="en-US"/>
              <a:pPr>
                <a:defRPr/>
              </a:pPr>
              <a:t>‹#›</a:t>
            </a:fld>
            <a:endParaRPr lang="ja-JP" altLang="en-US"/>
          </a:p>
        </p:txBody>
      </p:sp>
    </p:spTree>
    <p:extLst>
      <p:ext uri="{BB962C8B-B14F-4D97-AF65-F5344CB8AC3E}">
        <p14:creationId xmlns:p14="http://schemas.microsoft.com/office/powerpoint/2010/main" val="710562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D76F66F6-B165-4C1E-93B3-EE9D9243427B}"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0D31C40C-66E4-4831-A892-65958B1F7041}" type="slidenum">
              <a:rPr lang="ja-JP" altLang="en-US"/>
              <a:pPr>
                <a:defRPr/>
              </a:pPr>
              <a:t>‹#›</a:t>
            </a:fld>
            <a:endParaRPr lang="ja-JP" altLang="en-US"/>
          </a:p>
        </p:txBody>
      </p:sp>
    </p:spTree>
    <p:extLst>
      <p:ext uri="{BB962C8B-B14F-4D97-AF65-F5344CB8AC3E}">
        <p14:creationId xmlns:p14="http://schemas.microsoft.com/office/powerpoint/2010/main" val="2787894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73FE5387-718E-40D3-8B7B-82239184B472}"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AC307A6A-B3BD-47C2-97ED-E762A7882D39}" type="slidenum">
              <a:rPr lang="ja-JP" altLang="en-US"/>
              <a:pPr>
                <a:defRPr/>
              </a:pPr>
              <a:t>‹#›</a:t>
            </a:fld>
            <a:endParaRPr lang="ja-JP" altLang="en-US"/>
          </a:p>
        </p:txBody>
      </p:sp>
    </p:spTree>
    <p:extLst>
      <p:ext uri="{BB962C8B-B14F-4D97-AF65-F5344CB8AC3E}">
        <p14:creationId xmlns:p14="http://schemas.microsoft.com/office/powerpoint/2010/main" val="4273582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8A88C79D-9485-4A21-8E4F-5FC6AAD2E4B5}"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335390E7-0939-4713-B54E-758077E9C18E}" type="slidenum">
              <a:rPr lang="ja-JP" altLang="en-US"/>
              <a:pPr>
                <a:defRPr/>
              </a:pPr>
              <a:t>‹#›</a:t>
            </a:fld>
            <a:endParaRPr lang="ja-JP" altLang="en-US"/>
          </a:p>
        </p:txBody>
      </p:sp>
    </p:spTree>
    <p:extLst>
      <p:ext uri="{BB962C8B-B14F-4D97-AF65-F5344CB8AC3E}">
        <p14:creationId xmlns:p14="http://schemas.microsoft.com/office/powerpoint/2010/main" val="17187371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72199FBE-9765-42FA-B794-335CBFF847BF}"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99AC5FC-719B-4F5D-9C55-616AE438D35A}" type="slidenum">
              <a:rPr lang="ja-JP" altLang="en-US"/>
              <a:pPr>
                <a:defRPr/>
              </a:pPr>
              <a:t>‹#›</a:t>
            </a:fld>
            <a:endParaRPr lang="ja-JP" altLang="en-US"/>
          </a:p>
        </p:txBody>
      </p:sp>
    </p:spTree>
    <p:extLst>
      <p:ext uri="{BB962C8B-B14F-4D97-AF65-F5344CB8AC3E}">
        <p14:creationId xmlns:p14="http://schemas.microsoft.com/office/powerpoint/2010/main" val="46137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CADBA72-12A2-45F8-B5DA-7B9FB38B34D9}"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E89BC7-7BDF-4ED7-8D1D-870DA2CF0380}" type="slidenum">
              <a:rPr lang="ja-JP" altLang="en-US"/>
              <a:pPr>
                <a:defRPr/>
              </a:pPr>
              <a:t>‹#›</a:t>
            </a:fld>
            <a:endParaRPr lang="ja-JP" altLang="en-US"/>
          </a:p>
        </p:txBody>
      </p:sp>
    </p:spTree>
    <p:extLst>
      <p:ext uri="{BB962C8B-B14F-4D97-AF65-F5344CB8AC3E}">
        <p14:creationId xmlns:p14="http://schemas.microsoft.com/office/powerpoint/2010/main" val="33843822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9E97091C-1EAE-49A5-94C1-9FB9AC67F33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C85AF411-F531-4C40-85CC-EA231965BB16}" type="slidenum">
              <a:rPr lang="ja-JP" altLang="en-US"/>
              <a:pPr>
                <a:defRPr/>
              </a:pPr>
              <a:t>‹#›</a:t>
            </a:fld>
            <a:endParaRPr lang="ja-JP" altLang="en-US"/>
          </a:p>
        </p:txBody>
      </p:sp>
    </p:spTree>
    <p:extLst>
      <p:ext uri="{BB962C8B-B14F-4D97-AF65-F5344CB8AC3E}">
        <p14:creationId xmlns:p14="http://schemas.microsoft.com/office/powerpoint/2010/main" val="3334051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A4713E17-0892-40AE-9651-2FDCA1A9216E}"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3F01135-71E3-401A-88B8-8F552A0FB1C9}" type="slidenum">
              <a:rPr lang="ja-JP" altLang="en-US"/>
              <a:pPr>
                <a:defRPr/>
              </a:pPr>
              <a:t>‹#›</a:t>
            </a:fld>
            <a:endParaRPr lang="ja-JP" altLang="en-US"/>
          </a:p>
        </p:txBody>
      </p:sp>
    </p:spTree>
    <p:extLst>
      <p:ext uri="{BB962C8B-B14F-4D97-AF65-F5344CB8AC3E}">
        <p14:creationId xmlns:p14="http://schemas.microsoft.com/office/powerpoint/2010/main" val="1879537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A9B39E22-00EF-43B5-AD09-C81D7B7EE0E8}"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8B56FA5-8F02-4EEB-BFDB-AA22B35B8689}" type="slidenum">
              <a:rPr lang="ja-JP" altLang="en-US"/>
              <a:pPr>
                <a:defRPr/>
              </a:pPr>
              <a:t>‹#›</a:t>
            </a:fld>
            <a:endParaRPr lang="ja-JP" altLang="en-US"/>
          </a:p>
        </p:txBody>
      </p:sp>
    </p:spTree>
    <p:extLst>
      <p:ext uri="{BB962C8B-B14F-4D97-AF65-F5344CB8AC3E}">
        <p14:creationId xmlns:p14="http://schemas.microsoft.com/office/powerpoint/2010/main" val="3216691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157D5505-05CE-4682-A2C0-AF4B8A8D5870}"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010407E4-B0FD-4ACD-A868-1C3F4B35F1C2}" type="slidenum">
              <a:rPr lang="ja-JP" altLang="en-US"/>
              <a:pPr>
                <a:defRPr/>
              </a:pPr>
              <a:t>‹#›</a:t>
            </a:fld>
            <a:endParaRPr lang="ja-JP" altLang="en-US"/>
          </a:p>
        </p:txBody>
      </p:sp>
    </p:spTree>
    <p:extLst>
      <p:ext uri="{BB962C8B-B14F-4D97-AF65-F5344CB8AC3E}">
        <p14:creationId xmlns:p14="http://schemas.microsoft.com/office/powerpoint/2010/main" val="2212966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E2A3A5C4-FE32-48B3-9FE7-5E2844033AFA}"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0955EE4-D73F-4D77-BAEE-80E133CF0707}" type="slidenum">
              <a:rPr lang="ja-JP" altLang="en-US"/>
              <a:pPr>
                <a:defRPr/>
              </a:pPr>
              <a:t>‹#›</a:t>
            </a:fld>
            <a:endParaRPr lang="ja-JP" altLang="en-US"/>
          </a:p>
        </p:txBody>
      </p:sp>
    </p:spTree>
    <p:extLst>
      <p:ext uri="{BB962C8B-B14F-4D97-AF65-F5344CB8AC3E}">
        <p14:creationId xmlns:p14="http://schemas.microsoft.com/office/powerpoint/2010/main" val="1901368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848FECCE-4863-4F66-9B9B-42B2D8B70287}"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F3021C94-83B5-4D36-B653-6339024735B8}" type="slidenum">
              <a:rPr lang="ja-JP" altLang="en-US"/>
              <a:pPr>
                <a:defRPr/>
              </a:pPr>
              <a:t>‹#›</a:t>
            </a:fld>
            <a:endParaRPr lang="ja-JP" altLang="en-US"/>
          </a:p>
        </p:txBody>
      </p:sp>
    </p:spTree>
    <p:extLst>
      <p:ext uri="{BB962C8B-B14F-4D97-AF65-F5344CB8AC3E}">
        <p14:creationId xmlns:p14="http://schemas.microsoft.com/office/powerpoint/2010/main" val="18175066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F165B5C0-4904-42F2-BD95-E85D3EC11DF4}"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F75E0B3-F958-4C5B-80AF-B4070043B741}" type="slidenum">
              <a:rPr lang="ja-JP" altLang="en-US"/>
              <a:pPr>
                <a:defRPr/>
              </a:pPr>
              <a:t>‹#›</a:t>
            </a:fld>
            <a:endParaRPr lang="ja-JP" altLang="en-US"/>
          </a:p>
        </p:txBody>
      </p:sp>
    </p:spTree>
    <p:extLst>
      <p:ext uri="{BB962C8B-B14F-4D97-AF65-F5344CB8AC3E}">
        <p14:creationId xmlns:p14="http://schemas.microsoft.com/office/powerpoint/2010/main" val="22016951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097B8F98-60DE-4230-8A5E-8A0B353D0D78}" type="datetime1">
              <a:rPr lang="ja-JP" altLang="en-US"/>
              <a:pPr>
                <a:defRPr/>
              </a:pPr>
              <a:t>2024/3/14</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7820C45-E757-48F8-B075-CAE3BC30C018}" type="slidenum">
              <a:rPr lang="ja-JP" altLang="en-US"/>
              <a:pPr>
                <a:defRPr/>
              </a:pPr>
              <a:t>‹#›</a:t>
            </a:fld>
            <a:endParaRPr lang="ja-JP" altLang="en-US"/>
          </a:p>
        </p:txBody>
      </p:sp>
    </p:spTree>
    <p:extLst>
      <p:ext uri="{BB962C8B-B14F-4D97-AF65-F5344CB8AC3E}">
        <p14:creationId xmlns:p14="http://schemas.microsoft.com/office/powerpoint/2010/main" val="19911130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FB2C3909-C1C7-4887-B8D7-D385E28025F6}" type="datetime1">
              <a:rPr lang="ja-JP" altLang="en-US"/>
              <a:pPr>
                <a:defRPr/>
              </a:pPr>
              <a:t>2024/3/14</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E994DB7-6E46-43C6-9872-3EBB4FC6BA1F}" type="slidenum">
              <a:rPr lang="ja-JP" altLang="en-US"/>
              <a:pPr>
                <a:defRPr/>
              </a:pPr>
              <a:t>‹#›</a:t>
            </a:fld>
            <a:endParaRPr lang="ja-JP" altLang="en-US"/>
          </a:p>
        </p:txBody>
      </p:sp>
    </p:spTree>
    <p:extLst>
      <p:ext uri="{BB962C8B-B14F-4D97-AF65-F5344CB8AC3E}">
        <p14:creationId xmlns:p14="http://schemas.microsoft.com/office/powerpoint/2010/main" val="14997536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D1BC751A-7E5C-4281-9F5F-B0D5587D8438}" type="datetime1">
              <a:rPr lang="ja-JP" altLang="en-US"/>
              <a:pPr>
                <a:defRPr/>
              </a:pPr>
              <a:t>2024/3/14</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A8D17D64-2977-4595-A7F1-723C2C1DCC2D}" type="slidenum">
              <a:rPr lang="ja-JP" altLang="en-US"/>
              <a:pPr>
                <a:defRPr/>
              </a:pPr>
              <a:t>‹#›</a:t>
            </a:fld>
            <a:endParaRPr lang="ja-JP" altLang="en-US"/>
          </a:p>
        </p:txBody>
      </p:sp>
    </p:spTree>
    <p:extLst>
      <p:ext uri="{BB962C8B-B14F-4D97-AF65-F5344CB8AC3E}">
        <p14:creationId xmlns:p14="http://schemas.microsoft.com/office/powerpoint/2010/main" val="2563858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DA79734C-20D1-4FAE-955E-F36ABCA144BD}"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C2E5615-5B11-438C-A96B-04F56DC41EB6}" type="slidenum">
              <a:rPr lang="ja-JP" altLang="en-US"/>
              <a:pPr>
                <a:defRPr/>
              </a:pPr>
              <a:t>‹#›</a:t>
            </a:fld>
            <a:endParaRPr lang="ja-JP" altLang="en-US"/>
          </a:p>
        </p:txBody>
      </p:sp>
    </p:spTree>
    <p:extLst>
      <p:ext uri="{BB962C8B-B14F-4D97-AF65-F5344CB8AC3E}">
        <p14:creationId xmlns:p14="http://schemas.microsoft.com/office/powerpoint/2010/main" val="9262113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2EAA0280-61FA-4F21-986A-DC1B60C523C2}"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416E2D2F-73EE-45D5-B21E-7451A5B7B9BA}" type="slidenum">
              <a:rPr lang="ja-JP" altLang="en-US"/>
              <a:pPr>
                <a:defRPr/>
              </a:pPr>
              <a:t>‹#›</a:t>
            </a:fld>
            <a:endParaRPr lang="ja-JP" altLang="en-US"/>
          </a:p>
        </p:txBody>
      </p:sp>
    </p:spTree>
    <p:extLst>
      <p:ext uri="{BB962C8B-B14F-4D97-AF65-F5344CB8AC3E}">
        <p14:creationId xmlns:p14="http://schemas.microsoft.com/office/powerpoint/2010/main" val="37699578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225D8A-CA87-4618-92E7-BEA3390E565B}"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548FD7B-0EB2-4BB9-9558-6DAE98F78055}" type="slidenum">
              <a:rPr lang="ja-JP" altLang="en-US"/>
              <a:pPr>
                <a:defRPr/>
              </a:pPr>
              <a:t>‹#›</a:t>
            </a:fld>
            <a:endParaRPr lang="ja-JP" altLang="en-US"/>
          </a:p>
        </p:txBody>
      </p:sp>
    </p:spTree>
    <p:extLst>
      <p:ext uri="{BB962C8B-B14F-4D97-AF65-F5344CB8AC3E}">
        <p14:creationId xmlns:p14="http://schemas.microsoft.com/office/powerpoint/2010/main" val="4460732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6076C292-5A2E-4333-975C-4A9944FFFBD1}"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E5C15C13-5640-42AF-89A7-5D688CEF7872}" type="slidenum">
              <a:rPr lang="ja-JP" altLang="en-US"/>
              <a:pPr>
                <a:defRPr/>
              </a:pPr>
              <a:t>‹#›</a:t>
            </a:fld>
            <a:endParaRPr lang="ja-JP" altLang="en-US"/>
          </a:p>
        </p:txBody>
      </p:sp>
    </p:spTree>
    <p:extLst>
      <p:ext uri="{BB962C8B-B14F-4D97-AF65-F5344CB8AC3E}">
        <p14:creationId xmlns:p14="http://schemas.microsoft.com/office/powerpoint/2010/main" val="8511155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82CD5B4-2B9C-482C-9F2E-60593CED9C2F}"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F1FC388-3AA1-4989-ACBE-43A4229FF210}" type="slidenum">
              <a:rPr lang="ja-JP" altLang="en-US"/>
              <a:pPr>
                <a:defRPr/>
              </a:pPr>
              <a:t>‹#›</a:t>
            </a:fld>
            <a:endParaRPr lang="ja-JP" altLang="en-US"/>
          </a:p>
        </p:txBody>
      </p:sp>
    </p:spTree>
    <p:extLst>
      <p:ext uri="{BB962C8B-B14F-4D97-AF65-F5344CB8AC3E}">
        <p14:creationId xmlns:p14="http://schemas.microsoft.com/office/powerpoint/2010/main" val="18584871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FF06D830-655C-4060-BA49-7B61B5ACC7E5}"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B579D0C9-BF2B-4ED5-B421-43A38CE0AD4B}" type="slidenum">
              <a:rPr lang="ja-JP" altLang="en-US"/>
              <a:pPr>
                <a:defRPr/>
              </a:pPr>
              <a:t>‹#›</a:t>
            </a:fld>
            <a:endParaRPr lang="ja-JP" altLang="en-US"/>
          </a:p>
        </p:txBody>
      </p:sp>
    </p:spTree>
    <p:extLst>
      <p:ext uri="{BB962C8B-B14F-4D97-AF65-F5344CB8AC3E}">
        <p14:creationId xmlns:p14="http://schemas.microsoft.com/office/powerpoint/2010/main" val="3750990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CFA4456F-C0EC-4ACE-9319-E0B7788122F1}"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8222D0D1-2E6E-47B9-AAD3-10D41AC809E5}" type="slidenum">
              <a:rPr lang="ja-JP" altLang="en-US"/>
              <a:pPr>
                <a:defRPr/>
              </a:pPr>
              <a:t>‹#›</a:t>
            </a:fld>
            <a:endParaRPr lang="ja-JP" altLang="en-US"/>
          </a:p>
        </p:txBody>
      </p:sp>
    </p:spTree>
    <p:extLst>
      <p:ext uri="{BB962C8B-B14F-4D97-AF65-F5344CB8AC3E}">
        <p14:creationId xmlns:p14="http://schemas.microsoft.com/office/powerpoint/2010/main" val="22531795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AF32138E-54EF-4939-9E3A-C7D561B71D78}"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5D5E20-E3F7-408C-9372-B454F4625B25}" type="slidenum">
              <a:rPr lang="ja-JP" altLang="en-US"/>
              <a:pPr>
                <a:defRPr/>
              </a:pPr>
              <a:t>‹#›</a:t>
            </a:fld>
            <a:endParaRPr lang="ja-JP" altLang="en-US"/>
          </a:p>
        </p:txBody>
      </p:sp>
    </p:spTree>
    <p:extLst>
      <p:ext uri="{BB962C8B-B14F-4D97-AF65-F5344CB8AC3E}">
        <p14:creationId xmlns:p14="http://schemas.microsoft.com/office/powerpoint/2010/main" val="35751642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D171412E-0CF1-42B6-98AE-9F402C314262}"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C4C7996-530B-4EEF-960D-437FC9BAD3AD}" type="slidenum">
              <a:rPr lang="ja-JP" altLang="en-US"/>
              <a:pPr>
                <a:defRPr/>
              </a:pPr>
              <a:t>‹#›</a:t>
            </a:fld>
            <a:endParaRPr lang="ja-JP" altLang="en-US"/>
          </a:p>
        </p:txBody>
      </p:sp>
    </p:spTree>
    <p:extLst>
      <p:ext uri="{BB962C8B-B14F-4D97-AF65-F5344CB8AC3E}">
        <p14:creationId xmlns:p14="http://schemas.microsoft.com/office/powerpoint/2010/main" val="17354194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0C954AC2-3F8B-4744-A6D0-CAC40EFBBAAC}"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0A7F272E-C9D3-41E1-BA20-7D474C23FA17}" type="slidenum">
              <a:rPr lang="ja-JP" altLang="en-US"/>
              <a:pPr>
                <a:defRPr/>
              </a:pPr>
              <a:t>‹#›</a:t>
            </a:fld>
            <a:endParaRPr lang="ja-JP" altLang="en-US"/>
          </a:p>
        </p:txBody>
      </p:sp>
    </p:spTree>
    <p:extLst>
      <p:ext uri="{BB962C8B-B14F-4D97-AF65-F5344CB8AC3E}">
        <p14:creationId xmlns:p14="http://schemas.microsoft.com/office/powerpoint/2010/main" val="42896264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B6D3ACD9-3600-435C-9334-01BC338324BD}"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18AF3175-52FD-4EED-B468-BBE740BE2A84}" type="slidenum">
              <a:rPr lang="ja-JP" altLang="en-US"/>
              <a:pPr>
                <a:defRPr/>
              </a:pPr>
              <a:t>‹#›</a:t>
            </a:fld>
            <a:endParaRPr lang="ja-JP" altLang="en-US"/>
          </a:p>
        </p:txBody>
      </p:sp>
    </p:spTree>
    <p:extLst>
      <p:ext uri="{BB962C8B-B14F-4D97-AF65-F5344CB8AC3E}">
        <p14:creationId xmlns:p14="http://schemas.microsoft.com/office/powerpoint/2010/main" val="110091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7639A590-60DE-4112-8CC7-7119E9E14C25}"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47787A0-6977-450B-973D-7FD239DF6665}" type="slidenum">
              <a:rPr lang="ja-JP" altLang="en-US"/>
              <a:pPr>
                <a:defRPr/>
              </a:pPr>
              <a:t>‹#›</a:t>
            </a:fld>
            <a:endParaRPr lang="ja-JP" altLang="en-US"/>
          </a:p>
        </p:txBody>
      </p:sp>
    </p:spTree>
    <p:extLst>
      <p:ext uri="{BB962C8B-B14F-4D97-AF65-F5344CB8AC3E}">
        <p14:creationId xmlns:p14="http://schemas.microsoft.com/office/powerpoint/2010/main" val="26077735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751D5FA6-F22F-47B8-96B2-B1186C768CF8}"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02CB419B-19A1-4A7A-8EE0-293DD037F0BB}" type="slidenum">
              <a:rPr lang="ja-JP" altLang="en-US"/>
              <a:pPr>
                <a:defRPr/>
              </a:pPr>
              <a:t>‹#›</a:t>
            </a:fld>
            <a:endParaRPr lang="ja-JP" altLang="en-US"/>
          </a:p>
        </p:txBody>
      </p:sp>
    </p:spTree>
    <p:extLst>
      <p:ext uri="{BB962C8B-B14F-4D97-AF65-F5344CB8AC3E}">
        <p14:creationId xmlns:p14="http://schemas.microsoft.com/office/powerpoint/2010/main" val="15800495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CF501F15-1E7A-4795-AB35-51B20A31E743}"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E06108FB-055D-4231-A0E7-DD68191530C1}" type="slidenum">
              <a:rPr lang="ja-JP" altLang="en-US"/>
              <a:pPr>
                <a:defRPr/>
              </a:pPr>
              <a:t>‹#›</a:t>
            </a:fld>
            <a:endParaRPr lang="ja-JP" altLang="en-US"/>
          </a:p>
        </p:txBody>
      </p:sp>
    </p:spTree>
    <p:extLst>
      <p:ext uri="{BB962C8B-B14F-4D97-AF65-F5344CB8AC3E}">
        <p14:creationId xmlns:p14="http://schemas.microsoft.com/office/powerpoint/2010/main" val="383149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574FB78E-2233-40FF-8B57-6F77C8F9B7B8}"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ACA7C4FF-2E63-41A4-B7AC-E5F5954A6666}" type="slidenum">
              <a:rPr lang="ja-JP" altLang="en-US"/>
              <a:pPr>
                <a:defRPr/>
              </a:pPr>
              <a:t>‹#›</a:t>
            </a:fld>
            <a:endParaRPr lang="ja-JP" altLang="en-US"/>
          </a:p>
        </p:txBody>
      </p:sp>
    </p:spTree>
    <p:extLst>
      <p:ext uri="{BB962C8B-B14F-4D97-AF65-F5344CB8AC3E}">
        <p14:creationId xmlns:p14="http://schemas.microsoft.com/office/powerpoint/2010/main" val="16153810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6E25E1B-11C6-442C-B050-13C432AB5397}"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9D0A5EF-3550-477E-A6EE-AF4F95036BAE}" type="slidenum">
              <a:rPr lang="ja-JP" altLang="en-US"/>
              <a:pPr>
                <a:defRPr/>
              </a:pPr>
              <a:t>‹#›</a:t>
            </a:fld>
            <a:endParaRPr lang="ja-JP" altLang="en-US"/>
          </a:p>
        </p:txBody>
      </p:sp>
    </p:spTree>
    <p:extLst>
      <p:ext uri="{BB962C8B-B14F-4D97-AF65-F5344CB8AC3E}">
        <p14:creationId xmlns:p14="http://schemas.microsoft.com/office/powerpoint/2010/main" val="3085719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752080C6-F233-4D7B-B86E-19501047B56C}"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89CAAF3-527E-4694-AB0C-51A52D240004}" type="slidenum">
              <a:rPr lang="ja-JP" altLang="en-US"/>
              <a:pPr>
                <a:defRPr/>
              </a:pPr>
              <a:t>‹#›</a:t>
            </a:fld>
            <a:endParaRPr lang="ja-JP" altLang="en-US"/>
          </a:p>
        </p:txBody>
      </p:sp>
    </p:spTree>
    <p:extLst>
      <p:ext uri="{BB962C8B-B14F-4D97-AF65-F5344CB8AC3E}">
        <p14:creationId xmlns:p14="http://schemas.microsoft.com/office/powerpoint/2010/main" val="26630732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4D4ECABF-D50F-455E-96D7-8C87456532AE}"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269C8329-49C4-4E3D-A05C-1C368A71863C}" type="slidenum">
              <a:rPr lang="ja-JP" altLang="en-US"/>
              <a:pPr>
                <a:defRPr/>
              </a:pPr>
              <a:t>‹#›</a:t>
            </a:fld>
            <a:endParaRPr lang="ja-JP" altLang="en-US"/>
          </a:p>
        </p:txBody>
      </p:sp>
    </p:spTree>
    <p:extLst>
      <p:ext uri="{BB962C8B-B14F-4D97-AF65-F5344CB8AC3E}">
        <p14:creationId xmlns:p14="http://schemas.microsoft.com/office/powerpoint/2010/main" val="41545382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CDFF19B-0168-4716-AE16-8C8B935FB265}"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EBDF32A3-0CE2-4E7B-B954-AF1533F81CB9}" type="slidenum">
              <a:rPr lang="ja-JP" altLang="en-US"/>
              <a:pPr>
                <a:defRPr/>
              </a:pPr>
              <a:t>‹#›</a:t>
            </a:fld>
            <a:endParaRPr lang="ja-JP" altLang="en-US"/>
          </a:p>
        </p:txBody>
      </p:sp>
    </p:spTree>
    <p:extLst>
      <p:ext uri="{BB962C8B-B14F-4D97-AF65-F5344CB8AC3E}">
        <p14:creationId xmlns:p14="http://schemas.microsoft.com/office/powerpoint/2010/main" val="13498342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849E625-F748-45BE-A968-4A4E77E07695}"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C54606D-E6FB-49F0-BB10-D09030C67B2E}" type="slidenum">
              <a:rPr lang="ja-JP" altLang="en-US"/>
              <a:pPr>
                <a:defRPr/>
              </a:pPr>
              <a:t>‹#›</a:t>
            </a:fld>
            <a:endParaRPr lang="ja-JP" altLang="en-US"/>
          </a:p>
        </p:txBody>
      </p:sp>
    </p:spTree>
    <p:extLst>
      <p:ext uri="{BB962C8B-B14F-4D97-AF65-F5344CB8AC3E}">
        <p14:creationId xmlns:p14="http://schemas.microsoft.com/office/powerpoint/2010/main" val="32197538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651AEEA3-3A79-4EFC-82E2-4BC348C010BE}"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52353054-B2B3-4024-BF64-F02461CC73ED}" type="slidenum">
              <a:rPr lang="ja-JP" altLang="en-US"/>
              <a:pPr>
                <a:defRPr/>
              </a:pPr>
              <a:t>‹#›</a:t>
            </a:fld>
            <a:endParaRPr lang="ja-JP" altLang="en-US"/>
          </a:p>
        </p:txBody>
      </p:sp>
    </p:spTree>
    <p:extLst>
      <p:ext uri="{BB962C8B-B14F-4D97-AF65-F5344CB8AC3E}">
        <p14:creationId xmlns:p14="http://schemas.microsoft.com/office/powerpoint/2010/main" val="241350544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4EF61C4-263C-45FF-85D1-665F029404BB}"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848EC81A-BFC6-4D79-99D1-812F8A64F47C}" type="slidenum">
              <a:rPr lang="ja-JP" altLang="en-US"/>
              <a:pPr>
                <a:defRPr/>
              </a:pPr>
              <a:t>‹#›</a:t>
            </a:fld>
            <a:endParaRPr lang="ja-JP" altLang="en-US"/>
          </a:p>
        </p:txBody>
      </p:sp>
    </p:spTree>
    <p:extLst>
      <p:ext uri="{BB962C8B-B14F-4D97-AF65-F5344CB8AC3E}">
        <p14:creationId xmlns:p14="http://schemas.microsoft.com/office/powerpoint/2010/main" val="3740186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0A4684A-F971-4DA3-8E08-1D668F480365}"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89DE6E17-4FFE-43FA-831B-D80404CB7AED}" type="slidenum">
              <a:rPr lang="ja-JP" altLang="en-US"/>
              <a:pPr>
                <a:defRPr/>
              </a:pPr>
              <a:t>‹#›</a:t>
            </a:fld>
            <a:endParaRPr lang="ja-JP" altLang="en-US"/>
          </a:p>
        </p:txBody>
      </p:sp>
    </p:spTree>
    <p:extLst>
      <p:ext uri="{BB962C8B-B14F-4D97-AF65-F5344CB8AC3E}">
        <p14:creationId xmlns:p14="http://schemas.microsoft.com/office/powerpoint/2010/main" val="300087451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AF9CFA02-110F-4EE2-AE84-7768A570B7AF}"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CFA0DD2B-0E33-4CA9-858F-716E590A3FB0}" type="slidenum">
              <a:rPr lang="ja-JP" altLang="en-US"/>
              <a:pPr>
                <a:defRPr/>
              </a:pPr>
              <a:t>‹#›</a:t>
            </a:fld>
            <a:endParaRPr lang="ja-JP" altLang="en-US"/>
          </a:p>
        </p:txBody>
      </p:sp>
    </p:spTree>
    <p:extLst>
      <p:ext uri="{BB962C8B-B14F-4D97-AF65-F5344CB8AC3E}">
        <p14:creationId xmlns:p14="http://schemas.microsoft.com/office/powerpoint/2010/main" val="15675685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FD4B3B9D-D9B2-424E-A583-D7BAF1E67D85}"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2079DC51-6C12-4226-BB79-9A2D381612FE}" type="slidenum">
              <a:rPr lang="ja-JP" altLang="en-US"/>
              <a:pPr>
                <a:defRPr/>
              </a:pPr>
              <a:t>‹#›</a:t>
            </a:fld>
            <a:endParaRPr lang="ja-JP" altLang="en-US"/>
          </a:p>
        </p:txBody>
      </p:sp>
    </p:spTree>
    <p:extLst>
      <p:ext uri="{BB962C8B-B14F-4D97-AF65-F5344CB8AC3E}">
        <p14:creationId xmlns:p14="http://schemas.microsoft.com/office/powerpoint/2010/main" val="1921359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2062CE6D-AC1A-4FEA-BAF0-150D69018715}"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0452835-199A-4C5E-AFC5-21D8B4D43B0B}" type="slidenum">
              <a:rPr lang="ja-JP" altLang="en-US"/>
              <a:pPr>
                <a:defRPr/>
              </a:pPr>
              <a:t>‹#›</a:t>
            </a:fld>
            <a:endParaRPr lang="ja-JP" altLang="en-US"/>
          </a:p>
        </p:txBody>
      </p:sp>
    </p:spTree>
    <p:extLst>
      <p:ext uri="{BB962C8B-B14F-4D97-AF65-F5344CB8AC3E}">
        <p14:creationId xmlns:p14="http://schemas.microsoft.com/office/powerpoint/2010/main" val="36165886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298EA096-E3BA-40A6-9CBF-50576389C3E8}"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E8B2E134-4D03-4AFA-8106-2F460BCBF2EF}" type="slidenum">
              <a:rPr lang="ja-JP" altLang="en-US"/>
              <a:pPr>
                <a:defRPr/>
              </a:pPr>
              <a:t>‹#›</a:t>
            </a:fld>
            <a:endParaRPr lang="ja-JP" altLang="en-US"/>
          </a:p>
        </p:txBody>
      </p:sp>
    </p:spTree>
    <p:extLst>
      <p:ext uri="{BB962C8B-B14F-4D97-AF65-F5344CB8AC3E}">
        <p14:creationId xmlns:p14="http://schemas.microsoft.com/office/powerpoint/2010/main" val="19387694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5D594605-2F20-4A50-855E-A63BD493EEF9}"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DE01518-4D9A-43AF-91F0-A29D79BB077E}" type="slidenum">
              <a:rPr lang="ja-JP" altLang="en-US"/>
              <a:pPr>
                <a:defRPr/>
              </a:pPr>
              <a:t>‹#›</a:t>
            </a:fld>
            <a:endParaRPr lang="ja-JP" altLang="en-US"/>
          </a:p>
        </p:txBody>
      </p:sp>
    </p:spTree>
    <p:extLst>
      <p:ext uri="{BB962C8B-B14F-4D97-AF65-F5344CB8AC3E}">
        <p14:creationId xmlns:p14="http://schemas.microsoft.com/office/powerpoint/2010/main" val="19507008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6D34EC5C-A187-428B-960D-BB206FC62C2F}"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4CBB57A0-0BC3-4924-A260-3232DD259FEE}" type="slidenum">
              <a:rPr lang="ja-JP" altLang="en-US"/>
              <a:pPr>
                <a:defRPr/>
              </a:pPr>
              <a:t>‹#›</a:t>
            </a:fld>
            <a:endParaRPr lang="ja-JP" altLang="en-US"/>
          </a:p>
        </p:txBody>
      </p:sp>
    </p:spTree>
    <p:extLst>
      <p:ext uri="{BB962C8B-B14F-4D97-AF65-F5344CB8AC3E}">
        <p14:creationId xmlns:p14="http://schemas.microsoft.com/office/powerpoint/2010/main" val="233261703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4332208A-56AC-4F1E-BDD5-E995542672BB}"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D2240D-728E-4B78-8188-D86A43236D03}" type="slidenum">
              <a:rPr lang="ja-JP" altLang="en-US"/>
              <a:pPr>
                <a:defRPr/>
              </a:pPr>
              <a:t>‹#›</a:t>
            </a:fld>
            <a:endParaRPr lang="ja-JP" altLang="en-US"/>
          </a:p>
        </p:txBody>
      </p:sp>
    </p:spTree>
    <p:extLst>
      <p:ext uri="{BB962C8B-B14F-4D97-AF65-F5344CB8AC3E}">
        <p14:creationId xmlns:p14="http://schemas.microsoft.com/office/powerpoint/2010/main" val="24866603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EF73CC9-8180-4A5E-B42E-6816B9A4DFB9}"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37A475B-563D-4A5E-A2A2-3A2FE09D6F5D}" type="slidenum">
              <a:rPr lang="ja-JP" altLang="en-US"/>
              <a:pPr>
                <a:defRPr/>
              </a:pPr>
              <a:t>‹#›</a:t>
            </a:fld>
            <a:endParaRPr lang="ja-JP" altLang="en-US"/>
          </a:p>
        </p:txBody>
      </p:sp>
    </p:spTree>
    <p:extLst>
      <p:ext uri="{BB962C8B-B14F-4D97-AF65-F5344CB8AC3E}">
        <p14:creationId xmlns:p14="http://schemas.microsoft.com/office/powerpoint/2010/main" val="91717958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C955DDC0-5316-4B62-8E87-4AA53EEA08D3}"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E61C25D-24B6-460C-823F-61F62B6922DB}" type="slidenum">
              <a:rPr lang="ja-JP" altLang="en-US"/>
              <a:pPr>
                <a:defRPr/>
              </a:pPr>
              <a:t>‹#›</a:t>
            </a:fld>
            <a:endParaRPr lang="ja-JP" altLang="en-US"/>
          </a:p>
        </p:txBody>
      </p:sp>
    </p:spTree>
    <p:extLst>
      <p:ext uri="{BB962C8B-B14F-4D97-AF65-F5344CB8AC3E}">
        <p14:creationId xmlns:p14="http://schemas.microsoft.com/office/powerpoint/2010/main" val="291670118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E04D86BB-99FB-4B0F-8ABE-D646C103A6AD}"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4213B5A-8FA6-438C-ADC9-BF59E09430DE}" type="slidenum">
              <a:rPr lang="ja-JP" altLang="en-US"/>
              <a:pPr>
                <a:defRPr/>
              </a:pPr>
              <a:t>‹#›</a:t>
            </a:fld>
            <a:endParaRPr lang="ja-JP" altLang="en-US"/>
          </a:p>
        </p:txBody>
      </p:sp>
    </p:spTree>
    <p:extLst>
      <p:ext uri="{BB962C8B-B14F-4D97-AF65-F5344CB8AC3E}">
        <p14:creationId xmlns:p14="http://schemas.microsoft.com/office/powerpoint/2010/main" val="45473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D8686A9-12F5-4C7D-A91F-C5B9A133FDC2}"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F9C0E7E3-3038-4C2C-BD27-FBD8BA93C329}" type="slidenum">
              <a:rPr lang="ja-JP" altLang="en-US"/>
              <a:pPr>
                <a:defRPr/>
              </a:pPr>
              <a:t>‹#›</a:t>
            </a:fld>
            <a:endParaRPr lang="ja-JP" altLang="en-US"/>
          </a:p>
        </p:txBody>
      </p:sp>
    </p:spTree>
    <p:extLst>
      <p:ext uri="{BB962C8B-B14F-4D97-AF65-F5344CB8AC3E}">
        <p14:creationId xmlns:p14="http://schemas.microsoft.com/office/powerpoint/2010/main" val="170844218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0F49496-8428-4AC9-B194-BD7C53D8A926}"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DBB15209-4F4D-448E-9FE2-B2BD1870551A}" type="slidenum">
              <a:rPr lang="ja-JP" altLang="en-US"/>
              <a:pPr>
                <a:defRPr/>
              </a:pPr>
              <a:t>‹#›</a:t>
            </a:fld>
            <a:endParaRPr lang="ja-JP" altLang="en-US"/>
          </a:p>
        </p:txBody>
      </p:sp>
    </p:spTree>
    <p:extLst>
      <p:ext uri="{BB962C8B-B14F-4D97-AF65-F5344CB8AC3E}">
        <p14:creationId xmlns:p14="http://schemas.microsoft.com/office/powerpoint/2010/main" val="48535536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80AB713-3651-45B9-A58E-8C68BD9E3885}"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E4EF4016-6800-4995-99C1-5AAD9E61B308}" type="slidenum">
              <a:rPr lang="ja-JP" altLang="en-US"/>
              <a:pPr>
                <a:defRPr/>
              </a:pPr>
              <a:t>‹#›</a:t>
            </a:fld>
            <a:endParaRPr lang="ja-JP" altLang="en-US"/>
          </a:p>
        </p:txBody>
      </p:sp>
    </p:spTree>
    <p:extLst>
      <p:ext uri="{BB962C8B-B14F-4D97-AF65-F5344CB8AC3E}">
        <p14:creationId xmlns:p14="http://schemas.microsoft.com/office/powerpoint/2010/main" val="32621932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9ECF4888-2940-46D0-921A-77A7CA8C4367}"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EB2AB28E-6E18-4481-877B-C5D0288BA8E1}" type="slidenum">
              <a:rPr lang="ja-JP" altLang="en-US"/>
              <a:pPr>
                <a:defRPr/>
              </a:pPr>
              <a:t>‹#›</a:t>
            </a:fld>
            <a:endParaRPr lang="ja-JP" altLang="en-US"/>
          </a:p>
        </p:txBody>
      </p:sp>
    </p:spTree>
    <p:extLst>
      <p:ext uri="{BB962C8B-B14F-4D97-AF65-F5344CB8AC3E}">
        <p14:creationId xmlns:p14="http://schemas.microsoft.com/office/powerpoint/2010/main" val="24879295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222DE813-93E2-413B-9978-8687BA836418}"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DA8782B2-BCFA-4B13-B12E-401DC29034C9}" type="slidenum">
              <a:rPr lang="ja-JP" altLang="en-US"/>
              <a:pPr>
                <a:defRPr/>
              </a:pPr>
              <a:t>‹#›</a:t>
            </a:fld>
            <a:endParaRPr lang="ja-JP" altLang="en-US"/>
          </a:p>
        </p:txBody>
      </p:sp>
    </p:spTree>
    <p:extLst>
      <p:ext uri="{BB962C8B-B14F-4D97-AF65-F5344CB8AC3E}">
        <p14:creationId xmlns:p14="http://schemas.microsoft.com/office/powerpoint/2010/main" val="25594574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5A003226-522E-4C07-A72B-F7EFDA8A235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8C77B7A-8F8D-46E4-A594-801038D789C0}" type="slidenum">
              <a:rPr lang="ja-JP" altLang="en-US"/>
              <a:pPr>
                <a:defRPr/>
              </a:pPr>
              <a:t>‹#›</a:t>
            </a:fld>
            <a:endParaRPr lang="ja-JP" altLang="en-US"/>
          </a:p>
        </p:txBody>
      </p:sp>
    </p:spTree>
    <p:extLst>
      <p:ext uri="{BB962C8B-B14F-4D97-AF65-F5344CB8AC3E}">
        <p14:creationId xmlns:p14="http://schemas.microsoft.com/office/powerpoint/2010/main" val="383235539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4110C7B-49EA-4AFA-855B-37CFB1703FCA}"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F6F94AC-139D-4403-9BA3-4DAA9FA54FFF}" type="slidenum">
              <a:rPr lang="ja-JP" altLang="en-US"/>
              <a:pPr>
                <a:defRPr/>
              </a:pPr>
              <a:t>‹#›</a:t>
            </a:fld>
            <a:endParaRPr lang="ja-JP" altLang="en-US"/>
          </a:p>
        </p:txBody>
      </p:sp>
    </p:spTree>
    <p:extLst>
      <p:ext uri="{BB962C8B-B14F-4D97-AF65-F5344CB8AC3E}">
        <p14:creationId xmlns:p14="http://schemas.microsoft.com/office/powerpoint/2010/main" val="51630411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DA950CE6-D7BB-4577-88C5-057ACC834B3A}"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6EB7D00-4695-4F72-AB45-3B529E68E644}" type="slidenum">
              <a:rPr lang="ja-JP" altLang="en-US"/>
              <a:pPr>
                <a:defRPr/>
              </a:pPr>
              <a:t>‹#›</a:t>
            </a:fld>
            <a:endParaRPr lang="ja-JP" altLang="en-US"/>
          </a:p>
        </p:txBody>
      </p:sp>
    </p:spTree>
    <p:extLst>
      <p:ext uri="{BB962C8B-B14F-4D97-AF65-F5344CB8AC3E}">
        <p14:creationId xmlns:p14="http://schemas.microsoft.com/office/powerpoint/2010/main" val="176965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66BC5307-745E-424D-94DB-2A99EF9CFF96}"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ACFF346F-C3C7-45FC-9BCD-9C46E5220E32}" type="slidenum">
              <a:rPr lang="ja-JP" altLang="en-US"/>
              <a:pPr>
                <a:defRPr/>
              </a:pPr>
              <a:t>‹#›</a:t>
            </a:fld>
            <a:endParaRPr lang="ja-JP" altLang="en-US"/>
          </a:p>
        </p:txBody>
      </p:sp>
    </p:spTree>
    <p:extLst>
      <p:ext uri="{BB962C8B-B14F-4D97-AF65-F5344CB8AC3E}">
        <p14:creationId xmlns:p14="http://schemas.microsoft.com/office/powerpoint/2010/main" val="47225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8DBE676-85E1-4A10-ACA2-69B4DF5B8E3C}"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A01BCB2-B413-4171-A095-6375F9506BA6}" type="slidenum">
              <a:rPr lang="ja-JP" altLang="en-US"/>
              <a:pPr>
                <a:defRPr/>
              </a:pPr>
              <a:t>‹#›</a:t>
            </a:fld>
            <a:endParaRPr lang="ja-JP" altLang="en-US"/>
          </a:p>
        </p:txBody>
      </p:sp>
    </p:spTree>
    <p:extLst>
      <p:ext uri="{BB962C8B-B14F-4D97-AF65-F5344CB8AC3E}">
        <p14:creationId xmlns:p14="http://schemas.microsoft.com/office/powerpoint/2010/main" val="1446838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2870099C-9636-452F-AA76-04C18C9E07B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0E271B6A-92D5-4B6F-A607-51D680AA118E}" type="slidenum">
              <a:rPr lang="ja-JP" altLang="en-US"/>
              <a:pPr>
                <a:defRPr/>
              </a:pPr>
              <a:t>‹#›</a:t>
            </a:fld>
            <a:endParaRPr lang="ja-JP" altLang="en-US"/>
          </a:p>
        </p:txBody>
      </p:sp>
    </p:spTree>
    <p:extLst>
      <p:ext uri="{BB962C8B-B14F-4D97-AF65-F5344CB8AC3E}">
        <p14:creationId xmlns:p14="http://schemas.microsoft.com/office/powerpoint/2010/main" val="195090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A604C8E-876F-4108-A5EA-D240752B0D80}" type="datetime1">
              <a:rPr lang="ja-JP" altLang="en-US"/>
              <a:pPr>
                <a:defRPr/>
              </a:pPr>
              <a:t>2024/3/14</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85CA4FBA-BD66-4A23-8576-39EEBB61CBEC}"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6F36A0C-930F-4A81-A78A-0E4638F4E920}" type="datetime1">
              <a:rPr lang="ja-JP" altLang="en-US"/>
              <a:pPr>
                <a:defRPr/>
              </a:pPr>
              <a:t>2024/3/14</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C4DAC364-3C3C-4AE5-987C-8EF37924E16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EBEB4647-0301-473C-98D1-53436DCD02F1}" type="datetime1">
              <a:rPr lang="ja-JP" altLang="en-US"/>
              <a:pPr>
                <a:defRPr/>
              </a:pPr>
              <a:t>2024/3/14</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C9D70880-7502-4E31-A5BE-79AC2F87049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0F989F2-C2A9-4B6D-9BDB-F5E593D56E2E}" type="datetime1">
              <a:rPr lang="ja-JP" altLang="en-US"/>
              <a:pPr>
                <a:defRPr/>
              </a:pPr>
              <a:t>2024/3/14</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ACF7AB77-5636-4806-AF7D-7EEB2B3D248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723CE485-8214-476C-8037-B21EAFAFF405}" type="datetime1">
              <a:rPr lang="ja-JP" altLang="en-US"/>
              <a:pPr>
                <a:defRPr/>
              </a:pPr>
              <a:t>2024/3/14</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333CB909-6804-40ED-A32E-39737BBEA56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329E636A-49E7-4028-9885-05771035EAB8}" type="datetime1">
              <a:rPr lang="ja-JP" altLang="en-US"/>
              <a:pPr>
                <a:defRPr/>
              </a:pPr>
              <a:t>2024/3/14</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13DE51C-5836-4716-ACA9-65F0B75ADE4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9.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テーマ４</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フィルタリング</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268760"/>
            <a:ext cx="9324528" cy="2423997"/>
          </a:xfrm>
          <a:prstGeom prst="rect">
            <a:avLst/>
          </a:prstGeom>
          <a:noFill/>
        </p:spPr>
        <p:txBody>
          <a:bodyPr>
            <a:spAutoFit/>
          </a:bodyPr>
          <a:lstStyle/>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ネット上の危険を</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回避できていますか？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rot="379570">
            <a:off x="4140200" y="4149725"/>
            <a:ext cx="11652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000">
                <a:solidFill>
                  <a:srgbClr val="FF0000"/>
                </a:solidFill>
              </a:rPr>
              <a:t>フィ</a:t>
            </a:r>
            <a:endParaRPr kumimoji="1" lang="en-US" altLang="ja-JP" sz="3000">
              <a:solidFill>
                <a:srgbClr val="FF0000"/>
              </a:solidFill>
            </a:endParaRPr>
          </a:p>
          <a:p>
            <a:pPr eaLnBrk="1" hangingPunct="1">
              <a:buSzPct val="100000"/>
            </a:pPr>
            <a:r>
              <a:rPr kumimoji="1" lang="ja-JP" altLang="en-US" sz="3000">
                <a:solidFill>
                  <a:srgbClr val="FF0000"/>
                </a:solidFill>
              </a:rPr>
              <a:t>ルタ</a:t>
            </a:r>
            <a:endParaRPr kumimoji="1" lang="en-US" altLang="ja-JP" sz="3000">
              <a:solidFill>
                <a:srgbClr val="FF0000"/>
              </a:solidFill>
            </a:endParaRPr>
          </a:p>
          <a:p>
            <a:pPr eaLnBrk="1" hangingPunct="1">
              <a:buSzPct val="100000"/>
            </a:pPr>
            <a:r>
              <a:rPr kumimoji="1" lang="ja-JP" altLang="en-US" sz="3000">
                <a:solidFill>
                  <a:srgbClr val="FF0000"/>
                </a:solidFill>
              </a:rPr>
              <a:t>リング</a:t>
            </a:r>
          </a:p>
        </p:txBody>
      </p:sp>
      <p:sp>
        <p:nvSpPr>
          <p:cNvPr id="3" name="テキスト ボックス 2">
            <a:extLst>
              <a:ext uri="{FF2B5EF4-FFF2-40B4-BE49-F238E27FC236}">
                <a16:creationId xmlns:a16="http://schemas.microsoft.com/office/drawing/2014/main" id="{B16ED2BC-401F-F3AC-FBDE-092899190843}"/>
              </a:ext>
            </a:extLst>
          </p:cNvPr>
          <p:cNvSpPr txBox="1"/>
          <p:nvPr/>
        </p:nvSpPr>
        <p:spPr>
          <a:xfrm>
            <a:off x="3710753" y="1314764"/>
            <a:ext cx="703309" cy="369332"/>
          </a:xfrm>
          <a:prstGeom prst="rect">
            <a:avLst/>
          </a:prstGeom>
          <a:noFill/>
        </p:spPr>
        <p:txBody>
          <a:bodyPr wrap="square" rtlCol="0">
            <a:spAutoFit/>
          </a:bodyPr>
          <a:lstStyle/>
          <a:p>
            <a:pPr algn="ctr"/>
            <a:r>
              <a:rPr kumimoji="1" lang="ja-JP" altLang="en-US" dirty="0">
                <a:solidFill>
                  <a:srgbClr val="FFC000"/>
                </a:solidFill>
              </a:rPr>
              <a:t>じょう</a:t>
            </a:r>
          </a:p>
        </p:txBody>
      </p:sp>
      <p:sp>
        <p:nvSpPr>
          <p:cNvPr id="6" name="テキスト ボックス 5">
            <a:extLst>
              <a:ext uri="{FF2B5EF4-FFF2-40B4-BE49-F238E27FC236}">
                <a16:creationId xmlns:a16="http://schemas.microsoft.com/office/drawing/2014/main" id="{762C6B97-B791-981D-6C4E-A943B4D8BC94}"/>
              </a:ext>
            </a:extLst>
          </p:cNvPr>
          <p:cNvSpPr txBox="1"/>
          <p:nvPr/>
        </p:nvSpPr>
        <p:spPr>
          <a:xfrm>
            <a:off x="5305171" y="1294819"/>
            <a:ext cx="1016253" cy="369332"/>
          </a:xfrm>
          <a:prstGeom prst="rect">
            <a:avLst/>
          </a:prstGeom>
          <a:noFill/>
        </p:spPr>
        <p:txBody>
          <a:bodyPr wrap="square" rtlCol="0">
            <a:spAutoFit/>
          </a:bodyPr>
          <a:lstStyle/>
          <a:p>
            <a:pPr algn="ctr"/>
            <a:r>
              <a:rPr kumimoji="1" lang="ja-JP" altLang="en-US" dirty="0">
                <a:solidFill>
                  <a:srgbClr val="FFC000"/>
                </a:solidFill>
              </a:rPr>
              <a:t>き けん</a:t>
            </a:r>
            <a:endParaRPr kumimoji="1" lang="en-US" altLang="ja-JP" dirty="0">
              <a:solidFill>
                <a:srgbClr val="FFC000"/>
              </a:solidFill>
            </a:endParaRPr>
          </a:p>
        </p:txBody>
      </p:sp>
      <p:sp>
        <p:nvSpPr>
          <p:cNvPr id="8" name="テキスト ボックス 7">
            <a:extLst>
              <a:ext uri="{FF2B5EF4-FFF2-40B4-BE49-F238E27FC236}">
                <a16:creationId xmlns:a16="http://schemas.microsoft.com/office/drawing/2014/main" id="{5CD7837D-B27B-FEF1-8497-3D78779419E0}"/>
              </a:ext>
            </a:extLst>
          </p:cNvPr>
          <p:cNvSpPr txBox="1"/>
          <p:nvPr/>
        </p:nvSpPr>
        <p:spPr>
          <a:xfrm>
            <a:off x="1475656" y="2564904"/>
            <a:ext cx="1008112" cy="369332"/>
          </a:xfrm>
          <a:prstGeom prst="rect">
            <a:avLst/>
          </a:prstGeom>
          <a:noFill/>
        </p:spPr>
        <p:txBody>
          <a:bodyPr wrap="square" rtlCol="0">
            <a:spAutoFit/>
          </a:bodyPr>
          <a:lstStyle/>
          <a:p>
            <a:pPr algn="ctr"/>
            <a:r>
              <a:rPr kumimoji="1" lang="ja-JP" altLang="en-US" dirty="0">
                <a:solidFill>
                  <a:srgbClr val="FFC000"/>
                </a:solidFill>
              </a:rPr>
              <a:t>かい ひ</a:t>
            </a:r>
            <a:endParaRPr kumimoji="1" lang="en-US" altLang="ja-JP"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吹き出し 16"/>
          <p:cNvSpPr/>
          <p:nvPr/>
        </p:nvSpPr>
        <p:spPr>
          <a:xfrm>
            <a:off x="2725320" y="3844854"/>
            <a:ext cx="3449893" cy="1565161"/>
          </a:xfrm>
          <a:prstGeom prst="wedgeRoundRectCallout">
            <a:avLst>
              <a:gd name="adj1" fmla="val -59329"/>
              <a:gd name="adj2" fmla="val 63531"/>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吹き出し 7"/>
          <p:cNvSpPr/>
          <p:nvPr/>
        </p:nvSpPr>
        <p:spPr>
          <a:xfrm>
            <a:off x="2290664" y="2267198"/>
            <a:ext cx="4176510" cy="1233810"/>
          </a:xfrm>
          <a:prstGeom prst="wedgeRoundRectCallout">
            <a:avLst>
              <a:gd name="adj1" fmla="val -49802"/>
              <a:gd name="adj2" fmla="val 75809"/>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43065" y="3478321"/>
            <a:ext cx="1940898" cy="2201263"/>
          </a:xfrm>
          <a:prstGeom prst="rect">
            <a:avLst/>
          </a:prstGeom>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20" name="正方形/長方形 2"/>
            <p:cNvPicPr preferRelativeResize="0">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①フィルタリングをしないと．．．</a:t>
              </a:r>
            </a:p>
          </p:txBody>
        </p:sp>
      </p:grpSp>
      <p:sp>
        <p:nvSpPr>
          <p:cNvPr id="2" name="正方形/長方形 1">
            <a:extLst>
              <a:ext uri="{FF2B5EF4-FFF2-40B4-BE49-F238E27FC236}">
                <a16:creationId xmlns:a16="http://schemas.microsoft.com/office/drawing/2014/main" id="{5C02C4DC-34BF-4BC8-AB24-5686DDBA6495}"/>
              </a:ext>
            </a:extLst>
          </p:cNvPr>
          <p:cNvSpPr/>
          <p:nvPr/>
        </p:nvSpPr>
        <p:spPr>
          <a:xfrm>
            <a:off x="0" y="838557"/>
            <a:ext cx="9144000" cy="1301318"/>
          </a:xfrm>
          <a:prstGeom prst="rect">
            <a:avLst/>
          </a:prstGeom>
          <a:noFill/>
        </p:spPr>
        <p:txBody>
          <a:bodyPr wrap="square">
            <a:spAutoFit/>
          </a:bodyPr>
          <a:lstStyle/>
          <a:p>
            <a:pPr eaLnBrk="1" hangingPunct="1">
              <a:lnSpc>
                <a:spcPct val="150000"/>
              </a:lnSpc>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Ｄさんは、フィルタリングがわずらわしくなり、家の人にお願いして解除してもらいました。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4" name="正方形/長方形 13">
            <a:extLst>
              <a:ext uri="{FF2B5EF4-FFF2-40B4-BE49-F238E27FC236}">
                <a16:creationId xmlns:a16="http://schemas.microsoft.com/office/drawing/2014/main" id="{23279763-A0BA-47C2-97AF-53BCA6B33F69}"/>
              </a:ext>
            </a:extLst>
          </p:cNvPr>
          <p:cNvSpPr/>
          <p:nvPr/>
        </p:nvSpPr>
        <p:spPr>
          <a:xfrm>
            <a:off x="2411760" y="2495798"/>
            <a:ext cx="4176464" cy="1077218"/>
          </a:xfrm>
          <a:prstGeom prst="rect">
            <a:avLst/>
          </a:prstGeom>
          <a:noFill/>
        </p:spPr>
        <p:txBody>
          <a:bodyPr wrap="square">
            <a:spAutoFit/>
          </a:bodyPr>
          <a:lstStyle/>
          <a:p>
            <a:pPr eaLnBrk="1" hangingPunct="1">
              <a:buSzPct val="100000"/>
              <a:defRPr/>
            </a:pPr>
            <a:r>
              <a:rPr lang="ja-JP" altLang="en-US" sz="3200" b="1" dirty="0">
                <a:ln w="0"/>
                <a:solidFill>
                  <a:srgbClr val="FF0000"/>
                </a:solidFill>
                <a:effectLst>
                  <a:outerShdw blurRad="38100" dist="19050" dir="2700000" algn="tl" rotWithShape="0">
                    <a:schemeClr val="dk1">
                      <a:alpha val="40000"/>
                    </a:schemeClr>
                  </a:outerShdw>
                </a:effectLst>
              </a:rPr>
              <a:t>友達もフィルタリングなんかしてないし・・・</a:t>
            </a:r>
            <a:endParaRPr lang="en-US" altLang="ja-JP" sz="3200" b="1" dirty="0">
              <a:ln w="0"/>
              <a:solidFill>
                <a:srgbClr val="FF0000"/>
              </a:solidFill>
              <a:effectLst>
                <a:outerShdw blurRad="38100" dist="19050" dir="2700000" algn="tl" rotWithShape="0">
                  <a:schemeClr val="dk1">
                    <a:alpha val="40000"/>
                  </a:schemeClr>
                </a:outerShdw>
              </a:effectLst>
            </a:endParaRPr>
          </a:p>
        </p:txBody>
      </p:sp>
      <p:sp>
        <p:nvSpPr>
          <p:cNvPr id="16" name="正方形/長方形 15">
            <a:extLst>
              <a:ext uri="{FF2B5EF4-FFF2-40B4-BE49-F238E27FC236}">
                <a16:creationId xmlns:a16="http://schemas.microsoft.com/office/drawing/2014/main" id="{23279763-A0BA-47C2-97AF-53BCA6B33F69}"/>
              </a:ext>
            </a:extLst>
          </p:cNvPr>
          <p:cNvSpPr/>
          <p:nvPr/>
        </p:nvSpPr>
        <p:spPr>
          <a:xfrm>
            <a:off x="2771800" y="3935958"/>
            <a:ext cx="3741854" cy="1474058"/>
          </a:xfrm>
          <a:prstGeom prst="rect">
            <a:avLst/>
          </a:prstGeom>
          <a:noFill/>
        </p:spPr>
        <p:txBody>
          <a:bodyPr wrap="square">
            <a:spAutoFit/>
          </a:bodyPr>
          <a:lstStyle/>
          <a:p>
            <a:pPr eaLnBrk="1" hangingPunct="1">
              <a:lnSpc>
                <a:spcPct val="150000"/>
              </a:lnSpc>
              <a:buSzPct val="100000"/>
              <a:defRPr/>
            </a:pPr>
            <a:r>
              <a:rPr lang="ja-JP" altLang="en-US" sz="3200" b="1" dirty="0">
                <a:ln w="0"/>
                <a:effectLst>
                  <a:outerShdw blurRad="38100" dist="19050" dir="2700000" algn="tl" rotWithShape="0">
                    <a:schemeClr val="dk1">
                      <a:alpha val="40000"/>
                    </a:schemeClr>
                  </a:outerShdw>
                </a:effectLst>
              </a:rPr>
              <a:t>気をつけて</a:t>
            </a:r>
            <a:endParaRPr lang="en-US" altLang="ja-JP" sz="3200" b="1" dirty="0">
              <a:ln w="0"/>
              <a:effectLst>
                <a:outerShdw blurRad="38100" dist="19050" dir="2700000" algn="tl" rotWithShape="0">
                  <a:schemeClr val="dk1">
                    <a:alpha val="40000"/>
                  </a:schemeClr>
                </a:outerShdw>
              </a:effectLst>
            </a:endParaRPr>
          </a:p>
          <a:p>
            <a:pPr eaLnBrk="1" hangingPunct="1">
              <a:lnSpc>
                <a:spcPct val="150000"/>
              </a:lnSpc>
              <a:buSzPct val="100000"/>
              <a:defRPr/>
            </a:pPr>
            <a:r>
              <a:rPr lang="ja-JP" altLang="en-US" sz="3200" b="1" dirty="0">
                <a:ln w="0"/>
                <a:effectLst>
                  <a:outerShdw blurRad="38100" dist="19050" dir="2700000" algn="tl" rotWithShape="0">
                    <a:schemeClr val="dk1">
                      <a:alpha val="40000"/>
                    </a:schemeClr>
                  </a:outerShdw>
                </a:effectLst>
              </a:rPr>
              <a:t>使うから、お願い！</a:t>
            </a:r>
            <a:endParaRPr lang="en-US" altLang="ja-JP" sz="3200" b="1" dirty="0">
              <a:ln w="0"/>
              <a:effectLst>
                <a:outerShdw blurRad="38100" dist="19050" dir="2700000" algn="tl" rotWithShape="0">
                  <a:schemeClr val="dk1">
                    <a:alpha val="40000"/>
                  </a:schemeClr>
                </a:outerShdw>
              </a:effectLst>
            </a:endParaRPr>
          </a:p>
        </p:txBody>
      </p:sp>
      <p:pic>
        <p:nvPicPr>
          <p:cNvPr id="4" name="図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5554" y="4232139"/>
            <a:ext cx="2266327" cy="1735910"/>
          </a:xfrm>
          <a:prstGeom prst="rect">
            <a:avLst/>
          </a:prstGeom>
        </p:spPr>
      </p:pic>
      <p:pic>
        <p:nvPicPr>
          <p:cNvPr id="5" name="図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00204" y="2382196"/>
            <a:ext cx="2065809" cy="2041857"/>
          </a:xfrm>
          <a:prstGeom prst="rect">
            <a:avLst/>
          </a:prstGeom>
        </p:spPr>
      </p:pic>
      <p:pic>
        <p:nvPicPr>
          <p:cNvPr id="6" name="図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634520" y="1753575"/>
            <a:ext cx="2098570" cy="2229250"/>
          </a:xfrm>
          <a:prstGeom prst="rect">
            <a:avLst/>
          </a:prstGeom>
        </p:spPr>
      </p:pic>
      <p:sp>
        <p:nvSpPr>
          <p:cNvPr id="3" name="テキスト ボックス 2">
            <a:extLst>
              <a:ext uri="{FF2B5EF4-FFF2-40B4-BE49-F238E27FC236}">
                <a16:creationId xmlns:a16="http://schemas.microsoft.com/office/drawing/2014/main" id="{33F89004-3FAF-D739-E409-C670104D47EB}"/>
              </a:ext>
            </a:extLst>
          </p:cNvPr>
          <p:cNvSpPr txBox="1"/>
          <p:nvPr/>
        </p:nvSpPr>
        <p:spPr>
          <a:xfrm>
            <a:off x="6732240" y="786190"/>
            <a:ext cx="590189" cy="338554"/>
          </a:xfrm>
          <a:prstGeom prst="rect">
            <a:avLst/>
          </a:prstGeom>
          <a:noFill/>
        </p:spPr>
        <p:txBody>
          <a:bodyPr wrap="square" rtlCol="0">
            <a:spAutoFit/>
          </a:bodyPr>
          <a:lstStyle/>
          <a:p>
            <a:pPr algn="ctr"/>
            <a:r>
              <a:rPr kumimoji="1" lang="ja-JP" altLang="en-US" sz="1600" dirty="0"/>
              <a:t>いえ</a:t>
            </a:r>
          </a:p>
        </p:txBody>
      </p:sp>
      <p:sp>
        <p:nvSpPr>
          <p:cNvPr id="9" name="テキスト ボックス 8">
            <a:extLst>
              <a:ext uri="{FF2B5EF4-FFF2-40B4-BE49-F238E27FC236}">
                <a16:creationId xmlns:a16="http://schemas.microsoft.com/office/drawing/2014/main" id="{1AEBCDEA-F04D-8CE9-3A31-278B5ECFCA11}"/>
              </a:ext>
            </a:extLst>
          </p:cNvPr>
          <p:cNvSpPr txBox="1"/>
          <p:nvPr/>
        </p:nvSpPr>
        <p:spPr>
          <a:xfrm>
            <a:off x="7452320" y="786190"/>
            <a:ext cx="590189" cy="338554"/>
          </a:xfrm>
          <a:prstGeom prst="rect">
            <a:avLst/>
          </a:prstGeom>
          <a:noFill/>
        </p:spPr>
        <p:txBody>
          <a:bodyPr wrap="square" rtlCol="0">
            <a:spAutoFit/>
          </a:bodyPr>
          <a:lstStyle/>
          <a:p>
            <a:pPr algn="ctr"/>
            <a:r>
              <a:rPr kumimoji="1" lang="ja-JP" altLang="en-US" sz="1600" dirty="0"/>
              <a:t>ひと</a:t>
            </a:r>
          </a:p>
        </p:txBody>
      </p:sp>
      <p:sp>
        <p:nvSpPr>
          <p:cNvPr id="10" name="テキスト ボックス 9">
            <a:extLst>
              <a:ext uri="{FF2B5EF4-FFF2-40B4-BE49-F238E27FC236}">
                <a16:creationId xmlns:a16="http://schemas.microsoft.com/office/drawing/2014/main" id="{18C6AE60-8281-2722-E530-8116295A98C5}"/>
              </a:ext>
            </a:extLst>
          </p:cNvPr>
          <p:cNvSpPr txBox="1"/>
          <p:nvPr/>
        </p:nvSpPr>
        <p:spPr>
          <a:xfrm>
            <a:off x="8489131" y="786190"/>
            <a:ext cx="590189" cy="338554"/>
          </a:xfrm>
          <a:prstGeom prst="rect">
            <a:avLst/>
          </a:prstGeom>
          <a:noFill/>
        </p:spPr>
        <p:txBody>
          <a:bodyPr wrap="square" rtlCol="0">
            <a:spAutoFit/>
          </a:bodyPr>
          <a:lstStyle/>
          <a:p>
            <a:pPr algn="ctr"/>
            <a:r>
              <a:rPr kumimoji="1" lang="ja-JP" altLang="en-US" sz="1600" dirty="0"/>
              <a:t>ねが</a:t>
            </a:r>
          </a:p>
        </p:txBody>
      </p:sp>
      <p:sp>
        <p:nvSpPr>
          <p:cNvPr id="11" name="テキスト ボックス 10">
            <a:extLst>
              <a:ext uri="{FF2B5EF4-FFF2-40B4-BE49-F238E27FC236}">
                <a16:creationId xmlns:a16="http://schemas.microsoft.com/office/drawing/2014/main" id="{74164381-BFE9-23BD-E3B8-FC0BCC91721D}"/>
              </a:ext>
            </a:extLst>
          </p:cNvPr>
          <p:cNvSpPr txBox="1"/>
          <p:nvPr/>
        </p:nvSpPr>
        <p:spPr>
          <a:xfrm>
            <a:off x="885190" y="1434262"/>
            <a:ext cx="950506" cy="338554"/>
          </a:xfrm>
          <a:prstGeom prst="rect">
            <a:avLst/>
          </a:prstGeom>
          <a:noFill/>
        </p:spPr>
        <p:txBody>
          <a:bodyPr wrap="square" rtlCol="0">
            <a:spAutoFit/>
          </a:bodyPr>
          <a:lstStyle/>
          <a:p>
            <a:pPr algn="ctr"/>
            <a:r>
              <a:rPr kumimoji="1" lang="ja-JP" altLang="en-US" sz="1600" dirty="0"/>
              <a:t>かいじょ</a:t>
            </a:r>
            <a:endParaRPr kumimoji="1" lang="en-US" altLang="ja-JP" sz="1600" dirty="0"/>
          </a:p>
        </p:txBody>
      </p:sp>
      <p:sp>
        <p:nvSpPr>
          <p:cNvPr id="12" name="テキスト ボックス 11">
            <a:extLst>
              <a:ext uri="{FF2B5EF4-FFF2-40B4-BE49-F238E27FC236}">
                <a16:creationId xmlns:a16="http://schemas.microsoft.com/office/drawing/2014/main" id="{DFFDAD26-35A9-0078-2789-E204FDD7B442}"/>
              </a:ext>
            </a:extLst>
          </p:cNvPr>
          <p:cNvSpPr txBox="1"/>
          <p:nvPr/>
        </p:nvSpPr>
        <p:spPr>
          <a:xfrm>
            <a:off x="2469366" y="2276872"/>
            <a:ext cx="950506" cy="338554"/>
          </a:xfrm>
          <a:prstGeom prst="rect">
            <a:avLst/>
          </a:prstGeom>
          <a:noFill/>
        </p:spPr>
        <p:txBody>
          <a:bodyPr wrap="square" rtlCol="0">
            <a:spAutoFit/>
          </a:bodyPr>
          <a:lstStyle/>
          <a:p>
            <a:pPr algn="ctr"/>
            <a:r>
              <a:rPr kumimoji="1" lang="ja-JP" altLang="en-US" sz="1600" dirty="0">
                <a:solidFill>
                  <a:srgbClr val="FF0000"/>
                </a:solidFill>
              </a:rPr>
              <a:t>ともだち</a:t>
            </a:r>
            <a:endParaRPr kumimoji="1" lang="en-US" altLang="ja-JP" sz="1600" dirty="0">
              <a:solidFill>
                <a:srgbClr val="FF0000"/>
              </a:solidFill>
            </a:endParaRPr>
          </a:p>
        </p:txBody>
      </p:sp>
      <p:grpSp>
        <p:nvGrpSpPr>
          <p:cNvPr id="19" name="グループ化 18">
            <a:extLst>
              <a:ext uri="{FF2B5EF4-FFF2-40B4-BE49-F238E27FC236}">
                <a16:creationId xmlns:a16="http://schemas.microsoft.com/office/drawing/2014/main" id="{AA793FFD-D638-1E7D-786D-431A247533A7}"/>
              </a:ext>
            </a:extLst>
          </p:cNvPr>
          <p:cNvGrpSpPr/>
          <p:nvPr/>
        </p:nvGrpSpPr>
        <p:grpSpPr>
          <a:xfrm>
            <a:off x="2781455" y="3861048"/>
            <a:ext cx="2668766" cy="1080120"/>
            <a:chOff x="2781455" y="3861048"/>
            <a:chExt cx="2668766" cy="1080120"/>
          </a:xfrm>
        </p:grpSpPr>
        <p:sp>
          <p:nvSpPr>
            <p:cNvPr id="13" name="テキスト ボックス 12">
              <a:extLst>
                <a:ext uri="{FF2B5EF4-FFF2-40B4-BE49-F238E27FC236}">
                  <a16:creationId xmlns:a16="http://schemas.microsoft.com/office/drawing/2014/main" id="{2685CE40-D14E-E54B-1B27-CCE23E46CF2C}"/>
                </a:ext>
              </a:extLst>
            </p:cNvPr>
            <p:cNvSpPr txBox="1"/>
            <p:nvPr/>
          </p:nvSpPr>
          <p:spPr>
            <a:xfrm>
              <a:off x="2781455" y="3861048"/>
              <a:ext cx="590189" cy="338554"/>
            </a:xfrm>
            <a:prstGeom prst="rect">
              <a:avLst/>
            </a:prstGeom>
            <a:noFill/>
          </p:spPr>
          <p:txBody>
            <a:bodyPr wrap="square" rtlCol="0">
              <a:spAutoFit/>
            </a:bodyPr>
            <a:lstStyle/>
            <a:p>
              <a:pPr algn="ctr"/>
              <a:r>
                <a:rPr kumimoji="1" lang="ja-JP" altLang="en-US" sz="1600" dirty="0"/>
                <a:t>き</a:t>
              </a:r>
            </a:p>
          </p:txBody>
        </p:sp>
        <p:sp>
          <p:nvSpPr>
            <p:cNvPr id="15" name="テキスト ボックス 14">
              <a:extLst>
                <a:ext uri="{FF2B5EF4-FFF2-40B4-BE49-F238E27FC236}">
                  <a16:creationId xmlns:a16="http://schemas.microsoft.com/office/drawing/2014/main" id="{83CB3A14-47F0-5DBE-E471-DD8DD99CD9F3}"/>
                </a:ext>
              </a:extLst>
            </p:cNvPr>
            <p:cNvSpPr txBox="1"/>
            <p:nvPr/>
          </p:nvSpPr>
          <p:spPr>
            <a:xfrm>
              <a:off x="2789172" y="4602614"/>
              <a:ext cx="590189" cy="338554"/>
            </a:xfrm>
            <a:prstGeom prst="rect">
              <a:avLst/>
            </a:prstGeom>
            <a:noFill/>
          </p:spPr>
          <p:txBody>
            <a:bodyPr wrap="square" rtlCol="0">
              <a:spAutoFit/>
            </a:bodyPr>
            <a:lstStyle/>
            <a:p>
              <a:pPr algn="ctr"/>
              <a:r>
                <a:rPr kumimoji="1" lang="ja-JP" altLang="en-US" sz="1600" dirty="0"/>
                <a:t>つか</a:t>
              </a:r>
            </a:p>
          </p:txBody>
        </p:sp>
        <p:sp>
          <p:nvSpPr>
            <p:cNvPr id="18" name="テキスト ボックス 17">
              <a:extLst>
                <a:ext uri="{FF2B5EF4-FFF2-40B4-BE49-F238E27FC236}">
                  <a16:creationId xmlns:a16="http://schemas.microsoft.com/office/drawing/2014/main" id="{633594DE-2274-3100-CB09-C72F45083373}"/>
                </a:ext>
              </a:extLst>
            </p:cNvPr>
            <p:cNvSpPr txBox="1"/>
            <p:nvPr/>
          </p:nvSpPr>
          <p:spPr>
            <a:xfrm>
              <a:off x="4860032" y="4602614"/>
              <a:ext cx="590189" cy="338554"/>
            </a:xfrm>
            <a:prstGeom prst="rect">
              <a:avLst/>
            </a:prstGeom>
            <a:noFill/>
          </p:spPr>
          <p:txBody>
            <a:bodyPr wrap="square" rtlCol="0">
              <a:spAutoFit/>
            </a:bodyPr>
            <a:lstStyle/>
            <a:p>
              <a:pPr algn="ctr"/>
              <a:r>
                <a:rPr kumimoji="1" lang="ja-JP" altLang="en-US" sz="1600" dirty="0"/>
                <a:t>ねが</a:t>
              </a:r>
            </a:p>
          </p:txBody>
        </p:sp>
      </p:grpSp>
    </p:spTree>
    <p:extLst>
      <p:ext uri="{BB962C8B-B14F-4D97-AF65-F5344CB8AC3E}">
        <p14:creationId xmlns:p14="http://schemas.microsoft.com/office/powerpoint/2010/main" val="88629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8" grpId="0" animBg="1"/>
      <p:bldP spid="14" grpId="0"/>
      <p:bldP spid="16"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78883" y="2780928"/>
            <a:ext cx="2193431" cy="3456384"/>
          </a:xfrm>
          <a:prstGeom prst="rect">
            <a:avLst/>
          </a:prstGeom>
        </p:spPr>
      </p:pic>
      <p:sp>
        <p:nvSpPr>
          <p:cNvPr id="22" name="正方形/長方形 21">
            <a:extLst>
              <a:ext uri="{FF2B5EF4-FFF2-40B4-BE49-F238E27FC236}">
                <a16:creationId xmlns:a16="http://schemas.microsoft.com/office/drawing/2014/main" id="{23279763-A0BA-47C2-97AF-53BCA6B33F69}"/>
              </a:ext>
            </a:extLst>
          </p:cNvPr>
          <p:cNvSpPr/>
          <p:nvPr/>
        </p:nvSpPr>
        <p:spPr>
          <a:xfrm>
            <a:off x="6220240" y="4779149"/>
            <a:ext cx="1710714" cy="954107"/>
          </a:xfrm>
          <a:prstGeom prst="rect">
            <a:avLst/>
          </a:prstGeom>
          <a:noFill/>
          <a:ln>
            <a:solidFill>
              <a:srgbClr val="FFFF00"/>
            </a:solidFill>
          </a:ln>
        </p:spPr>
        <p:txBody>
          <a:bodyPr wrap="square">
            <a:spAutoFit/>
          </a:bodyPr>
          <a:lstStyle/>
          <a:p>
            <a:pPr algn="ctr" eaLnBrk="1" hangingPunct="1">
              <a:buSzPct val="100000"/>
              <a:defRPr/>
            </a:pPr>
            <a:r>
              <a:rPr lang="en-US" altLang="ja-JP" sz="2800" b="1" dirty="0">
                <a:ln w="0"/>
                <a:solidFill>
                  <a:srgbClr val="FF0000"/>
                </a:solidFill>
                <a:effectLst>
                  <a:outerShdw blurRad="38100" dist="19050" dir="2700000" algn="tl" rotWithShape="0">
                    <a:schemeClr val="dk1">
                      <a:alpha val="40000"/>
                    </a:schemeClr>
                  </a:outerShdw>
                </a:effectLst>
              </a:rPr>
              <a:t>KEY</a:t>
            </a:r>
          </a:p>
          <a:p>
            <a:pPr algn="ctr" eaLnBrk="1" hangingPunct="1">
              <a:buSzPct val="100000"/>
              <a:defRPr/>
            </a:pPr>
            <a:r>
              <a:rPr lang="en-US" altLang="ja-JP" sz="2800" b="1" dirty="0">
                <a:ln w="0"/>
                <a:solidFill>
                  <a:srgbClr val="FF0000"/>
                </a:solidFill>
                <a:effectLst>
                  <a:outerShdw blurRad="38100" dist="19050" dir="2700000" algn="tl" rotWithShape="0">
                    <a:schemeClr val="dk1">
                      <a:alpha val="40000"/>
                    </a:schemeClr>
                  </a:outerShdw>
                </a:effectLst>
              </a:rPr>
              <a:t>LOCK</a:t>
            </a:r>
          </a:p>
        </p:txBody>
      </p:sp>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912066"/>
            <a:chOff x="-19" y="-19"/>
            <a:chExt cx="5821" cy="960"/>
          </a:xfrm>
        </p:grpSpPr>
        <p:pic>
          <p:nvPicPr>
            <p:cNvPr id="9220" name="正方形/長方形 2"/>
            <p:cNvPicPr preferRelativeResize="0">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②フィルタリングを解除すると</a:t>
              </a:r>
              <a:r>
                <a:rPr lang="ja-JP" altLang="en-US" sz="2800" b="1" dirty="0" err="1">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2" name="正方形/長方形 1">
            <a:extLst>
              <a:ext uri="{FF2B5EF4-FFF2-40B4-BE49-F238E27FC236}">
                <a16:creationId xmlns:a16="http://schemas.microsoft.com/office/drawing/2014/main" id="{5C02C4DC-34BF-4BC8-AB24-5686DDBA6495}"/>
              </a:ext>
            </a:extLst>
          </p:cNvPr>
          <p:cNvSpPr/>
          <p:nvPr/>
        </p:nvSpPr>
        <p:spPr>
          <a:xfrm>
            <a:off x="0" y="833279"/>
            <a:ext cx="9144000" cy="1947649"/>
          </a:xfrm>
          <a:prstGeom prst="rect">
            <a:avLst/>
          </a:prstGeom>
          <a:noFill/>
        </p:spPr>
        <p:txBody>
          <a:bodyPr wrap="square">
            <a:spAutoFit/>
          </a:bodyPr>
          <a:lstStyle/>
          <a:p>
            <a:pPr eaLnBrk="1" hangingPunct="1">
              <a:lnSpc>
                <a:spcPct val="150000"/>
              </a:lnSpc>
              <a:buSzPct val="100000"/>
              <a:defRPr/>
            </a:pPr>
            <a:r>
              <a:rPr lang="ja-JP" altLang="en-US" sz="24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解除した後はいろんなサイトを見ることができ、知らないうちに「有害サイト」にアクセスしていました。サイトを見ていると、画面がロックされ、何もできなくなってしまいました。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4" name="図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55576" y="4728600"/>
            <a:ext cx="2157729" cy="1508712"/>
          </a:xfrm>
          <a:prstGeom prst="rect">
            <a:avLst/>
          </a:prstGeom>
        </p:spPr>
      </p:pic>
      <p:pic>
        <p:nvPicPr>
          <p:cNvPr id="8" name="図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70441" y="2735867"/>
            <a:ext cx="2522527" cy="2143827"/>
          </a:xfrm>
          <a:prstGeom prst="rect">
            <a:avLst/>
          </a:prstGeom>
        </p:spPr>
      </p:pic>
      <p:sp>
        <p:nvSpPr>
          <p:cNvPr id="5" name="爆発 2 4"/>
          <p:cNvSpPr/>
          <p:nvPr/>
        </p:nvSpPr>
        <p:spPr>
          <a:xfrm>
            <a:off x="2725818" y="2739667"/>
            <a:ext cx="3004213" cy="3134503"/>
          </a:xfrm>
          <a:prstGeom prst="irregularSeal2">
            <a:avLst/>
          </a:prstGeom>
          <a:solidFill>
            <a:srgbClr val="FDA89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23279763-A0BA-47C2-97AF-53BCA6B33F69}"/>
              </a:ext>
            </a:extLst>
          </p:cNvPr>
          <p:cNvSpPr/>
          <p:nvPr/>
        </p:nvSpPr>
        <p:spPr>
          <a:xfrm>
            <a:off x="3347864" y="3791942"/>
            <a:ext cx="1881785" cy="1077218"/>
          </a:xfrm>
          <a:prstGeom prst="rect">
            <a:avLst/>
          </a:prstGeom>
          <a:noFill/>
        </p:spPr>
        <p:txBody>
          <a:bodyPr wrap="square">
            <a:spAutoFit/>
          </a:bodyPr>
          <a:lstStyle/>
          <a:p>
            <a:pPr eaLnBrk="1" hangingPunct="1">
              <a:buSzPct val="100000"/>
              <a:defRPr/>
            </a:pPr>
            <a:r>
              <a:rPr lang="ja-JP" altLang="en-US" sz="3200" b="1" dirty="0">
                <a:ln w="0"/>
                <a:effectLst>
                  <a:outerShdw blurRad="38100" dist="19050" dir="2700000" algn="tl" rotWithShape="0">
                    <a:schemeClr val="dk1">
                      <a:alpha val="40000"/>
                    </a:schemeClr>
                  </a:outerShdw>
                </a:effectLst>
              </a:rPr>
              <a:t>なんだ</a:t>
            </a:r>
            <a:endParaRPr lang="en-US" altLang="ja-JP" sz="3200" b="1" dirty="0">
              <a:ln w="0"/>
              <a:effectLst>
                <a:outerShdw blurRad="38100" dist="19050" dir="2700000" algn="tl" rotWithShape="0">
                  <a:schemeClr val="dk1">
                    <a:alpha val="40000"/>
                  </a:schemeClr>
                </a:outerShdw>
              </a:effectLst>
            </a:endParaRPr>
          </a:p>
          <a:p>
            <a:pPr eaLnBrk="1" hangingPunct="1">
              <a:buSzPct val="100000"/>
              <a:defRPr/>
            </a:pPr>
            <a:r>
              <a:rPr lang="ja-JP" altLang="en-US" sz="3200" b="1" dirty="0">
                <a:ln w="0"/>
                <a:effectLst>
                  <a:outerShdw blurRad="38100" dist="19050" dir="2700000" algn="tl" rotWithShape="0">
                    <a:schemeClr val="dk1">
                      <a:alpha val="40000"/>
                    </a:schemeClr>
                  </a:outerShdw>
                </a:effectLst>
              </a:rPr>
              <a:t>これ！？</a:t>
            </a:r>
            <a:endParaRPr lang="en-US" altLang="ja-JP" sz="3200" b="1" dirty="0">
              <a:ln w="0"/>
              <a:effectLst>
                <a:outerShdw blurRad="38100" dist="19050" dir="2700000" algn="tl" rotWithShape="0">
                  <a:schemeClr val="dk1">
                    <a:alpha val="40000"/>
                  </a:schemeClr>
                </a:outerShdw>
              </a:effectLst>
            </a:endParaRPr>
          </a:p>
        </p:txBody>
      </p:sp>
      <p:sp>
        <p:nvSpPr>
          <p:cNvPr id="3" name="テキスト ボックス 2">
            <a:extLst>
              <a:ext uri="{FF2B5EF4-FFF2-40B4-BE49-F238E27FC236}">
                <a16:creationId xmlns:a16="http://schemas.microsoft.com/office/drawing/2014/main" id="{2CEC716E-FAB4-DB5C-2160-7074AE7D01AB}"/>
              </a:ext>
            </a:extLst>
          </p:cNvPr>
          <p:cNvSpPr txBox="1"/>
          <p:nvPr/>
        </p:nvSpPr>
        <p:spPr>
          <a:xfrm>
            <a:off x="165110" y="764704"/>
            <a:ext cx="1076630" cy="369332"/>
          </a:xfrm>
          <a:prstGeom prst="rect">
            <a:avLst/>
          </a:prstGeom>
          <a:noFill/>
        </p:spPr>
        <p:txBody>
          <a:bodyPr wrap="square" rtlCol="0">
            <a:spAutoFit/>
          </a:bodyPr>
          <a:lstStyle/>
          <a:p>
            <a:pPr algn="ctr"/>
            <a:r>
              <a:rPr kumimoji="1" lang="ja-JP" altLang="en-US" dirty="0"/>
              <a:t>かいじょ</a:t>
            </a:r>
          </a:p>
        </p:txBody>
      </p:sp>
      <p:sp>
        <p:nvSpPr>
          <p:cNvPr id="6" name="テキスト ボックス 5">
            <a:extLst>
              <a:ext uri="{FF2B5EF4-FFF2-40B4-BE49-F238E27FC236}">
                <a16:creationId xmlns:a16="http://schemas.microsoft.com/office/drawing/2014/main" id="{0D555CF8-07B2-2072-AFDE-DF0255EDCB98}"/>
              </a:ext>
            </a:extLst>
          </p:cNvPr>
          <p:cNvSpPr txBox="1"/>
          <p:nvPr/>
        </p:nvSpPr>
        <p:spPr>
          <a:xfrm>
            <a:off x="1485595" y="764704"/>
            <a:ext cx="590189" cy="369332"/>
          </a:xfrm>
          <a:prstGeom prst="rect">
            <a:avLst/>
          </a:prstGeom>
          <a:noFill/>
        </p:spPr>
        <p:txBody>
          <a:bodyPr wrap="square" rtlCol="0">
            <a:spAutoFit/>
          </a:bodyPr>
          <a:lstStyle/>
          <a:p>
            <a:pPr algn="ctr"/>
            <a:r>
              <a:rPr kumimoji="1" lang="ja-JP" altLang="en-US" dirty="0"/>
              <a:t>あと</a:t>
            </a:r>
          </a:p>
        </p:txBody>
      </p:sp>
      <p:sp>
        <p:nvSpPr>
          <p:cNvPr id="7" name="テキスト ボックス 6">
            <a:extLst>
              <a:ext uri="{FF2B5EF4-FFF2-40B4-BE49-F238E27FC236}">
                <a16:creationId xmlns:a16="http://schemas.microsoft.com/office/drawing/2014/main" id="{5355D700-7022-20FB-0484-1FE572916653}"/>
              </a:ext>
            </a:extLst>
          </p:cNvPr>
          <p:cNvSpPr txBox="1"/>
          <p:nvPr/>
        </p:nvSpPr>
        <p:spPr>
          <a:xfrm>
            <a:off x="4765338" y="764704"/>
            <a:ext cx="443417" cy="369332"/>
          </a:xfrm>
          <a:prstGeom prst="rect">
            <a:avLst/>
          </a:prstGeom>
          <a:noFill/>
        </p:spPr>
        <p:txBody>
          <a:bodyPr wrap="square" rtlCol="0">
            <a:spAutoFit/>
          </a:bodyPr>
          <a:lstStyle/>
          <a:p>
            <a:pPr algn="ctr"/>
            <a:r>
              <a:rPr kumimoji="1" lang="ja-JP" altLang="en-US" dirty="0"/>
              <a:t>み</a:t>
            </a:r>
          </a:p>
        </p:txBody>
      </p:sp>
      <p:sp>
        <p:nvSpPr>
          <p:cNvPr id="9" name="テキスト ボックス 8">
            <a:extLst>
              <a:ext uri="{FF2B5EF4-FFF2-40B4-BE49-F238E27FC236}">
                <a16:creationId xmlns:a16="http://schemas.microsoft.com/office/drawing/2014/main" id="{60C2DEB3-7C19-4351-1722-20144C69130B}"/>
              </a:ext>
            </a:extLst>
          </p:cNvPr>
          <p:cNvSpPr txBox="1"/>
          <p:nvPr/>
        </p:nvSpPr>
        <p:spPr>
          <a:xfrm>
            <a:off x="7236296" y="764704"/>
            <a:ext cx="366460" cy="369332"/>
          </a:xfrm>
          <a:prstGeom prst="rect">
            <a:avLst/>
          </a:prstGeom>
          <a:noFill/>
        </p:spPr>
        <p:txBody>
          <a:bodyPr wrap="square" rtlCol="0">
            <a:spAutoFit/>
          </a:bodyPr>
          <a:lstStyle/>
          <a:p>
            <a:pPr algn="ctr"/>
            <a:r>
              <a:rPr kumimoji="1" lang="ja-JP" altLang="en-US" dirty="0"/>
              <a:t>し</a:t>
            </a:r>
          </a:p>
        </p:txBody>
      </p:sp>
      <p:sp>
        <p:nvSpPr>
          <p:cNvPr id="10" name="テキスト ボックス 9">
            <a:extLst>
              <a:ext uri="{FF2B5EF4-FFF2-40B4-BE49-F238E27FC236}">
                <a16:creationId xmlns:a16="http://schemas.microsoft.com/office/drawing/2014/main" id="{6A685C02-9515-ED35-A6EF-F427ABEB90B7}"/>
              </a:ext>
            </a:extLst>
          </p:cNvPr>
          <p:cNvSpPr txBox="1"/>
          <p:nvPr/>
        </p:nvSpPr>
        <p:spPr>
          <a:xfrm>
            <a:off x="755075" y="1394282"/>
            <a:ext cx="1076629" cy="369332"/>
          </a:xfrm>
          <a:prstGeom prst="rect">
            <a:avLst/>
          </a:prstGeom>
          <a:noFill/>
        </p:spPr>
        <p:txBody>
          <a:bodyPr wrap="square" rtlCol="0">
            <a:spAutoFit/>
          </a:bodyPr>
          <a:lstStyle/>
          <a:p>
            <a:pPr algn="ctr"/>
            <a:r>
              <a:rPr kumimoji="1" lang="ja-JP" altLang="en-US" dirty="0"/>
              <a:t>ゆうがい</a:t>
            </a:r>
            <a:endParaRPr kumimoji="1" lang="en-US" altLang="ja-JP" dirty="0"/>
          </a:p>
        </p:txBody>
      </p:sp>
      <p:sp>
        <p:nvSpPr>
          <p:cNvPr id="11" name="テキスト ボックス 10">
            <a:extLst>
              <a:ext uri="{FF2B5EF4-FFF2-40B4-BE49-F238E27FC236}">
                <a16:creationId xmlns:a16="http://schemas.microsoft.com/office/drawing/2014/main" id="{62C44EDA-7875-D3BB-E254-F3AE8079DA00}"/>
              </a:ext>
            </a:extLst>
          </p:cNvPr>
          <p:cNvSpPr txBox="1"/>
          <p:nvPr/>
        </p:nvSpPr>
        <p:spPr>
          <a:xfrm>
            <a:off x="7458843" y="1395140"/>
            <a:ext cx="443417" cy="369332"/>
          </a:xfrm>
          <a:prstGeom prst="rect">
            <a:avLst/>
          </a:prstGeom>
          <a:noFill/>
        </p:spPr>
        <p:txBody>
          <a:bodyPr wrap="square" rtlCol="0">
            <a:spAutoFit/>
          </a:bodyPr>
          <a:lstStyle/>
          <a:p>
            <a:pPr algn="ctr"/>
            <a:r>
              <a:rPr kumimoji="1" lang="ja-JP" altLang="en-US" dirty="0"/>
              <a:t>み</a:t>
            </a:r>
          </a:p>
        </p:txBody>
      </p:sp>
      <p:sp>
        <p:nvSpPr>
          <p:cNvPr id="13" name="テキスト ボックス 12">
            <a:extLst>
              <a:ext uri="{FF2B5EF4-FFF2-40B4-BE49-F238E27FC236}">
                <a16:creationId xmlns:a16="http://schemas.microsoft.com/office/drawing/2014/main" id="{2B51A813-45BC-D805-7389-6D2D6D003395}"/>
              </a:ext>
            </a:extLst>
          </p:cNvPr>
          <p:cNvSpPr txBox="1"/>
          <p:nvPr/>
        </p:nvSpPr>
        <p:spPr>
          <a:xfrm>
            <a:off x="536270" y="2060848"/>
            <a:ext cx="950506" cy="369332"/>
          </a:xfrm>
          <a:prstGeom prst="rect">
            <a:avLst/>
          </a:prstGeom>
          <a:noFill/>
        </p:spPr>
        <p:txBody>
          <a:bodyPr wrap="square" rtlCol="0">
            <a:spAutoFit/>
          </a:bodyPr>
          <a:lstStyle/>
          <a:p>
            <a:pPr algn="ctr"/>
            <a:r>
              <a:rPr kumimoji="1" lang="ja-JP" altLang="en-US" dirty="0"/>
              <a:t>がめん</a:t>
            </a:r>
          </a:p>
        </p:txBody>
      </p:sp>
      <p:sp>
        <p:nvSpPr>
          <p:cNvPr id="14" name="テキスト ボックス 13">
            <a:extLst>
              <a:ext uri="{FF2B5EF4-FFF2-40B4-BE49-F238E27FC236}">
                <a16:creationId xmlns:a16="http://schemas.microsoft.com/office/drawing/2014/main" id="{B6FFA37A-3BE9-ADA1-16E0-7F81DF37DF21}"/>
              </a:ext>
            </a:extLst>
          </p:cNvPr>
          <p:cNvSpPr txBox="1"/>
          <p:nvPr/>
        </p:nvSpPr>
        <p:spPr>
          <a:xfrm>
            <a:off x="3092968" y="2060848"/>
            <a:ext cx="950506" cy="369332"/>
          </a:xfrm>
          <a:prstGeom prst="rect">
            <a:avLst/>
          </a:prstGeom>
          <a:noFill/>
        </p:spPr>
        <p:txBody>
          <a:bodyPr wrap="square" rtlCol="0">
            <a:spAutoFit/>
          </a:bodyPr>
          <a:lstStyle/>
          <a:p>
            <a:pPr algn="ctr"/>
            <a:r>
              <a:rPr kumimoji="1" lang="ja-JP" altLang="en-US" dirty="0"/>
              <a:t>なに</a:t>
            </a:r>
          </a:p>
        </p:txBody>
      </p:sp>
      <p:sp>
        <p:nvSpPr>
          <p:cNvPr id="15" name="テキスト ボックス 14">
            <a:extLst>
              <a:ext uri="{FF2B5EF4-FFF2-40B4-BE49-F238E27FC236}">
                <a16:creationId xmlns:a16="http://schemas.microsoft.com/office/drawing/2014/main" id="{BDA7DEEC-C927-16EC-3C93-9917D68C8110}"/>
              </a:ext>
            </a:extLst>
          </p:cNvPr>
          <p:cNvSpPr txBox="1"/>
          <p:nvPr/>
        </p:nvSpPr>
        <p:spPr>
          <a:xfrm>
            <a:off x="3203848" y="3465"/>
            <a:ext cx="950506" cy="338554"/>
          </a:xfrm>
          <a:prstGeom prst="rect">
            <a:avLst/>
          </a:prstGeom>
          <a:noFill/>
        </p:spPr>
        <p:txBody>
          <a:bodyPr wrap="square" rtlCol="0">
            <a:spAutoFit/>
          </a:bodyPr>
          <a:lstStyle/>
          <a:p>
            <a:pPr algn="dist"/>
            <a:r>
              <a:rPr kumimoji="1" lang="ja-JP" altLang="en-US" sz="1600" b="1" dirty="0">
                <a:solidFill>
                  <a:schemeClr val="bg1"/>
                </a:solidFill>
              </a:rPr>
              <a:t>かいじょ</a:t>
            </a:r>
          </a:p>
        </p:txBody>
      </p:sp>
    </p:spTree>
    <p:extLst>
      <p:ext uri="{BB962C8B-B14F-4D97-AF65-F5344CB8AC3E}">
        <p14:creationId xmlns:p14="http://schemas.microsoft.com/office/powerpoint/2010/main" val="43462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5"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912066"/>
            <a:chOff x="-19" y="-19"/>
            <a:chExt cx="5821" cy="960"/>
          </a:xfrm>
        </p:grpSpPr>
        <p:pic>
          <p:nvPicPr>
            <p:cNvPr id="11270"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③考えてみよう！</a:t>
              </a:r>
            </a:p>
          </p:txBody>
        </p:sp>
      </p:grpSp>
      <p:sp>
        <p:nvSpPr>
          <p:cNvPr id="16" name="正方形/長方形 15"/>
          <p:cNvSpPr/>
          <p:nvPr/>
        </p:nvSpPr>
        <p:spPr>
          <a:xfrm>
            <a:off x="251520" y="1124744"/>
            <a:ext cx="8928992" cy="1569660"/>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「有害サイト」とはどのようなものがあるでしょうか？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HGP創英角ﾎﾟｯﾌﾟ体" panose="040B0A00000000000000" pitchFamily="50" charset="-128"/>
                <a:ea typeface="HGP創英角ﾎﾟｯﾌﾟ体" panose="040B0A00000000000000" pitchFamily="50" charset="-128"/>
              </a:rPr>
              <a:t>Ｑ</a:t>
            </a:r>
          </a:p>
        </p:txBody>
      </p:sp>
      <p:sp>
        <p:nvSpPr>
          <p:cNvPr id="2" name="テキスト ボックス 1">
            <a:extLst>
              <a:ext uri="{FF2B5EF4-FFF2-40B4-BE49-F238E27FC236}">
                <a16:creationId xmlns:a16="http://schemas.microsoft.com/office/drawing/2014/main" id="{C8824095-2B54-B0CD-09A8-BADB93D1ADE8}"/>
              </a:ext>
            </a:extLst>
          </p:cNvPr>
          <p:cNvSpPr txBox="1"/>
          <p:nvPr/>
        </p:nvSpPr>
        <p:spPr>
          <a:xfrm>
            <a:off x="262104" y="51671"/>
            <a:ext cx="844218" cy="338554"/>
          </a:xfrm>
          <a:prstGeom prst="rect">
            <a:avLst/>
          </a:prstGeom>
          <a:noFill/>
        </p:spPr>
        <p:txBody>
          <a:bodyPr wrap="square" rtlCol="0">
            <a:spAutoFit/>
          </a:bodyPr>
          <a:lstStyle/>
          <a:p>
            <a:pPr algn="dist"/>
            <a:r>
              <a:rPr kumimoji="1" lang="ja-JP" altLang="en-US" sz="1600" b="1" dirty="0">
                <a:solidFill>
                  <a:schemeClr val="bg1"/>
                </a:solidFill>
              </a:rPr>
              <a:t>かんが</a:t>
            </a:r>
          </a:p>
        </p:txBody>
      </p:sp>
      <p:sp>
        <p:nvSpPr>
          <p:cNvPr id="3" name="テキスト ボックス 2">
            <a:extLst>
              <a:ext uri="{FF2B5EF4-FFF2-40B4-BE49-F238E27FC236}">
                <a16:creationId xmlns:a16="http://schemas.microsoft.com/office/drawing/2014/main" id="{50BD6D96-291D-98D8-3644-256F051B279A}"/>
              </a:ext>
            </a:extLst>
          </p:cNvPr>
          <p:cNvSpPr txBox="1"/>
          <p:nvPr/>
        </p:nvSpPr>
        <p:spPr>
          <a:xfrm>
            <a:off x="1106322" y="983781"/>
            <a:ext cx="1080120" cy="369332"/>
          </a:xfrm>
          <a:prstGeom prst="rect">
            <a:avLst/>
          </a:prstGeom>
          <a:noFill/>
        </p:spPr>
        <p:txBody>
          <a:bodyPr wrap="square" rtlCol="0">
            <a:spAutoFit/>
          </a:bodyPr>
          <a:lstStyle/>
          <a:p>
            <a:pPr algn="dist"/>
            <a:r>
              <a:rPr kumimoji="1" lang="ja-JP" altLang="en-US" dirty="0"/>
              <a:t>ゆうがい</a:t>
            </a:r>
            <a:endParaRPr kumimoji="1" lang="en-US" altLang="ja-JP"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912066"/>
            <a:chOff x="-19" y="-19"/>
            <a:chExt cx="5821" cy="960"/>
          </a:xfrm>
        </p:grpSpPr>
        <p:pic>
          <p:nvPicPr>
            <p:cNvPr id="12293"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④有害サイトの例</a:t>
              </a:r>
            </a:p>
          </p:txBody>
        </p:sp>
      </p:grpSp>
      <p:sp>
        <p:nvSpPr>
          <p:cNvPr id="4" name="テキスト ボックス 3">
            <a:extLst>
              <a:ext uri="{FF2B5EF4-FFF2-40B4-BE49-F238E27FC236}">
                <a16:creationId xmlns:a16="http://schemas.microsoft.com/office/drawing/2014/main" id="{C2F8D3AA-BA0B-D6B1-FF79-0655993D187A}"/>
              </a:ext>
            </a:extLst>
          </p:cNvPr>
          <p:cNvSpPr txBox="1"/>
          <p:nvPr/>
        </p:nvSpPr>
        <p:spPr>
          <a:xfrm>
            <a:off x="366997" y="0"/>
            <a:ext cx="955982" cy="338554"/>
          </a:xfrm>
          <a:prstGeom prst="rect">
            <a:avLst/>
          </a:prstGeom>
          <a:noFill/>
        </p:spPr>
        <p:txBody>
          <a:bodyPr wrap="square" rtlCol="0">
            <a:spAutoFit/>
          </a:bodyPr>
          <a:lstStyle/>
          <a:p>
            <a:pPr algn="dist"/>
            <a:r>
              <a:rPr kumimoji="1" lang="ja-JP" altLang="en-US" sz="1600" b="1" dirty="0">
                <a:solidFill>
                  <a:schemeClr val="bg1"/>
                </a:solidFill>
              </a:rPr>
              <a:t>ゆうがい</a:t>
            </a:r>
            <a:endParaRPr kumimoji="1" lang="en-US" altLang="ja-JP" sz="1600" b="1" dirty="0">
              <a:solidFill>
                <a:schemeClr val="bg1"/>
              </a:solidFill>
            </a:endParaRPr>
          </a:p>
        </p:txBody>
      </p:sp>
      <p:grpSp>
        <p:nvGrpSpPr>
          <p:cNvPr id="3" name="グループ化 2">
            <a:extLst>
              <a:ext uri="{FF2B5EF4-FFF2-40B4-BE49-F238E27FC236}">
                <a16:creationId xmlns:a16="http://schemas.microsoft.com/office/drawing/2014/main" id="{0EC41175-8F61-B75A-48DB-CBF88000CF21}"/>
              </a:ext>
            </a:extLst>
          </p:cNvPr>
          <p:cNvGrpSpPr/>
          <p:nvPr/>
        </p:nvGrpSpPr>
        <p:grpSpPr>
          <a:xfrm>
            <a:off x="250825" y="1432350"/>
            <a:ext cx="8642350" cy="4246984"/>
            <a:chOff x="250825" y="838200"/>
            <a:chExt cx="8642350" cy="4246984"/>
          </a:xfrm>
        </p:grpSpPr>
        <p:sp>
          <p:nvSpPr>
            <p:cNvPr id="16" name="テキスト ボックス 4"/>
            <p:cNvSpPr>
              <a:spLocks noChangeArrowheads="1"/>
            </p:cNvSpPr>
            <p:nvPr/>
          </p:nvSpPr>
          <p:spPr bwMode="auto">
            <a:xfrm>
              <a:off x="250825" y="908174"/>
              <a:ext cx="8642350" cy="41770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Ｐゴシック" panose="020B0600070205080204" pitchFamily="50" charset="-128"/>
                </a:rPr>
                <a:t>１．人をだます（詐欺）サイト</a:t>
              </a:r>
              <a:endParaRPr lang="en-US" altLang="ja-JP" sz="32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Ｐゴシック" panose="020B0600070205080204" pitchFamily="50" charset="-128"/>
                </a:rPr>
                <a:t>２．暴力や残酷な場面を含むサイト</a:t>
              </a:r>
              <a:endParaRPr lang="en-US" altLang="ja-JP" sz="32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Ｐゴシック" panose="020B0600070205080204" pitchFamily="50" charset="-128"/>
                </a:rPr>
                <a:t>３．自殺や違法行為を手助けするサイト</a:t>
              </a:r>
              <a:endParaRPr lang="en-US" altLang="ja-JP" sz="32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Ｐゴシック" panose="020B0600070205080204" pitchFamily="50" charset="-128"/>
                </a:rPr>
                <a:t>４．反社会的行為を手助けするサイト</a:t>
              </a:r>
              <a:endParaRPr lang="en-US" altLang="ja-JP" sz="32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Ｐゴシック" panose="020B0600070205080204" pitchFamily="50" charset="-128"/>
                </a:rPr>
                <a:t>５．コンピュータウイルスが仕込まれたサイト　など</a:t>
              </a:r>
              <a:endParaRPr lang="en-US" altLang="ja-JP" sz="3200" dirty="0">
                <a:solidFill>
                  <a:srgbClr val="FF0000"/>
                </a:solidFill>
                <a:effectLst>
                  <a:outerShdw blurRad="38100" dist="38100" dir="2700000" algn="tl">
                    <a:srgbClr val="C0C0C0"/>
                  </a:outerShdw>
                </a:effectLst>
                <a:latin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70C6230C-A018-4177-8378-3736C82DEAD1}"/>
                </a:ext>
              </a:extLst>
            </p:cNvPr>
            <p:cNvSpPr txBox="1"/>
            <p:nvPr/>
          </p:nvSpPr>
          <p:spPr>
            <a:xfrm>
              <a:off x="755576" y="881903"/>
              <a:ext cx="648072" cy="369332"/>
            </a:xfrm>
            <a:prstGeom prst="rect">
              <a:avLst/>
            </a:prstGeom>
            <a:noFill/>
          </p:spPr>
          <p:txBody>
            <a:bodyPr wrap="square" rtlCol="0">
              <a:spAutoFit/>
            </a:bodyPr>
            <a:lstStyle/>
            <a:p>
              <a:pPr algn="dist"/>
              <a:r>
                <a:rPr kumimoji="1" lang="ja-JP" altLang="en-US" dirty="0">
                  <a:solidFill>
                    <a:srgbClr val="FF0000"/>
                  </a:solidFill>
                </a:rPr>
                <a:t>ひと</a:t>
              </a:r>
            </a:p>
          </p:txBody>
        </p:sp>
        <p:sp>
          <p:nvSpPr>
            <p:cNvPr id="6" name="テキスト ボックス 5">
              <a:extLst>
                <a:ext uri="{FF2B5EF4-FFF2-40B4-BE49-F238E27FC236}">
                  <a16:creationId xmlns:a16="http://schemas.microsoft.com/office/drawing/2014/main" id="{8A2CB069-FE7E-1AD9-0D9F-B272404153E5}"/>
                </a:ext>
              </a:extLst>
            </p:cNvPr>
            <p:cNvSpPr txBox="1"/>
            <p:nvPr/>
          </p:nvSpPr>
          <p:spPr>
            <a:xfrm>
              <a:off x="2986896" y="838200"/>
              <a:ext cx="764086" cy="369332"/>
            </a:xfrm>
            <a:prstGeom prst="rect">
              <a:avLst/>
            </a:prstGeom>
            <a:noFill/>
          </p:spPr>
          <p:txBody>
            <a:bodyPr wrap="square" rtlCol="0">
              <a:spAutoFit/>
            </a:bodyPr>
            <a:lstStyle/>
            <a:p>
              <a:pPr algn="dist"/>
              <a:r>
                <a:rPr kumimoji="1" lang="ja-JP" altLang="en-US" dirty="0">
                  <a:solidFill>
                    <a:srgbClr val="FF0000"/>
                  </a:solidFill>
                </a:rPr>
                <a:t>さ　ぎ</a:t>
              </a:r>
            </a:p>
          </p:txBody>
        </p:sp>
        <p:sp>
          <p:nvSpPr>
            <p:cNvPr id="7" name="テキスト ボックス 6">
              <a:extLst>
                <a:ext uri="{FF2B5EF4-FFF2-40B4-BE49-F238E27FC236}">
                  <a16:creationId xmlns:a16="http://schemas.microsoft.com/office/drawing/2014/main" id="{6F38F26E-E2F5-45B1-6882-B6013DB0C2B7}"/>
                </a:ext>
              </a:extLst>
            </p:cNvPr>
            <p:cNvSpPr txBox="1"/>
            <p:nvPr/>
          </p:nvSpPr>
          <p:spPr>
            <a:xfrm>
              <a:off x="717666" y="1623625"/>
              <a:ext cx="1134724" cy="369332"/>
            </a:xfrm>
            <a:prstGeom prst="rect">
              <a:avLst/>
            </a:prstGeom>
            <a:noFill/>
          </p:spPr>
          <p:txBody>
            <a:bodyPr wrap="square" rtlCol="0">
              <a:spAutoFit/>
            </a:bodyPr>
            <a:lstStyle/>
            <a:p>
              <a:pPr algn="dist"/>
              <a:r>
                <a:rPr kumimoji="1" lang="ja-JP" altLang="en-US" dirty="0">
                  <a:solidFill>
                    <a:srgbClr val="FF0000"/>
                  </a:solidFill>
                </a:rPr>
                <a:t>ぼうりょく</a:t>
              </a:r>
              <a:endParaRPr kumimoji="1" lang="en-US" altLang="ja-JP" dirty="0">
                <a:solidFill>
                  <a:srgbClr val="FF0000"/>
                </a:solidFill>
              </a:endParaRPr>
            </a:p>
          </p:txBody>
        </p:sp>
        <p:sp>
          <p:nvSpPr>
            <p:cNvPr id="8" name="テキスト ボックス 7">
              <a:extLst>
                <a:ext uri="{FF2B5EF4-FFF2-40B4-BE49-F238E27FC236}">
                  <a16:creationId xmlns:a16="http://schemas.microsoft.com/office/drawing/2014/main" id="{D1449ED4-56DE-4188-F710-29E66257FBBC}"/>
                </a:ext>
              </a:extLst>
            </p:cNvPr>
            <p:cNvSpPr txBox="1"/>
            <p:nvPr/>
          </p:nvSpPr>
          <p:spPr>
            <a:xfrm>
              <a:off x="3203017" y="1623625"/>
              <a:ext cx="975749" cy="369332"/>
            </a:xfrm>
            <a:prstGeom prst="rect">
              <a:avLst/>
            </a:prstGeom>
            <a:noFill/>
          </p:spPr>
          <p:txBody>
            <a:bodyPr wrap="square" rtlCol="0">
              <a:spAutoFit/>
            </a:bodyPr>
            <a:lstStyle/>
            <a:p>
              <a:pPr algn="dist"/>
              <a:r>
                <a:rPr kumimoji="1" lang="ja-JP" altLang="en-US" dirty="0">
                  <a:solidFill>
                    <a:srgbClr val="FF0000"/>
                  </a:solidFill>
                </a:rPr>
                <a:t>ばめん</a:t>
              </a:r>
              <a:endParaRPr kumimoji="1" lang="en-US" altLang="ja-JP" dirty="0">
                <a:solidFill>
                  <a:srgbClr val="FF0000"/>
                </a:solidFill>
              </a:endParaRPr>
            </a:p>
          </p:txBody>
        </p:sp>
        <p:sp>
          <p:nvSpPr>
            <p:cNvPr id="9" name="テキスト ボックス 8">
              <a:extLst>
                <a:ext uri="{FF2B5EF4-FFF2-40B4-BE49-F238E27FC236}">
                  <a16:creationId xmlns:a16="http://schemas.microsoft.com/office/drawing/2014/main" id="{6A0032E1-6F74-80DF-8588-D8DB58D0FEF0}"/>
                </a:ext>
              </a:extLst>
            </p:cNvPr>
            <p:cNvSpPr txBox="1"/>
            <p:nvPr/>
          </p:nvSpPr>
          <p:spPr>
            <a:xfrm>
              <a:off x="2011147" y="1603005"/>
              <a:ext cx="975749" cy="369332"/>
            </a:xfrm>
            <a:prstGeom prst="rect">
              <a:avLst/>
            </a:prstGeom>
            <a:noFill/>
          </p:spPr>
          <p:txBody>
            <a:bodyPr wrap="square" rtlCol="0">
              <a:spAutoFit/>
            </a:bodyPr>
            <a:lstStyle/>
            <a:p>
              <a:pPr algn="dist"/>
              <a:r>
                <a:rPr kumimoji="1" lang="ja-JP" altLang="en-US" dirty="0">
                  <a:solidFill>
                    <a:srgbClr val="FF0000"/>
                  </a:solidFill>
                </a:rPr>
                <a:t>ざんこく</a:t>
              </a:r>
              <a:endParaRPr kumimoji="1" lang="en-US" altLang="ja-JP" dirty="0">
                <a:solidFill>
                  <a:srgbClr val="FF0000"/>
                </a:solidFill>
              </a:endParaRPr>
            </a:p>
          </p:txBody>
        </p:sp>
        <p:sp>
          <p:nvSpPr>
            <p:cNvPr id="13" name="テキスト ボックス 12">
              <a:extLst>
                <a:ext uri="{FF2B5EF4-FFF2-40B4-BE49-F238E27FC236}">
                  <a16:creationId xmlns:a16="http://schemas.microsoft.com/office/drawing/2014/main" id="{E63E6233-2D1E-A367-CAC3-45B2615D41F2}"/>
                </a:ext>
              </a:extLst>
            </p:cNvPr>
            <p:cNvSpPr txBox="1"/>
            <p:nvPr/>
          </p:nvSpPr>
          <p:spPr>
            <a:xfrm>
              <a:off x="4394888" y="1623625"/>
              <a:ext cx="564751" cy="369332"/>
            </a:xfrm>
            <a:prstGeom prst="rect">
              <a:avLst/>
            </a:prstGeom>
            <a:noFill/>
          </p:spPr>
          <p:txBody>
            <a:bodyPr wrap="square" rtlCol="0">
              <a:spAutoFit/>
            </a:bodyPr>
            <a:lstStyle/>
            <a:p>
              <a:pPr algn="dist"/>
              <a:r>
                <a:rPr kumimoji="1" lang="ja-JP" altLang="en-US" dirty="0">
                  <a:solidFill>
                    <a:srgbClr val="FF0000"/>
                  </a:solidFill>
                </a:rPr>
                <a:t>ふく</a:t>
              </a:r>
              <a:endParaRPr kumimoji="1" lang="en-US" altLang="ja-JP" dirty="0">
                <a:solidFill>
                  <a:srgbClr val="FF0000"/>
                </a:solidFill>
              </a:endParaRPr>
            </a:p>
          </p:txBody>
        </p:sp>
        <p:sp>
          <p:nvSpPr>
            <p:cNvPr id="14" name="テキスト ボックス 13">
              <a:extLst>
                <a:ext uri="{FF2B5EF4-FFF2-40B4-BE49-F238E27FC236}">
                  <a16:creationId xmlns:a16="http://schemas.microsoft.com/office/drawing/2014/main" id="{0E54D82F-B679-0C80-4D23-9F5224885ABF}"/>
                </a:ext>
              </a:extLst>
            </p:cNvPr>
            <p:cNvSpPr txBox="1"/>
            <p:nvPr/>
          </p:nvSpPr>
          <p:spPr>
            <a:xfrm>
              <a:off x="864464" y="2459749"/>
              <a:ext cx="917030" cy="369332"/>
            </a:xfrm>
            <a:prstGeom prst="rect">
              <a:avLst/>
            </a:prstGeom>
            <a:noFill/>
          </p:spPr>
          <p:txBody>
            <a:bodyPr wrap="square" rtlCol="0">
              <a:spAutoFit/>
            </a:bodyPr>
            <a:lstStyle/>
            <a:p>
              <a:pPr algn="dist"/>
              <a:r>
                <a:rPr kumimoji="1" lang="ja-JP" altLang="en-US" dirty="0">
                  <a:solidFill>
                    <a:srgbClr val="FF0000"/>
                  </a:solidFill>
                </a:rPr>
                <a:t>じ　さつ</a:t>
              </a:r>
              <a:endParaRPr kumimoji="1" lang="en-US" altLang="ja-JP" dirty="0">
                <a:solidFill>
                  <a:srgbClr val="FF0000"/>
                </a:solidFill>
              </a:endParaRPr>
            </a:p>
          </p:txBody>
        </p:sp>
        <p:sp>
          <p:nvSpPr>
            <p:cNvPr id="15" name="テキスト ボックス 14">
              <a:extLst>
                <a:ext uri="{FF2B5EF4-FFF2-40B4-BE49-F238E27FC236}">
                  <a16:creationId xmlns:a16="http://schemas.microsoft.com/office/drawing/2014/main" id="{027BA567-ED0B-C4C6-41AB-F3CC6B630A53}"/>
                </a:ext>
              </a:extLst>
            </p:cNvPr>
            <p:cNvSpPr txBox="1"/>
            <p:nvPr/>
          </p:nvSpPr>
          <p:spPr>
            <a:xfrm>
              <a:off x="2116387" y="2449797"/>
              <a:ext cx="1603971" cy="369332"/>
            </a:xfrm>
            <a:prstGeom prst="rect">
              <a:avLst/>
            </a:prstGeom>
            <a:noFill/>
          </p:spPr>
          <p:txBody>
            <a:bodyPr wrap="square" rtlCol="0">
              <a:spAutoFit/>
            </a:bodyPr>
            <a:lstStyle/>
            <a:p>
              <a:pPr algn="dist"/>
              <a:r>
                <a:rPr kumimoji="1" lang="ja-JP" altLang="en-US" dirty="0">
                  <a:solidFill>
                    <a:srgbClr val="FF0000"/>
                  </a:solidFill>
                </a:rPr>
                <a:t>いほうこうい</a:t>
              </a:r>
              <a:endParaRPr kumimoji="1" lang="en-US" altLang="ja-JP" dirty="0">
                <a:solidFill>
                  <a:srgbClr val="FF0000"/>
                </a:solidFill>
              </a:endParaRPr>
            </a:p>
          </p:txBody>
        </p:sp>
        <p:sp>
          <p:nvSpPr>
            <p:cNvPr id="17" name="テキスト ボックス 16">
              <a:extLst>
                <a:ext uri="{FF2B5EF4-FFF2-40B4-BE49-F238E27FC236}">
                  <a16:creationId xmlns:a16="http://schemas.microsoft.com/office/drawing/2014/main" id="{04E718D3-9547-3E36-9D22-8E3DEAAFC427}"/>
                </a:ext>
              </a:extLst>
            </p:cNvPr>
            <p:cNvSpPr txBox="1"/>
            <p:nvPr/>
          </p:nvSpPr>
          <p:spPr>
            <a:xfrm>
              <a:off x="4095543" y="2427901"/>
              <a:ext cx="864096" cy="369332"/>
            </a:xfrm>
            <a:prstGeom prst="rect">
              <a:avLst/>
            </a:prstGeom>
            <a:noFill/>
          </p:spPr>
          <p:txBody>
            <a:bodyPr wrap="square" rtlCol="0">
              <a:spAutoFit/>
            </a:bodyPr>
            <a:lstStyle/>
            <a:p>
              <a:pPr algn="dist"/>
              <a:r>
                <a:rPr kumimoji="1" lang="ja-JP" altLang="en-US" dirty="0">
                  <a:solidFill>
                    <a:srgbClr val="FF0000"/>
                  </a:solidFill>
                </a:rPr>
                <a:t>てだす</a:t>
              </a:r>
              <a:endParaRPr kumimoji="1" lang="en-US" altLang="ja-JP" dirty="0">
                <a:solidFill>
                  <a:srgbClr val="FF0000"/>
                </a:solidFill>
              </a:endParaRPr>
            </a:p>
          </p:txBody>
        </p:sp>
        <p:sp>
          <p:nvSpPr>
            <p:cNvPr id="18" name="テキスト ボックス 17">
              <a:extLst>
                <a:ext uri="{FF2B5EF4-FFF2-40B4-BE49-F238E27FC236}">
                  <a16:creationId xmlns:a16="http://schemas.microsoft.com/office/drawing/2014/main" id="{2DBEF293-75C5-B766-5987-840E55CA596D}"/>
                </a:ext>
              </a:extLst>
            </p:cNvPr>
            <p:cNvSpPr txBox="1"/>
            <p:nvPr/>
          </p:nvSpPr>
          <p:spPr>
            <a:xfrm>
              <a:off x="3655492" y="3244334"/>
              <a:ext cx="864096" cy="369332"/>
            </a:xfrm>
            <a:prstGeom prst="rect">
              <a:avLst/>
            </a:prstGeom>
            <a:noFill/>
          </p:spPr>
          <p:txBody>
            <a:bodyPr wrap="square" rtlCol="0">
              <a:spAutoFit/>
            </a:bodyPr>
            <a:lstStyle/>
            <a:p>
              <a:pPr algn="dist"/>
              <a:r>
                <a:rPr kumimoji="1" lang="ja-JP" altLang="en-US" dirty="0">
                  <a:solidFill>
                    <a:srgbClr val="FF0000"/>
                  </a:solidFill>
                </a:rPr>
                <a:t>てだす</a:t>
              </a:r>
              <a:endParaRPr kumimoji="1" lang="en-US" altLang="ja-JP" dirty="0">
                <a:solidFill>
                  <a:srgbClr val="FF0000"/>
                </a:solidFill>
              </a:endParaRPr>
            </a:p>
          </p:txBody>
        </p:sp>
        <p:sp>
          <p:nvSpPr>
            <p:cNvPr id="19" name="テキスト ボックス 18">
              <a:extLst>
                <a:ext uri="{FF2B5EF4-FFF2-40B4-BE49-F238E27FC236}">
                  <a16:creationId xmlns:a16="http://schemas.microsoft.com/office/drawing/2014/main" id="{988CA4B1-B036-7EE2-F440-54E45E411173}"/>
                </a:ext>
              </a:extLst>
            </p:cNvPr>
            <p:cNvSpPr txBox="1"/>
            <p:nvPr/>
          </p:nvSpPr>
          <p:spPr>
            <a:xfrm>
              <a:off x="777495" y="3243177"/>
              <a:ext cx="2467303" cy="369332"/>
            </a:xfrm>
            <a:prstGeom prst="rect">
              <a:avLst/>
            </a:prstGeom>
            <a:noFill/>
          </p:spPr>
          <p:txBody>
            <a:bodyPr wrap="square" rtlCol="0">
              <a:spAutoFit/>
            </a:bodyPr>
            <a:lstStyle/>
            <a:p>
              <a:pPr algn="dist"/>
              <a:r>
                <a:rPr kumimoji="1" lang="ja-JP" altLang="en-US" dirty="0">
                  <a:solidFill>
                    <a:srgbClr val="FF0000"/>
                  </a:solidFill>
                </a:rPr>
                <a:t>はんしゃかいてきこうい</a:t>
              </a:r>
              <a:endParaRPr kumimoji="1" lang="en-US" altLang="ja-JP" dirty="0">
                <a:solidFill>
                  <a:srgbClr val="FF0000"/>
                </a:solidFill>
              </a:endParaRPr>
            </a:p>
          </p:txBody>
        </p:sp>
        <p:sp>
          <p:nvSpPr>
            <p:cNvPr id="21" name="テキスト ボックス 20">
              <a:extLst>
                <a:ext uri="{FF2B5EF4-FFF2-40B4-BE49-F238E27FC236}">
                  <a16:creationId xmlns:a16="http://schemas.microsoft.com/office/drawing/2014/main" id="{2729FA9D-3F0E-126D-3EAA-28B7642E6DDD}"/>
                </a:ext>
              </a:extLst>
            </p:cNvPr>
            <p:cNvSpPr txBox="1"/>
            <p:nvPr/>
          </p:nvSpPr>
          <p:spPr>
            <a:xfrm>
              <a:off x="4932040" y="4100149"/>
              <a:ext cx="649208" cy="369332"/>
            </a:xfrm>
            <a:prstGeom prst="rect">
              <a:avLst/>
            </a:prstGeom>
            <a:noFill/>
          </p:spPr>
          <p:txBody>
            <a:bodyPr wrap="square" rtlCol="0">
              <a:spAutoFit/>
            </a:bodyPr>
            <a:lstStyle/>
            <a:p>
              <a:pPr algn="dist"/>
              <a:r>
                <a:rPr kumimoji="1" lang="ja-JP" altLang="en-US" dirty="0">
                  <a:solidFill>
                    <a:srgbClr val="FF0000"/>
                  </a:solidFill>
                </a:rPr>
                <a:t>しこ</a:t>
              </a:r>
              <a:endParaRPr kumimoji="1" lang="en-US" altLang="ja-JP" dirty="0">
                <a:solidFill>
                  <a:srgbClr val="FF0000"/>
                </a:solidFill>
              </a:endParaRPr>
            </a:p>
          </p:txBody>
        </p:sp>
      </p:grpSp>
      <p:sp>
        <p:nvSpPr>
          <p:cNvPr id="2" name="テキスト ボックス 1">
            <a:extLst>
              <a:ext uri="{FF2B5EF4-FFF2-40B4-BE49-F238E27FC236}">
                <a16:creationId xmlns:a16="http://schemas.microsoft.com/office/drawing/2014/main" id="{11C2CCEE-D485-4CCD-706B-1DC3272ACCCD}"/>
              </a:ext>
            </a:extLst>
          </p:cNvPr>
          <p:cNvSpPr txBox="1"/>
          <p:nvPr/>
        </p:nvSpPr>
        <p:spPr>
          <a:xfrm>
            <a:off x="2411760" y="0"/>
            <a:ext cx="673901" cy="338554"/>
          </a:xfrm>
          <a:prstGeom prst="rect">
            <a:avLst/>
          </a:prstGeom>
          <a:noFill/>
        </p:spPr>
        <p:txBody>
          <a:bodyPr wrap="square" rtlCol="0">
            <a:spAutoFit/>
          </a:bodyPr>
          <a:lstStyle/>
          <a:p>
            <a:pPr algn="dist"/>
            <a:r>
              <a:rPr kumimoji="1" lang="ja-JP" altLang="en-US" sz="1600" b="1" dirty="0">
                <a:solidFill>
                  <a:schemeClr val="bg1"/>
                </a:solidFill>
              </a:rPr>
              <a:t>れい</a:t>
            </a:r>
            <a:endParaRPr kumimoji="1" lang="en-US" altLang="ja-JP" sz="1600" b="1" dirty="0">
              <a:solidFill>
                <a:schemeClr val="bg1"/>
              </a:solidFill>
            </a:endParaRPr>
          </a:p>
        </p:txBody>
      </p:sp>
      <p:sp>
        <p:nvSpPr>
          <p:cNvPr id="11" name="テキスト ボックス 10">
            <a:extLst>
              <a:ext uri="{FF2B5EF4-FFF2-40B4-BE49-F238E27FC236}">
                <a16:creationId xmlns:a16="http://schemas.microsoft.com/office/drawing/2014/main" id="{C08E6B4F-8714-43A1-D21B-A6A1875B8BE2}"/>
              </a:ext>
            </a:extLst>
          </p:cNvPr>
          <p:cNvSpPr txBox="1"/>
          <p:nvPr/>
        </p:nvSpPr>
        <p:spPr>
          <a:xfrm>
            <a:off x="6804248" y="4293096"/>
            <a:ext cx="1944216" cy="307777"/>
          </a:xfrm>
          <a:prstGeom prst="rect">
            <a:avLst/>
          </a:prstGeom>
          <a:noFill/>
        </p:spPr>
        <p:txBody>
          <a:bodyPr wrap="square" rtlCol="0">
            <a:spAutoFit/>
          </a:bodyPr>
          <a:lstStyle/>
          <a:p>
            <a:r>
              <a:rPr kumimoji="1" lang="ja-JP" altLang="en-US" sz="1400" dirty="0">
                <a:solidFill>
                  <a:schemeClr val="accent2"/>
                </a:solidFill>
              </a:rPr>
              <a:t>拳銃の製造方法　など</a:t>
            </a:r>
          </a:p>
        </p:txBody>
      </p:sp>
      <p:sp>
        <p:nvSpPr>
          <p:cNvPr id="12" name="テキスト ボックス 11">
            <a:extLst>
              <a:ext uri="{FF2B5EF4-FFF2-40B4-BE49-F238E27FC236}">
                <a16:creationId xmlns:a16="http://schemas.microsoft.com/office/drawing/2014/main" id="{8D688647-B84B-7FAD-7F5B-428A3CF3B7A9}"/>
              </a:ext>
            </a:extLst>
          </p:cNvPr>
          <p:cNvSpPr txBox="1"/>
          <p:nvPr/>
        </p:nvSpPr>
        <p:spPr>
          <a:xfrm>
            <a:off x="7308304" y="3475083"/>
            <a:ext cx="1368152" cy="307777"/>
          </a:xfrm>
          <a:prstGeom prst="rect">
            <a:avLst/>
          </a:prstGeom>
          <a:noFill/>
        </p:spPr>
        <p:txBody>
          <a:bodyPr wrap="square" rtlCol="0">
            <a:spAutoFit/>
          </a:bodyPr>
          <a:lstStyle/>
          <a:p>
            <a:r>
              <a:rPr kumimoji="1" lang="ja-JP" altLang="en-US" sz="1400" dirty="0">
                <a:solidFill>
                  <a:schemeClr val="accent2"/>
                </a:solidFill>
              </a:rPr>
              <a:t>薬物犯罪　など</a:t>
            </a:r>
          </a:p>
        </p:txBody>
      </p:sp>
      <p:sp>
        <p:nvSpPr>
          <p:cNvPr id="22" name="テキスト ボックス 21">
            <a:extLst>
              <a:ext uri="{FF2B5EF4-FFF2-40B4-BE49-F238E27FC236}">
                <a16:creationId xmlns:a16="http://schemas.microsoft.com/office/drawing/2014/main" id="{2FABB6D7-B8F7-3C39-1A57-D4D37FA182FB}"/>
              </a:ext>
            </a:extLst>
          </p:cNvPr>
          <p:cNvSpPr txBox="1"/>
          <p:nvPr/>
        </p:nvSpPr>
        <p:spPr>
          <a:xfrm>
            <a:off x="7224467" y="3345477"/>
            <a:ext cx="1224103" cy="246221"/>
          </a:xfrm>
          <a:prstGeom prst="rect">
            <a:avLst/>
          </a:prstGeom>
          <a:noFill/>
        </p:spPr>
        <p:txBody>
          <a:bodyPr wrap="square" rtlCol="0">
            <a:spAutoFit/>
          </a:bodyPr>
          <a:lstStyle/>
          <a:p>
            <a:r>
              <a:rPr kumimoji="1" lang="ja-JP" altLang="en-US" sz="1000" dirty="0">
                <a:solidFill>
                  <a:schemeClr val="accent2"/>
                </a:solidFill>
              </a:rPr>
              <a:t>やくぶつはんざい</a:t>
            </a:r>
          </a:p>
        </p:txBody>
      </p:sp>
      <p:sp>
        <p:nvSpPr>
          <p:cNvPr id="23" name="テキスト ボックス 22">
            <a:extLst>
              <a:ext uri="{FF2B5EF4-FFF2-40B4-BE49-F238E27FC236}">
                <a16:creationId xmlns:a16="http://schemas.microsoft.com/office/drawing/2014/main" id="{A257F3B5-0D9A-B3E4-4BBA-199A55BD4734}"/>
              </a:ext>
            </a:extLst>
          </p:cNvPr>
          <p:cNvSpPr txBox="1"/>
          <p:nvPr/>
        </p:nvSpPr>
        <p:spPr>
          <a:xfrm>
            <a:off x="6685288" y="4169985"/>
            <a:ext cx="756051" cy="246221"/>
          </a:xfrm>
          <a:prstGeom prst="rect">
            <a:avLst/>
          </a:prstGeom>
          <a:noFill/>
        </p:spPr>
        <p:txBody>
          <a:bodyPr wrap="square" rtlCol="0">
            <a:spAutoFit/>
          </a:bodyPr>
          <a:lstStyle/>
          <a:p>
            <a:r>
              <a:rPr kumimoji="1" lang="ja-JP" altLang="en-US" sz="1000" dirty="0">
                <a:solidFill>
                  <a:schemeClr val="accent2"/>
                </a:solidFill>
              </a:rPr>
              <a:t>けんじゅう</a:t>
            </a:r>
          </a:p>
        </p:txBody>
      </p:sp>
      <p:sp>
        <p:nvSpPr>
          <p:cNvPr id="24" name="テキスト ボックス 23">
            <a:extLst>
              <a:ext uri="{FF2B5EF4-FFF2-40B4-BE49-F238E27FC236}">
                <a16:creationId xmlns:a16="http://schemas.microsoft.com/office/drawing/2014/main" id="{CC3A742B-63F9-97B4-AB02-704139D41D27}"/>
              </a:ext>
            </a:extLst>
          </p:cNvPr>
          <p:cNvSpPr txBox="1"/>
          <p:nvPr/>
        </p:nvSpPr>
        <p:spPr>
          <a:xfrm>
            <a:off x="7256785" y="4168202"/>
            <a:ext cx="1109720" cy="246221"/>
          </a:xfrm>
          <a:prstGeom prst="rect">
            <a:avLst/>
          </a:prstGeom>
          <a:noFill/>
        </p:spPr>
        <p:txBody>
          <a:bodyPr wrap="square" rtlCol="0">
            <a:spAutoFit/>
          </a:bodyPr>
          <a:lstStyle/>
          <a:p>
            <a:r>
              <a:rPr kumimoji="1" lang="ja-JP" altLang="en-US" sz="1000" dirty="0">
                <a:solidFill>
                  <a:schemeClr val="accent2"/>
                </a:solidFill>
              </a:rPr>
              <a:t>せいぞうほうほう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912066"/>
            <a:chOff x="-19" y="-19"/>
            <a:chExt cx="5821" cy="960"/>
          </a:xfrm>
        </p:grpSpPr>
        <p:pic>
          <p:nvPicPr>
            <p:cNvPr id="13317"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⑤有害サイトでトラブルにあわないために</a:t>
              </a:r>
            </a:p>
          </p:txBody>
        </p:sp>
      </p:grpSp>
      <p:sp>
        <p:nvSpPr>
          <p:cNvPr id="16" name="テキスト ボックス 4"/>
          <p:cNvSpPr>
            <a:spLocks noChangeArrowheads="1"/>
          </p:cNvSpPr>
          <p:nvPr/>
        </p:nvSpPr>
        <p:spPr bwMode="auto">
          <a:xfrm>
            <a:off x="250825" y="1157410"/>
            <a:ext cx="8785225" cy="57999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7675" indent="-447675"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１．自分に合ったフィルタリングを設定しましょう</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8038" indent="-808038" eaLnBrk="1" hangingPunct="1">
              <a:spcBef>
                <a:spcPts val="0"/>
              </a:spcBef>
              <a:spcAft>
                <a:spcPts val="0"/>
              </a:spcAft>
              <a:buSzPct val="100000"/>
              <a:defRPr/>
            </a:pPr>
            <a:endParaRPr lang="en-US" altLang="ja-JP"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フィルタリングは、不適切なサイトやアプリを利用できないようにしてくれます。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年齢にあったフィルタリングサービスを、家の人と相談して設定しましょう。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9120949B-4D31-2086-BE18-E94610D60FED}"/>
              </a:ext>
            </a:extLst>
          </p:cNvPr>
          <p:cNvSpPr txBox="1"/>
          <p:nvPr/>
        </p:nvSpPr>
        <p:spPr>
          <a:xfrm>
            <a:off x="323528" y="24659"/>
            <a:ext cx="955982" cy="338554"/>
          </a:xfrm>
          <a:prstGeom prst="rect">
            <a:avLst/>
          </a:prstGeom>
          <a:noFill/>
        </p:spPr>
        <p:txBody>
          <a:bodyPr wrap="square" rtlCol="0">
            <a:spAutoFit/>
          </a:bodyPr>
          <a:lstStyle/>
          <a:p>
            <a:pPr algn="dist"/>
            <a:r>
              <a:rPr kumimoji="1" lang="ja-JP" altLang="en-US" sz="1600" b="1" dirty="0">
                <a:solidFill>
                  <a:schemeClr val="bg1"/>
                </a:solidFill>
              </a:rPr>
              <a:t>ゆうがい</a:t>
            </a:r>
            <a:endParaRPr kumimoji="1" lang="en-US" altLang="ja-JP" sz="1600" b="1" dirty="0">
              <a:solidFill>
                <a:schemeClr val="bg1"/>
              </a:solidFill>
            </a:endParaRPr>
          </a:p>
        </p:txBody>
      </p:sp>
      <p:grpSp>
        <p:nvGrpSpPr>
          <p:cNvPr id="3" name="グループ化 2">
            <a:extLst>
              <a:ext uri="{FF2B5EF4-FFF2-40B4-BE49-F238E27FC236}">
                <a16:creationId xmlns:a16="http://schemas.microsoft.com/office/drawing/2014/main" id="{66561322-D4AD-54FA-60FC-A93F7ED50C7D}"/>
              </a:ext>
            </a:extLst>
          </p:cNvPr>
          <p:cNvGrpSpPr/>
          <p:nvPr/>
        </p:nvGrpSpPr>
        <p:grpSpPr>
          <a:xfrm>
            <a:off x="611560" y="949404"/>
            <a:ext cx="8400434" cy="4001056"/>
            <a:chOff x="611560" y="949404"/>
            <a:chExt cx="8400434" cy="4001056"/>
          </a:xfrm>
        </p:grpSpPr>
        <p:sp>
          <p:nvSpPr>
            <p:cNvPr id="5" name="テキスト ボックス 4">
              <a:extLst>
                <a:ext uri="{FF2B5EF4-FFF2-40B4-BE49-F238E27FC236}">
                  <a16:creationId xmlns:a16="http://schemas.microsoft.com/office/drawing/2014/main" id="{3189B3E9-52CC-3250-4503-288152AEFD1E}"/>
                </a:ext>
              </a:extLst>
            </p:cNvPr>
            <p:cNvSpPr txBox="1"/>
            <p:nvPr/>
          </p:nvSpPr>
          <p:spPr>
            <a:xfrm>
              <a:off x="1109666" y="949404"/>
              <a:ext cx="864095" cy="369332"/>
            </a:xfrm>
            <a:prstGeom prst="rect">
              <a:avLst/>
            </a:prstGeom>
            <a:noFill/>
          </p:spPr>
          <p:txBody>
            <a:bodyPr wrap="square" rtlCol="0">
              <a:spAutoFit/>
            </a:bodyPr>
            <a:lstStyle/>
            <a:p>
              <a:pPr algn="dist"/>
              <a:r>
                <a:rPr kumimoji="1" lang="ja-JP" altLang="en-US" dirty="0">
                  <a:solidFill>
                    <a:srgbClr val="FF0000"/>
                  </a:solidFill>
                </a:rPr>
                <a:t>じぶん</a:t>
              </a:r>
            </a:p>
          </p:txBody>
        </p:sp>
        <p:sp>
          <p:nvSpPr>
            <p:cNvPr id="6" name="テキスト ボックス 5">
              <a:extLst>
                <a:ext uri="{FF2B5EF4-FFF2-40B4-BE49-F238E27FC236}">
                  <a16:creationId xmlns:a16="http://schemas.microsoft.com/office/drawing/2014/main" id="{707BE9D1-1B74-DFE9-0955-5FF784738FA4}"/>
                </a:ext>
              </a:extLst>
            </p:cNvPr>
            <p:cNvSpPr txBox="1"/>
            <p:nvPr/>
          </p:nvSpPr>
          <p:spPr>
            <a:xfrm>
              <a:off x="6660232" y="956769"/>
              <a:ext cx="1083096" cy="369332"/>
            </a:xfrm>
            <a:prstGeom prst="rect">
              <a:avLst/>
            </a:prstGeom>
            <a:noFill/>
          </p:spPr>
          <p:txBody>
            <a:bodyPr wrap="square" rtlCol="0">
              <a:spAutoFit/>
            </a:bodyPr>
            <a:lstStyle/>
            <a:p>
              <a:pPr algn="dist"/>
              <a:r>
                <a:rPr kumimoji="1" lang="ja-JP" altLang="en-US" dirty="0">
                  <a:solidFill>
                    <a:srgbClr val="FF0000"/>
                  </a:solidFill>
                </a:rPr>
                <a:t>せってい</a:t>
              </a:r>
              <a:endParaRPr kumimoji="1" lang="en-US" altLang="ja-JP" dirty="0">
                <a:solidFill>
                  <a:srgbClr val="FF0000"/>
                </a:solidFill>
              </a:endParaRPr>
            </a:p>
          </p:txBody>
        </p:sp>
        <p:sp>
          <p:nvSpPr>
            <p:cNvPr id="7" name="テキスト ボックス 6">
              <a:extLst>
                <a:ext uri="{FF2B5EF4-FFF2-40B4-BE49-F238E27FC236}">
                  <a16:creationId xmlns:a16="http://schemas.microsoft.com/office/drawing/2014/main" id="{A0E464D6-A708-962A-C1CD-2F042829EC97}"/>
                </a:ext>
              </a:extLst>
            </p:cNvPr>
            <p:cNvSpPr txBox="1"/>
            <p:nvPr/>
          </p:nvSpPr>
          <p:spPr>
            <a:xfrm>
              <a:off x="4355976" y="2348880"/>
              <a:ext cx="1296144" cy="369332"/>
            </a:xfrm>
            <a:prstGeom prst="rect">
              <a:avLst/>
            </a:prstGeom>
            <a:noFill/>
          </p:spPr>
          <p:txBody>
            <a:bodyPr wrap="square" rtlCol="0">
              <a:spAutoFit/>
            </a:bodyPr>
            <a:lstStyle/>
            <a:p>
              <a:pPr algn="dist"/>
              <a:r>
                <a:rPr kumimoji="1" lang="ja-JP" altLang="en-US" dirty="0"/>
                <a:t>ふてきせつ</a:t>
              </a:r>
              <a:endParaRPr kumimoji="1" lang="en-US" altLang="ja-JP" dirty="0"/>
            </a:p>
          </p:txBody>
        </p:sp>
        <p:sp>
          <p:nvSpPr>
            <p:cNvPr id="8" name="テキスト ボックス 7">
              <a:extLst>
                <a:ext uri="{FF2B5EF4-FFF2-40B4-BE49-F238E27FC236}">
                  <a16:creationId xmlns:a16="http://schemas.microsoft.com/office/drawing/2014/main" id="{97625B49-29FD-398D-10E3-3A06DC49FE09}"/>
                </a:ext>
              </a:extLst>
            </p:cNvPr>
            <p:cNvSpPr txBox="1"/>
            <p:nvPr/>
          </p:nvSpPr>
          <p:spPr>
            <a:xfrm>
              <a:off x="755576" y="3068960"/>
              <a:ext cx="792088" cy="369332"/>
            </a:xfrm>
            <a:prstGeom prst="rect">
              <a:avLst/>
            </a:prstGeom>
            <a:noFill/>
          </p:spPr>
          <p:txBody>
            <a:bodyPr wrap="square" rtlCol="0">
              <a:spAutoFit/>
            </a:bodyPr>
            <a:lstStyle/>
            <a:p>
              <a:pPr algn="dist"/>
              <a:r>
                <a:rPr kumimoji="1" lang="ja-JP" altLang="en-US" dirty="0"/>
                <a:t>りよう</a:t>
              </a:r>
              <a:endParaRPr kumimoji="1" lang="en-US" altLang="ja-JP" dirty="0"/>
            </a:p>
          </p:txBody>
        </p:sp>
        <p:sp>
          <p:nvSpPr>
            <p:cNvPr id="9" name="テキスト ボックス 8">
              <a:extLst>
                <a:ext uri="{FF2B5EF4-FFF2-40B4-BE49-F238E27FC236}">
                  <a16:creationId xmlns:a16="http://schemas.microsoft.com/office/drawing/2014/main" id="{8D21FB5E-CBFE-22EF-7A05-DB0748B7E4A2}"/>
                </a:ext>
              </a:extLst>
            </p:cNvPr>
            <p:cNvSpPr txBox="1"/>
            <p:nvPr/>
          </p:nvSpPr>
          <p:spPr>
            <a:xfrm>
              <a:off x="611560" y="3811748"/>
              <a:ext cx="1080120" cy="369332"/>
            </a:xfrm>
            <a:prstGeom prst="rect">
              <a:avLst/>
            </a:prstGeom>
            <a:noFill/>
          </p:spPr>
          <p:txBody>
            <a:bodyPr wrap="square" rtlCol="0">
              <a:spAutoFit/>
            </a:bodyPr>
            <a:lstStyle/>
            <a:p>
              <a:pPr algn="dist"/>
              <a:r>
                <a:rPr kumimoji="1" lang="ja-JP" altLang="en-US" dirty="0"/>
                <a:t>ねんれい</a:t>
              </a:r>
              <a:endParaRPr kumimoji="1" lang="en-US" altLang="ja-JP" dirty="0"/>
            </a:p>
          </p:txBody>
        </p:sp>
        <p:sp>
          <p:nvSpPr>
            <p:cNvPr id="10" name="テキスト ボックス 9">
              <a:extLst>
                <a:ext uri="{FF2B5EF4-FFF2-40B4-BE49-F238E27FC236}">
                  <a16:creationId xmlns:a16="http://schemas.microsoft.com/office/drawing/2014/main" id="{07C8BD51-C0FA-F369-C1C6-B440D149BFAA}"/>
                </a:ext>
              </a:extLst>
            </p:cNvPr>
            <p:cNvSpPr txBox="1"/>
            <p:nvPr/>
          </p:nvSpPr>
          <p:spPr>
            <a:xfrm>
              <a:off x="8363227" y="3811748"/>
              <a:ext cx="648767" cy="369332"/>
            </a:xfrm>
            <a:prstGeom prst="rect">
              <a:avLst/>
            </a:prstGeom>
            <a:noFill/>
          </p:spPr>
          <p:txBody>
            <a:bodyPr wrap="square" rtlCol="0">
              <a:spAutoFit/>
            </a:bodyPr>
            <a:lstStyle/>
            <a:p>
              <a:pPr algn="dist"/>
              <a:r>
                <a:rPr kumimoji="1" lang="ja-JP" altLang="en-US" dirty="0"/>
                <a:t>いえ</a:t>
              </a:r>
              <a:endParaRPr kumimoji="1" lang="en-US" altLang="ja-JP" dirty="0"/>
            </a:p>
          </p:txBody>
        </p:sp>
        <p:sp>
          <p:nvSpPr>
            <p:cNvPr id="11" name="テキスト ボックス 10">
              <a:extLst>
                <a:ext uri="{FF2B5EF4-FFF2-40B4-BE49-F238E27FC236}">
                  <a16:creationId xmlns:a16="http://schemas.microsoft.com/office/drawing/2014/main" id="{B8DB44B4-B368-2DBC-1BCA-AA41A9A09A2A}"/>
                </a:ext>
              </a:extLst>
            </p:cNvPr>
            <p:cNvSpPr txBox="1"/>
            <p:nvPr/>
          </p:nvSpPr>
          <p:spPr>
            <a:xfrm>
              <a:off x="683568" y="4581128"/>
              <a:ext cx="595942"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12" name="テキスト ボックス 11">
              <a:extLst>
                <a:ext uri="{FF2B5EF4-FFF2-40B4-BE49-F238E27FC236}">
                  <a16:creationId xmlns:a16="http://schemas.microsoft.com/office/drawing/2014/main" id="{324A0FDA-10DD-90DB-D309-0BC3336A8F8A}"/>
                </a:ext>
              </a:extLst>
            </p:cNvPr>
            <p:cNvSpPr txBox="1"/>
            <p:nvPr/>
          </p:nvSpPr>
          <p:spPr>
            <a:xfrm>
              <a:off x="1433701" y="4554536"/>
              <a:ext cx="1080120" cy="369332"/>
            </a:xfrm>
            <a:prstGeom prst="rect">
              <a:avLst/>
            </a:prstGeom>
            <a:noFill/>
          </p:spPr>
          <p:txBody>
            <a:bodyPr wrap="square" rtlCol="0">
              <a:spAutoFit/>
            </a:bodyPr>
            <a:lstStyle/>
            <a:p>
              <a:pPr algn="dist"/>
              <a:r>
                <a:rPr kumimoji="1" lang="ja-JP" altLang="en-US" dirty="0"/>
                <a:t>そうだん</a:t>
              </a:r>
              <a:endParaRPr kumimoji="1" lang="en-US" altLang="ja-JP" dirty="0"/>
            </a:p>
          </p:txBody>
        </p:sp>
        <p:sp>
          <p:nvSpPr>
            <p:cNvPr id="13" name="テキスト ボックス 12">
              <a:extLst>
                <a:ext uri="{FF2B5EF4-FFF2-40B4-BE49-F238E27FC236}">
                  <a16:creationId xmlns:a16="http://schemas.microsoft.com/office/drawing/2014/main" id="{36EE248E-B8B5-FC4A-B7BB-CCA7CCDCC49D}"/>
                </a:ext>
              </a:extLst>
            </p:cNvPr>
            <p:cNvSpPr txBox="1"/>
            <p:nvPr/>
          </p:nvSpPr>
          <p:spPr>
            <a:xfrm>
              <a:off x="3059832" y="4537755"/>
              <a:ext cx="1080119" cy="369332"/>
            </a:xfrm>
            <a:prstGeom prst="rect">
              <a:avLst/>
            </a:prstGeom>
            <a:noFill/>
          </p:spPr>
          <p:txBody>
            <a:bodyPr wrap="square" rtlCol="0">
              <a:spAutoFit/>
            </a:bodyPr>
            <a:lstStyle/>
            <a:p>
              <a:pPr algn="dist"/>
              <a:r>
                <a:rPr kumimoji="1" lang="ja-JP" altLang="en-US" dirty="0"/>
                <a:t>せってい</a:t>
              </a:r>
              <a:endParaRPr kumimoji="1" lang="en-US" altLang="ja-JP"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2" end="2"/>
                                            </p:txEl>
                                          </p:spTgt>
                                        </p:tgtEl>
                                        <p:attrNameLst>
                                          <p:attrName>style.visibility</p:attrName>
                                        </p:attrNameLst>
                                      </p:cBhvr>
                                      <p:to>
                                        <p:strVal val="visible"/>
                                      </p:to>
                                    </p:set>
                                    <p:animEffect transition="in" filter="fade">
                                      <p:cBhvr>
                                        <p:cTn id="10" dur="500"/>
                                        <p:tgtEl>
                                          <p:spTgt spid="1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animEffect transition="in" filter="fade">
                                      <p:cBhvr>
                                        <p:cTn id="13" dur="500"/>
                                        <p:tgtEl>
                                          <p:spTgt spid="16">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912066"/>
            <a:chOff x="-19" y="-19"/>
            <a:chExt cx="5821" cy="960"/>
          </a:xfrm>
        </p:grpSpPr>
        <p:pic>
          <p:nvPicPr>
            <p:cNvPr id="13317"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⑤有害サイトでトラブルにあわないために</a:t>
              </a:r>
            </a:p>
          </p:txBody>
        </p:sp>
      </p:grpSp>
      <p:sp>
        <p:nvSpPr>
          <p:cNvPr id="16" name="テキスト ボックス 4"/>
          <p:cNvSpPr>
            <a:spLocks noChangeArrowheads="1"/>
          </p:cNvSpPr>
          <p:nvPr/>
        </p:nvSpPr>
        <p:spPr bwMode="auto">
          <a:xfrm>
            <a:off x="250825" y="1151905"/>
            <a:ext cx="8785225" cy="501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808038" indent="-808038"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２．危険を判断できるようになりましょう</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endParaRPr lang="en-US" altLang="ja-JP" sz="1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フィルタリングがなくても、自分で「良い」、「悪い」を判断できるようにしましょう。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そのために、正しい使い方やルール（情報モラル）を学びましょう。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ja-JP" altLang="en-US" sz="3600" dirty="0">
              <a:effectLst>
                <a:outerShdw blurRad="38100" dist="38100" dir="2700000" algn="tl">
                  <a:srgbClr val="C0C0C0"/>
                </a:outerShdw>
              </a:effectLst>
              <a:latin typeface="A-OTF 新ゴ Pro L" pitchFamily="34" charset="-128"/>
              <a:ea typeface="A-OTF 新ゴ Pro L" pitchFamily="34" charset="-128"/>
            </a:endParaRPr>
          </a:p>
        </p:txBody>
      </p:sp>
      <p:sp>
        <p:nvSpPr>
          <p:cNvPr id="2" name="テキスト ボックス 1">
            <a:extLst>
              <a:ext uri="{FF2B5EF4-FFF2-40B4-BE49-F238E27FC236}">
                <a16:creationId xmlns:a16="http://schemas.microsoft.com/office/drawing/2014/main" id="{9120949B-4D31-2086-BE18-E94610D60FED}"/>
              </a:ext>
            </a:extLst>
          </p:cNvPr>
          <p:cNvSpPr txBox="1"/>
          <p:nvPr/>
        </p:nvSpPr>
        <p:spPr>
          <a:xfrm>
            <a:off x="323528" y="0"/>
            <a:ext cx="955982" cy="338554"/>
          </a:xfrm>
          <a:prstGeom prst="rect">
            <a:avLst/>
          </a:prstGeom>
          <a:noFill/>
        </p:spPr>
        <p:txBody>
          <a:bodyPr wrap="square" rtlCol="0">
            <a:spAutoFit/>
          </a:bodyPr>
          <a:lstStyle/>
          <a:p>
            <a:pPr algn="dist"/>
            <a:r>
              <a:rPr kumimoji="1" lang="ja-JP" altLang="en-US" sz="1600" b="1" dirty="0">
                <a:solidFill>
                  <a:schemeClr val="bg1"/>
                </a:solidFill>
              </a:rPr>
              <a:t>ゆうがい</a:t>
            </a:r>
            <a:endParaRPr kumimoji="1" lang="en-US" altLang="ja-JP" sz="1600" b="1" dirty="0">
              <a:solidFill>
                <a:schemeClr val="bg1"/>
              </a:solidFill>
            </a:endParaRPr>
          </a:p>
        </p:txBody>
      </p:sp>
      <p:grpSp>
        <p:nvGrpSpPr>
          <p:cNvPr id="14" name="グループ化 13">
            <a:extLst>
              <a:ext uri="{FF2B5EF4-FFF2-40B4-BE49-F238E27FC236}">
                <a16:creationId xmlns:a16="http://schemas.microsoft.com/office/drawing/2014/main" id="{16F1EC11-CF36-4EE8-F620-43D044F9D224}"/>
              </a:ext>
            </a:extLst>
          </p:cNvPr>
          <p:cNvGrpSpPr/>
          <p:nvPr/>
        </p:nvGrpSpPr>
        <p:grpSpPr>
          <a:xfrm>
            <a:off x="683568" y="967239"/>
            <a:ext cx="7910641" cy="3551173"/>
            <a:chOff x="683568" y="967239"/>
            <a:chExt cx="7910641" cy="3551173"/>
          </a:xfrm>
        </p:grpSpPr>
        <p:sp>
          <p:nvSpPr>
            <p:cNvPr id="3" name="テキスト ボックス 2">
              <a:extLst>
                <a:ext uri="{FF2B5EF4-FFF2-40B4-BE49-F238E27FC236}">
                  <a16:creationId xmlns:a16="http://schemas.microsoft.com/office/drawing/2014/main" id="{D61F1ED5-2E47-D5A3-CABF-E68249A0F364}"/>
                </a:ext>
              </a:extLst>
            </p:cNvPr>
            <p:cNvSpPr txBox="1"/>
            <p:nvPr/>
          </p:nvSpPr>
          <p:spPr>
            <a:xfrm>
              <a:off x="1115616" y="980728"/>
              <a:ext cx="864096" cy="369332"/>
            </a:xfrm>
            <a:prstGeom prst="rect">
              <a:avLst/>
            </a:prstGeom>
            <a:noFill/>
          </p:spPr>
          <p:txBody>
            <a:bodyPr wrap="square" rtlCol="0">
              <a:spAutoFit/>
            </a:bodyPr>
            <a:lstStyle/>
            <a:p>
              <a:pPr algn="dist"/>
              <a:r>
                <a:rPr kumimoji="1" lang="ja-JP" altLang="en-US" dirty="0">
                  <a:solidFill>
                    <a:srgbClr val="FF0000"/>
                  </a:solidFill>
                </a:rPr>
                <a:t>きけん</a:t>
              </a:r>
              <a:endParaRPr kumimoji="1" lang="en-US" altLang="ja-JP" dirty="0">
                <a:solidFill>
                  <a:srgbClr val="FF0000"/>
                </a:solidFill>
              </a:endParaRPr>
            </a:p>
          </p:txBody>
        </p:sp>
        <p:sp>
          <p:nvSpPr>
            <p:cNvPr id="4" name="テキスト ボックス 3">
              <a:extLst>
                <a:ext uri="{FF2B5EF4-FFF2-40B4-BE49-F238E27FC236}">
                  <a16:creationId xmlns:a16="http://schemas.microsoft.com/office/drawing/2014/main" id="{837ED77A-3ACB-4BEF-71DA-926E7175DEFC}"/>
                </a:ext>
              </a:extLst>
            </p:cNvPr>
            <p:cNvSpPr txBox="1"/>
            <p:nvPr/>
          </p:nvSpPr>
          <p:spPr>
            <a:xfrm>
              <a:off x="2214148" y="967239"/>
              <a:ext cx="1091848" cy="369332"/>
            </a:xfrm>
            <a:prstGeom prst="rect">
              <a:avLst/>
            </a:prstGeom>
            <a:noFill/>
          </p:spPr>
          <p:txBody>
            <a:bodyPr wrap="square" rtlCol="0">
              <a:spAutoFit/>
            </a:bodyPr>
            <a:lstStyle/>
            <a:p>
              <a:pPr algn="dist"/>
              <a:r>
                <a:rPr kumimoji="1" lang="ja-JP" altLang="en-US" dirty="0">
                  <a:solidFill>
                    <a:srgbClr val="FF0000"/>
                  </a:solidFill>
                </a:rPr>
                <a:t>はんだん</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5B61336E-BA61-1E48-C074-A1837142B056}"/>
                </a:ext>
              </a:extLst>
            </p:cNvPr>
            <p:cNvSpPr txBox="1"/>
            <p:nvPr/>
          </p:nvSpPr>
          <p:spPr>
            <a:xfrm>
              <a:off x="6012160" y="1938317"/>
              <a:ext cx="861120"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6" name="テキスト ボックス 5">
              <a:extLst>
                <a:ext uri="{FF2B5EF4-FFF2-40B4-BE49-F238E27FC236}">
                  <a16:creationId xmlns:a16="http://schemas.microsoft.com/office/drawing/2014/main" id="{BC884B42-BD2B-16D3-A5A3-B6AF5E99779E}"/>
                </a:ext>
              </a:extLst>
            </p:cNvPr>
            <p:cNvSpPr txBox="1"/>
            <p:nvPr/>
          </p:nvSpPr>
          <p:spPr>
            <a:xfrm>
              <a:off x="7691712" y="1969095"/>
              <a:ext cx="333145" cy="369332"/>
            </a:xfrm>
            <a:prstGeom prst="rect">
              <a:avLst/>
            </a:prstGeom>
            <a:noFill/>
          </p:spPr>
          <p:txBody>
            <a:bodyPr wrap="square" rtlCol="0">
              <a:spAutoFit/>
            </a:bodyPr>
            <a:lstStyle/>
            <a:p>
              <a:pPr algn="dist"/>
              <a:r>
                <a:rPr kumimoji="1" lang="ja-JP" altLang="en-US" dirty="0"/>
                <a:t>よ</a:t>
              </a:r>
              <a:endParaRPr kumimoji="1" lang="en-US" altLang="ja-JP" dirty="0"/>
            </a:p>
          </p:txBody>
        </p:sp>
        <p:sp>
          <p:nvSpPr>
            <p:cNvPr id="7" name="テキスト ボックス 6">
              <a:extLst>
                <a:ext uri="{FF2B5EF4-FFF2-40B4-BE49-F238E27FC236}">
                  <a16:creationId xmlns:a16="http://schemas.microsoft.com/office/drawing/2014/main" id="{FDDDCCF0-C326-39B4-A5C9-55A5F23E121B}"/>
                </a:ext>
              </a:extLst>
            </p:cNvPr>
            <p:cNvSpPr txBox="1"/>
            <p:nvPr/>
          </p:nvSpPr>
          <p:spPr>
            <a:xfrm>
              <a:off x="683568" y="2697474"/>
              <a:ext cx="648072" cy="369332"/>
            </a:xfrm>
            <a:prstGeom prst="rect">
              <a:avLst/>
            </a:prstGeom>
            <a:noFill/>
          </p:spPr>
          <p:txBody>
            <a:bodyPr wrap="square" rtlCol="0">
              <a:spAutoFit/>
            </a:bodyPr>
            <a:lstStyle/>
            <a:p>
              <a:pPr algn="dist"/>
              <a:r>
                <a:rPr kumimoji="1" lang="ja-JP" altLang="en-US" dirty="0"/>
                <a:t>わる</a:t>
              </a:r>
              <a:endParaRPr kumimoji="1" lang="en-US" altLang="ja-JP" dirty="0"/>
            </a:p>
          </p:txBody>
        </p:sp>
        <p:sp>
          <p:nvSpPr>
            <p:cNvPr id="8" name="テキスト ボックス 7">
              <a:extLst>
                <a:ext uri="{FF2B5EF4-FFF2-40B4-BE49-F238E27FC236}">
                  <a16:creationId xmlns:a16="http://schemas.microsoft.com/office/drawing/2014/main" id="{6FA11BBC-2D8B-FEF1-4545-B0781F039CC6}"/>
                </a:ext>
              </a:extLst>
            </p:cNvPr>
            <p:cNvSpPr txBox="1"/>
            <p:nvPr/>
          </p:nvSpPr>
          <p:spPr>
            <a:xfrm>
              <a:off x="2237028" y="2697474"/>
              <a:ext cx="1091847" cy="369332"/>
            </a:xfrm>
            <a:prstGeom prst="rect">
              <a:avLst/>
            </a:prstGeom>
            <a:noFill/>
          </p:spPr>
          <p:txBody>
            <a:bodyPr wrap="square" rtlCol="0">
              <a:spAutoFit/>
            </a:bodyPr>
            <a:lstStyle/>
            <a:p>
              <a:pPr algn="dist"/>
              <a:r>
                <a:rPr kumimoji="1" lang="ja-JP" altLang="en-US" dirty="0"/>
                <a:t>はんだん</a:t>
              </a:r>
              <a:endParaRPr kumimoji="1" lang="en-US" altLang="ja-JP" dirty="0"/>
            </a:p>
          </p:txBody>
        </p:sp>
        <p:sp>
          <p:nvSpPr>
            <p:cNvPr id="9" name="テキスト ボックス 8">
              <a:extLst>
                <a:ext uri="{FF2B5EF4-FFF2-40B4-BE49-F238E27FC236}">
                  <a16:creationId xmlns:a16="http://schemas.microsoft.com/office/drawing/2014/main" id="{FAC1A9CF-24F1-348D-0575-F8D4244D50C5}"/>
                </a:ext>
              </a:extLst>
            </p:cNvPr>
            <p:cNvSpPr txBox="1"/>
            <p:nvPr/>
          </p:nvSpPr>
          <p:spPr>
            <a:xfrm>
              <a:off x="3083273" y="3421863"/>
              <a:ext cx="648072" cy="369332"/>
            </a:xfrm>
            <a:prstGeom prst="rect">
              <a:avLst/>
            </a:prstGeom>
            <a:noFill/>
          </p:spPr>
          <p:txBody>
            <a:bodyPr wrap="square" rtlCol="0">
              <a:spAutoFit/>
            </a:bodyPr>
            <a:lstStyle/>
            <a:p>
              <a:pPr algn="dist"/>
              <a:r>
                <a:rPr kumimoji="1" lang="ja-JP" altLang="en-US" dirty="0"/>
                <a:t>ただ</a:t>
              </a:r>
              <a:endParaRPr kumimoji="1" lang="en-US" altLang="ja-JP" dirty="0"/>
            </a:p>
          </p:txBody>
        </p:sp>
        <p:sp>
          <p:nvSpPr>
            <p:cNvPr id="10" name="テキスト ボックス 9">
              <a:extLst>
                <a:ext uri="{FF2B5EF4-FFF2-40B4-BE49-F238E27FC236}">
                  <a16:creationId xmlns:a16="http://schemas.microsoft.com/office/drawing/2014/main" id="{49081CA2-F6D5-9682-F5DA-956E0F75FC4A}"/>
                </a:ext>
              </a:extLst>
            </p:cNvPr>
            <p:cNvSpPr txBox="1"/>
            <p:nvPr/>
          </p:nvSpPr>
          <p:spPr>
            <a:xfrm>
              <a:off x="4266220" y="3397405"/>
              <a:ext cx="648072" cy="369332"/>
            </a:xfrm>
            <a:prstGeom prst="rect">
              <a:avLst/>
            </a:prstGeom>
            <a:noFill/>
          </p:spPr>
          <p:txBody>
            <a:bodyPr wrap="square" rtlCol="0">
              <a:spAutoFit/>
            </a:bodyPr>
            <a:lstStyle/>
            <a:p>
              <a:pPr algn="dist"/>
              <a:r>
                <a:rPr kumimoji="1" lang="ja-JP" altLang="en-US" dirty="0"/>
                <a:t>つか</a:t>
              </a:r>
              <a:endParaRPr kumimoji="1" lang="en-US" altLang="ja-JP" dirty="0"/>
            </a:p>
          </p:txBody>
        </p:sp>
        <p:sp>
          <p:nvSpPr>
            <p:cNvPr id="11" name="テキスト ボックス 10">
              <a:extLst>
                <a:ext uri="{FF2B5EF4-FFF2-40B4-BE49-F238E27FC236}">
                  <a16:creationId xmlns:a16="http://schemas.microsoft.com/office/drawing/2014/main" id="{648BB78A-2FA1-F313-A93A-DA402CACA00B}"/>
                </a:ext>
              </a:extLst>
            </p:cNvPr>
            <p:cNvSpPr txBox="1"/>
            <p:nvPr/>
          </p:nvSpPr>
          <p:spPr>
            <a:xfrm>
              <a:off x="5125131" y="3397405"/>
              <a:ext cx="648072" cy="369332"/>
            </a:xfrm>
            <a:prstGeom prst="rect">
              <a:avLst/>
            </a:prstGeom>
            <a:noFill/>
          </p:spPr>
          <p:txBody>
            <a:bodyPr wrap="square" rtlCol="0">
              <a:spAutoFit/>
            </a:bodyPr>
            <a:lstStyle/>
            <a:p>
              <a:pPr algn="dist"/>
              <a:r>
                <a:rPr kumimoji="1" lang="ja-JP" altLang="en-US" dirty="0"/>
                <a:t>かた</a:t>
              </a:r>
              <a:endParaRPr kumimoji="1" lang="en-US" altLang="ja-JP" dirty="0"/>
            </a:p>
          </p:txBody>
        </p:sp>
        <p:sp>
          <p:nvSpPr>
            <p:cNvPr id="12" name="テキスト ボックス 11">
              <a:extLst>
                <a:ext uri="{FF2B5EF4-FFF2-40B4-BE49-F238E27FC236}">
                  <a16:creationId xmlns:a16="http://schemas.microsoft.com/office/drawing/2014/main" id="{A0C6C09C-C66D-EEA9-95B0-DD3359067FF0}"/>
                </a:ext>
              </a:extLst>
            </p:cNvPr>
            <p:cNvSpPr txBox="1"/>
            <p:nvPr/>
          </p:nvSpPr>
          <p:spPr>
            <a:xfrm>
              <a:off x="7499687" y="3397405"/>
              <a:ext cx="1094522" cy="369332"/>
            </a:xfrm>
            <a:prstGeom prst="rect">
              <a:avLst/>
            </a:prstGeom>
            <a:noFill/>
          </p:spPr>
          <p:txBody>
            <a:bodyPr wrap="square" rtlCol="0">
              <a:spAutoFit/>
            </a:bodyPr>
            <a:lstStyle/>
            <a:p>
              <a:pPr algn="dist"/>
              <a:r>
                <a:rPr kumimoji="1" lang="ja-JP" altLang="en-US" dirty="0"/>
                <a:t>じょうほう</a:t>
              </a:r>
              <a:endParaRPr kumimoji="1" lang="en-US" altLang="ja-JP" dirty="0"/>
            </a:p>
          </p:txBody>
        </p:sp>
        <p:sp>
          <p:nvSpPr>
            <p:cNvPr id="13" name="テキスト ボックス 12">
              <a:extLst>
                <a:ext uri="{FF2B5EF4-FFF2-40B4-BE49-F238E27FC236}">
                  <a16:creationId xmlns:a16="http://schemas.microsoft.com/office/drawing/2014/main" id="{E3357A37-5BA9-7D5D-2188-C6BAC70E49F2}"/>
                </a:ext>
              </a:extLst>
            </p:cNvPr>
            <p:cNvSpPr txBox="1"/>
            <p:nvPr/>
          </p:nvSpPr>
          <p:spPr>
            <a:xfrm>
              <a:off x="1835696" y="4149080"/>
              <a:ext cx="651047" cy="369332"/>
            </a:xfrm>
            <a:prstGeom prst="rect">
              <a:avLst/>
            </a:prstGeom>
            <a:noFill/>
          </p:spPr>
          <p:txBody>
            <a:bodyPr wrap="square" rtlCol="0">
              <a:spAutoFit/>
            </a:bodyPr>
            <a:lstStyle/>
            <a:p>
              <a:pPr algn="dist"/>
              <a:r>
                <a:rPr kumimoji="1" lang="ja-JP" altLang="en-US" dirty="0"/>
                <a:t>まな</a:t>
              </a:r>
              <a:endParaRPr kumimoji="1" lang="en-US" altLang="ja-JP" dirty="0"/>
            </a:p>
          </p:txBody>
        </p:sp>
      </p:grpSp>
    </p:spTree>
    <p:extLst>
      <p:ext uri="{BB962C8B-B14F-4D97-AF65-F5344CB8AC3E}">
        <p14:creationId xmlns:p14="http://schemas.microsoft.com/office/powerpoint/2010/main" val="11091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2" end="2"/>
                                            </p:txEl>
                                          </p:spTgt>
                                        </p:tgtEl>
                                        <p:attrNameLst>
                                          <p:attrName>style.visibility</p:attrName>
                                        </p:attrNameLst>
                                      </p:cBhvr>
                                      <p:to>
                                        <p:strVal val="visible"/>
                                      </p:to>
                                    </p:set>
                                    <p:animEffect transition="in" filter="fade">
                                      <p:cBhvr>
                                        <p:cTn id="10" dur="500"/>
                                        <p:tgtEl>
                                          <p:spTgt spid="1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animEffect transition="in" filter="fade">
                                      <p:cBhvr>
                                        <p:cTn id="13" dur="500"/>
                                        <p:tgtEl>
                                          <p:spTgt spid="16">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4339"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16632"/>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⑥注意してほしいポイント</a:t>
            </a:r>
          </a:p>
        </p:txBody>
      </p:sp>
      <p:sp>
        <p:nvSpPr>
          <p:cNvPr id="16" name="テキスト ボックス 4"/>
          <p:cNvSpPr>
            <a:spLocks noChangeArrowheads="1"/>
          </p:cNvSpPr>
          <p:nvPr/>
        </p:nvSpPr>
        <p:spPr bwMode="auto">
          <a:xfrm>
            <a:off x="395609" y="1124744"/>
            <a:ext cx="8424863" cy="30250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１．有害サイトを利用すると、犯罪にまき込</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まれる可能性があります</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en-US" altLang="ja-JP"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ネット詐欺やわいせつ行為などの犯罪にまき込まれる可能性があります。自分の安全・安心のためにもフィルタリングを利用しましょう。</a:t>
            </a:r>
          </a:p>
        </p:txBody>
      </p:sp>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a:latin typeface="HGP創英角ｺﾞｼｯｸUB" panose="020B0900000000000000" pitchFamily="50" charset="-128"/>
                <a:ea typeface="HGP創英角ｺﾞｼｯｸUB" panose="020B0900000000000000" pitchFamily="50" charset="-128"/>
              </a:rPr>
              <a:t>！</a:t>
            </a:r>
          </a:p>
        </p:txBody>
      </p:sp>
      <p:sp>
        <p:nvSpPr>
          <p:cNvPr id="2" name="テキスト ボックス 1">
            <a:extLst>
              <a:ext uri="{FF2B5EF4-FFF2-40B4-BE49-F238E27FC236}">
                <a16:creationId xmlns:a16="http://schemas.microsoft.com/office/drawing/2014/main" id="{B513E869-BB59-D24D-D222-418CEAE3A80A}"/>
              </a:ext>
            </a:extLst>
          </p:cNvPr>
          <p:cNvSpPr txBox="1"/>
          <p:nvPr/>
        </p:nvSpPr>
        <p:spPr>
          <a:xfrm>
            <a:off x="298376" y="18048"/>
            <a:ext cx="914399" cy="338554"/>
          </a:xfrm>
          <a:prstGeom prst="rect">
            <a:avLst/>
          </a:prstGeom>
          <a:noFill/>
        </p:spPr>
        <p:txBody>
          <a:bodyPr wrap="square" rtlCol="0">
            <a:spAutoFit/>
          </a:bodyPr>
          <a:lstStyle/>
          <a:p>
            <a:pPr algn="dist"/>
            <a:r>
              <a:rPr kumimoji="1" lang="ja-JP" altLang="en-US" sz="1600" b="1" dirty="0">
                <a:solidFill>
                  <a:schemeClr val="bg1"/>
                </a:solidFill>
              </a:rPr>
              <a:t>ちゅうい</a:t>
            </a:r>
            <a:endParaRPr kumimoji="1" lang="en-US" altLang="ja-JP" sz="1600" b="1" dirty="0">
              <a:solidFill>
                <a:schemeClr val="bg1"/>
              </a:solidFill>
            </a:endParaRPr>
          </a:p>
        </p:txBody>
      </p:sp>
      <p:grpSp>
        <p:nvGrpSpPr>
          <p:cNvPr id="13" name="グループ化 12">
            <a:extLst>
              <a:ext uri="{FF2B5EF4-FFF2-40B4-BE49-F238E27FC236}">
                <a16:creationId xmlns:a16="http://schemas.microsoft.com/office/drawing/2014/main" id="{0FE3A423-8B1C-5F1E-B2D8-FA29D3AF008C}"/>
              </a:ext>
            </a:extLst>
          </p:cNvPr>
          <p:cNvGrpSpPr/>
          <p:nvPr/>
        </p:nvGrpSpPr>
        <p:grpSpPr>
          <a:xfrm>
            <a:off x="375658" y="1055759"/>
            <a:ext cx="8405709" cy="3590375"/>
            <a:chOff x="375658" y="1055759"/>
            <a:chExt cx="8405709" cy="3590375"/>
          </a:xfrm>
        </p:grpSpPr>
        <p:sp>
          <p:nvSpPr>
            <p:cNvPr id="12" name="テキスト ボックス 11">
              <a:extLst>
                <a:ext uri="{FF2B5EF4-FFF2-40B4-BE49-F238E27FC236}">
                  <a16:creationId xmlns:a16="http://schemas.microsoft.com/office/drawing/2014/main" id="{74144AFF-ECF6-A93A-4EEE-9EAC0D5EA0C4}"/>
                </a:ext>
              </a:extLst>
            </p:cNvPr>
            <p:cNvSpPr txBox="1"/>
            <p:nvPr/>
          </p:nvSpPr>
          <p:spPr>
            <a:xfrm>
              <a:off x="755576" y="3573016"/>
              <a:ext cx="714129" cy="369332"/>
            </a:xfrm>
            <a:prstGeom prst="rect">
              <a:avLst/>
            </a:prstGeom>
            <a:noFill/>
          </p:spPr>
          <p:txBody>
            <a:bodyPr wrap="square" rtlCol="0">
              <a:spAutoFit/>
            </a:bodyPr>
            <a:lstStyle/>
            <a:p>
              <a:pPr algn="dist"/>
              <a:r>
                <a:rPr kumimoji="1" lang="ja-JP" altLang="en-US" dirty="0"/>
                <a:t>こ</a:t>
              </a:r>
              <a:endParaRPr kumimoji="1" lang="en-US" altLang="ja-JP" dirty="0"/>
            </a:p>
          </p:txBody>
        </p:sp>
        <p:sp>
          <p:nvSpPr>
            <p:cNvPr id="4" name="テキスト ボックス 3">
              <a:extLst>
                <a:ext uri="{FF2B5EF4-FFF2-40B4-BE49-F238E27FC236}">
                  <a16:creationId xmlns:a16="http://schemas.microsoft.com/office/drawing/2014/main" id="{97C7B85F-FD07-ACB9-9319-51DFE5F98D6D}"/>
                </a:ext>
              </a:extLst>
            </p:cNvPr>
            <p:cNvSpPr txBox="1"/>
            <p:nvPr/>
          </p:nvSpPr>
          <p:spPr>
            <a:xfrm>
              <a:off x="1162466" y="1056937"/>
              <a:ext cx="1027568" cy="369332"/>
            </a:xfrm>
            <a:prstGeom prst="rect">
              <a:avLst/>
            </a:prstGeom>
            <a:noFill/>
          </p:spPr>
          <p:txBody>
            <a:bodyPr wrap="square" rtlCol="0">
              <a:spAutoFit/>
            </a:bodyPr>
            <a:lstStyle/>
            <a:p>
              <a:pPr algn="dist"/>
              <a:r>
                <a:rPr kumimoji="1" lang="ja-JP" altLang="en-US" dirty="0">
                  <a:solidFill>
                    <a:srgbClr val="FF0000"/>
                  </a:solidFill>
                </a:rPr>
                <a:t>ゆうがい</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AA008B2D-8612-49B8-6820-95B4AE91FE4A}"/>
                </a:ext>
              </a:extLst>
            </p:cNvPr>
            <p:cNvSpPr txBox="1"/>
            <p:nvPr/>
          </p:nvSpPr>
          <p:spPr>
            <a:xfrm>
              <a:off x="3779912" y="1056937"/>
              <a:ext cx="792088" cy="369332"/>
            </a:xfrm>
            <a:prstGeom prst="rect">
              <a:avLst/>
            </a:prstGeom>
            <a:noFill/>
          </p:spPr>
          <p:txBody>
            <a:bodyPr wrap="square" rtlCol="0">
              <a:spAutoFit/>
            </a:bodyPr>
            <a:lstStyle/>
            <a:p>
              <a:pPr algn="dist"/>
              <a:r>
                <a:rPr kumimoji="1" lang="ja-JP" altLang="en-US" dirty="0">
                  <a:solidFill>
                    <a:srgbClr val="FF0000"/>
                  </a:solidFill>
                </a:rPr>
                <a:t>りよう</a:t>
              </a:r>
              <a:endParaRPr kumimoji="1" lang="en-US" altLang="ja-JP" dirty="0">
                <a:solidFill>
                  <a:srgbClr val="FF0000"/>
                </a:solidFill>
              </a:endParaRPr>
            </a:p>
          </p:txBody>
        </p:sp>
        <p:sp>
          <p:nvSpPr>
            <p:cNvPr id="6" name="テキスト ボックス 5">
              <a:extLst>
                <a:ext uri="{FF2B5EF4-FFF2-40B4-BE49-F238E27FC236}">
                  <a16:creationId xmlns:a16="http://schemas.microsoft.com/office/drawing/2014/main" id="{CEDBD943-4DF6-0435-A478-AF795F90E554}"/>
                </a:ext>
              </a:extLst>
            </p:cNvPr>
            <p:cNvSpPr txBox="1"/>
            <p:nvPr/>
          </p:nvSpPr>
          <p:spPr>
            <a:xfrm>
              <a:off x="6042337" y="1055759"/>
              <a:ext cx="1085822" cy="369332"/>
            </a:xfrm>
            <a:prstGeom prst="rect">
              <a:avLst/>
            </a:prstGeom>
            <a:noFill/>
          </p:spPr>
          <p:txBody>
            <a:bodyPr wrap="square" rtlCol="0">
              <a:spAutoFit/>
            </a:bodyPr>
            <a:lstStyle/>
            <a:p>
              <a:pPr algn="dist"/>
              <a:r>
                <a:rPr kumimoji="1" lang="ja-JP" altLang="en-US" dirty="0">
                  <a:solidFill>
                    <a:srgbClr val="FF0000"/>
                  </a:solidFill>
                </a:rPr>
                <a:t>はんざい</a:t>
              </a:r>
              <a:endParaRPr kumimoji="1" lang="en-US" altLang="ja-JP" dirty="0">
                <a:solidFill>
                  <a:srgbClr val="FF0000"/>
                </a:solidFill>
              </a:endParaRPr>
            </a:p>
          </p:txBody>
        </p:sp>
        <p:sp>
          <p:nvSpPr>
            <p:cNvPr id="7" name="テキスト ボックス 6">
              <a:extLst>
                <a:ext uri="{FF2B5EF4-FFF2-40B4-BE49-F238E27FC236}">
                  <a16:creationId xmlns:a16="http://schemas.microsoft.com/office/drawing/2014/main" id="{254F0C61-0B67-45D8-A4AB-D7CC9B1E43AA}"/>
                </a:ext>
              </a:extLst>
            </p:cNvPr>
            <p:cNvSpPr txBox="1"/>
            <p:nvPr/>
          </p:nvSpPr>
          <p:spPr>
            <a:xfrm>
              <a:off x="8067238" y="1065837"/>
              <a:ext cx="714129" cy="369332"/>
            </a:xfrm>
            <a:prstGeom prst="rect">
              <a:avLst/>
            </a:prstGeom>
            <a:noFill/>
          </p:spPr>
          <p:txBody>
            <a:bodyPr wrap="square" rtlCol="0">
              <a:spAutoFit/>
            </a:bodyPr>
            <a:lstStyle/>
            <a:p>
              <a:pPr algn="dist"/>
              <a:r>
                <a:rPr kumimoji="1" lang="ja-JP" altLang="en-US" dirty="0">
                  <a:solidFill>
                    <a:srgbClr val="FF0000"/>
                  </a:solidFill>
                </a:rPr>
                <a:t>こ</a:t>
              </a:r>
              <a:endParaRPr kumimoji="1" lang="en-US" altLang="ja-JP" dirty="0">
                <a:solidFill>
                  <a:srgbClr val="FF0000"/>
                </a:solidFill>
              </a:endParaRPr>
            </a:p>
          </p:txBody>
        </p:sp>
        <p:sp>
          <p:nvSpPr>
            <p:cNvPr id="8" name="テキスト ボックス 7">
              <a:extLst>
                <a:ext uri="{FF2B5EF4-FFF2-40B4-BE49-F238E27FC236}">
                  <a16:creationId xmlns:a16="http://schemas.microsoft.com/office/drawing/2014/main" id="{CE3EF91E-D87E-A774-CE41-A905CE32FBB4}"/>
                </a:ext>
              </a:extLst>
            </p:cNvPr>
            <p:cNvSpPr txBox="1"/>
            <p:nvPr/>
          </p:nvSpPr>
          <p:spPr>
            <a:xfrm>
              <a:off x="2051720" y="1794882"/>
              <a:ext cx="1296144" cy="369332"/>
            </a:xfrm>
            <a:prstGeom prst="rect">
              <a:avLst/>
            </a:prstGeom>
            <a:noFill/>
          </p:spPr>
          <p:txBody>
            <a:bodyPr wrap="square" rtlCol="0">
              <a:spAutoFit/>
            </a:bodyPr>
            <a:lstStyle/>
            <a:p>
              <a:pPr algn="dist"/>
              <a:r>
                <a:rPr kumimoji="1" lang="ja-JP" altLang="en-US" dirty="0">
                  <a:solidFill>
                    <a:srgbClr val="FF0000"/>
                  </a:solidFill>
                </a:rPr>
                <a:t>かのうせい</a:t>
              </a:r>
              <a:endParaRPr kumimoji="1" lang="en-US" altLang="ja-JP" dirty="0">
                <a:solidFill>
                  <a:srgbClr val="FF0000"/>
                </a:solidFill>
              </a:endParaRPr>
            </a:p>
          </p:txBody>
        </p:sp>
        <p:sp>
          <p:nvSpPr>
            <p:cNvPr id="9" name="テキスト ボックス 8">
              <a:extLst>
                <a:ext uri="{FF2B5EF4-FFF2-40B4-BE49-F238E27FC236}">
                  <a16:creationId xmlns:a16="http://schemas.microsoft.com/office/drawing/2014/main" id="{878382C4-0736-A041-6E27-BA7E12630C8C}"/>
                </a:ext>
              </a:extLst>
            </p:cNvPr>
            <p:cNvSpPr txBox="1"/>
            <p:nvPr/>
          </p:nvSpPr>
          <p:spPr>
            <a:xfrm>
              <a:off x="2096935" y="2787650"/>
              <a:ext cx="773666" cy="369332"/>
            </a:xfrm>
            <a:prstGeom prst="rect">
              <a:avLst/>
            </a:prstGeom>
            <a:noFill/>
          </p:spPr>
          <p:txBody>
            <a:bodyPr wrap="square" rtlCol="0">
              <a:spAutoFit/>
            </a:bodyPr>
            <a:lstStyle/>
            <a:p>
              <a:pPr algn="dist"/>
              <a:r>
                <a:rPr kumimoji="1" lang="ja-JP" altLang="en-US" dirty="0"/>
                <a:t>さ　ぎ</a:t>
              </a:r>
              <a:endParaRPr kumimoji="1" lang="en-US" altLang="ja-JP" dirty="0"/>
            </a:p>
          </p:txBody>
        </p:sp>
        <p:sp>
          <p:nvSpPr>
            <p:cNvPr id="10" name="テキスト ボックス 9">
              <a:extLst>
                <a:ext uri="{FF2B5EF4-FFF2-40B4-BE49-F238E27FC236}">
                  <a16:creationId xmlns:a16="http://schemas.microsoft.com/office/drawing/2014/main" id="{8CBF3CE7-1150-17F3-4159-9702C3768AA3}"/>
                </a:ext>
              </a:extLst>
            </p:cNvPr>
            <p:cNvSpPr txBox="1"/>
            <p:nvPr/>
          </p:nvSpPr>
          <p:spPr>
            <a:xfrm>
              <a:off x="4860032" y="2822158"/>
              <a:ext cx="864096" cy="369332"/>
            </a:xfrm>
            <a:prstGeom prst="rect">
              <a:avLst/>
            </a:prstGeom>
            <a:noFill/>
          </p:spPr>
          <p:txBody>
            <a:bodyPr wrap="square" rtlCol="0">
              <a:spAutoFit/>
            </a:bodyPr>
            <a:lstStyle/>
            <a:p>
              <a:pPr algn="dist"/>
              <a:r>
                <a:rPr kumimoji="1" lang="ja-JP" altLang="en-US" dirty="0"/>
                <a:t>こうい</a:t>
              </a:r>
              <a:endParaRPr kumimoji="1" lang="en-US" altLang="ja-JP" dirty="0"/>
            </a:p>
          </p:txBody>
        </p:sp>
        <p:sp>
          <p:nvSpPr>
            <p:cNvPr id="14" name="テキスト ボックス 13">
              <a:extLst>
                <a:ext uri="{FF2B5EF4-FFF2-40B4-BE49-F238E27FC236}">
                  <a16:creationId xmlns:a16="http://schemas.microsoft.com/office/drawing/2014/main" id="{6D7616C2-E13A-23E6-7565-F15AA5DC486F}"/>
                </a:ext>
              </a:extLst>
            </p:cNvPr>
            <p:cNvSpPr txBox="1"/>
            <p:nvPr/>
          </p:nvSpPr>
          <p:spPr>
            <a:xfrm>
              <a:off x="6164751" y="3524156"/>
              <a:ext cx="840994"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15" name="テキスト ボックス 14">
              <a:extLst>
                <a:ext uri="{FF2B5EF4-FFF2-40B4-BE49-F238E27FC236}">
                  <a16:creationId xmlns:a16="http://schemas.microsoft.com/office/drawing/2014/main" id="{6D9FABE4-00FC-A447-2300-4DB50362D290}"/>
                </a:ext>
              </a:extLst>
            </p:cNvPr>
            <p:cNvSpPr txBox="1"/>
            <p:nvPr/>
          </p:nvSpPr>
          <p:spPr>
            <a:xfrm>
              <a:off x="7235825" y="3522699"/>
              <a:ext cx="1085822" cy="369332"/>
            </a:xfrm>
            <a:prstGeom prst="rect">
              <a:avLst/>
            </a:prstGeom>
            <a:noFill/>
          </p:spPr>
          <p:txBody>
            <a:bodyPr wrap="square" rtlCol="0">
              <a:spAutoFit/>
            </a:bodyPr>
            <a:lstStyle/>
            <a:p>
              <a:pPr algn="dist"/>
              <a:r>
                <a:rPr kumimoji="1" lang="ja-JP" altLang="en-US" dirty="0"/>
                <a:t>あんぜん</a:t>
              </a:r>
              <a:endParaRPr kumimoji="1" lang="en-US" altLang="ja-JP" dirty="0"/>
            </a:p>
          </p:txBody>
        </p:sp>
        <p:sp>
          <p:nvSpPr>
            <p:cNvPr id="17" name="テキスト ボックス 16">
              <a:extLst>
                <a:ext uri="{FF2B5EF4-FFF2-40B4-BE49-F238E27FC236}">
                  <a16:creationId xmlns:a16="http://schemas.microsoft.com/office/drawing/2014/main" id="{3829FD58-3501-7116-C9EA-CB07ACA706A4}"/>
                </a:ext>
              </a:extLst>
            </p:cNvPr>
            <p:cNvSpPr txBox="1"/>
            <p:nvPr/>
          </p:nvSpPr>
          <p:spPr>
            <a:xfrm>
              <a:off x="375658" y="4262318"/>
              <a:ext cx="1079025" cy="369332"/>
            </a:xfrm>
            <a:prstGeom prst="rect">
              <a:avLst/>
            </a:prstGeom>
            <a:noFill/>
          </p:spPr>
          <p:txBody>
            <a:bodyPr wrap="square" rtlCol="0">
              <a:spAutoFit/>
            </a:bodyPr>
            <a:lstStyle/>
            <a:p>
              <a:pPr algn="dist"/>
              <a:r>
                <a:rPr kumimoji="1" lang="ja-JP" altLang="en-US" dirty="0"/>
                <a:t>あんしん</a:t>
              </a:r>
              <a:endParaRPr kumimoji="1" lang="en-US" altLang="ja-JP" dirty="0"/>
            </a:p>
          </p:txBody>
        </p:sp>
        <p:sp>
          <p:nvSpPr>
            <p:cNvPr id="18" name="テキスト ボックス 17">
              <a:extLst>
                <a:ext uri="{FF2B5EF4-FFF2-40B4-BE49-F238E27FC236}">
                  <a16:creationId xmlns:a16="http://schemas.microsoft.com/office/drawing/2014/main" id="{18ABEF15-6AAF-90D0-182D-C6F571EFC14D}"/>
                </a:ext>
              </a:extLst>
            </p:cNvPr>
            <p:cNvSpPr txBox="1"/>
            <p:nvPr/>
          </p:nvSpPr>
          <p:spPr>
            <a:xfrm>
              <a:off x="6635458" y="4276802"/>
              <a:ext cx="714129" cy="369332"/>
            </a:xfrm>
            <a:prstGeom prst="rect">
              <a:avLst/>
            </a:prstGeom>
            <a:noFill/>
          </p:spPr>
          <p:txBody>
            <a:bodyPr wrap="square" rtlCol="0">
              <a:spAutoFit/>
            </a:bodyPr>
            <a:lstStyle/>
            <a:p>
              <a:pPr algn="dist"/>
              <a:r>
                <a:rPr kumimoji="1" lang="ja-JP" altLang="en-US" dirty="0"/>
                <a:t>りよう</a:t>
              </a:r>
              <a:endParaRPr kumimoji="1" lang="en-US" altLang="ja-JP" dirty="0"/>
            </a:p>
          </p:txBody>
        </p:sp>
        <p:sp>
          <p:nvSpPr>
            <p:cNvPr id="19" name="テキスト ボックス 18">
              <a:extLst>
                <a:ext uri="{FF2B5EF4-FFF2-40B4-BE49-F238E27FC236}">
                  <a16:creationId xmlns:a16="http://schemas.microsoft.com/office/drawing/2014/main" id="{121C004E-849F-8EB1-19D4-FE45EA198860}"/>
                </a:ext>
              </a:extLst>
            </p:cNvPr>
            <p:cNvSpPr txBox="1"/>
            <p:nvPr/>
          </p:nvSpPr>
          <p:spPr>
            <a:xfrm>
              <a:off x="6835775" y="2787650"/>
              <a:ext cx="1085822" cy="369332"/>
            </a:xfrm>
            <a:prstGeom prst="rect">
              <a:avLst/>
            </a:prstGeom>
            <a:noFill/>
          </p:spPr>
          <p:txBody>
            <a:bodyPr wrap="square" rtlCol="0">
              <a:spAutoFit/>
            </a:bodyPr>
            <a:lstStyle/>
            <a:p>
              <a:pPr algn="dist"/>
              <a:r>
                <a:rPr kumimoji="1" lang="ja-JP" altLang="en-US" dirty="0"/>
                <a:t>はんざい</a:t>
              </a:r>
              <a:endParaRPr kumimoji="1" lang="en-US" altLang="ja-JP" dirty="0"/>
            </a:p>
          </p:txBody>
        </p:sp>
        <p:sp>
          <p:nvSpPr>
            <p:cNvPr id="20" name="テキスト ボックス 19">
              <a:extLst>
                <a:ext uri="{FF2B5EF4-FFF2-40B4-BE49-F238E27FC236}">
                  <a16:creationId xmlns:a16="http://schemas.microsoft.com/office/drawing/2014/main" id="{3A68088A-080C-1ACF-F37B-AFE89A8E4271}"/>
                </a:ext>
              </a:extLst>
            </p:cNvPr>
            <p:cNvSpPr txBox="1"/>
            <p:nvPr/>
          </p:nvSpPr>
          <p:spPr>
            <a:xfrm>
              <a:off x="2552800" y="3542238"/>
              <a:ext cx="1296144" cy="369332"/>
            </a:xfrm>
            <a:prstGeom prst="rect">
              <a:avLst/>
            </a:prstGeom>
            <a:noFill/>
          </p:spPr>
          <p:txBody>
            <a:bodyPr wrap="square" rtlCol="0">
              <a:spAutoFit/>
            </a:bodyPr>
            <a:lstStyle/>
            <a:p>
              <a:pPr algn="dist"/>
              <a:r>
                <a:rPr kumimoji="1" lang="ja-JP" altLang="en-US" dirty="0"/>
                <a:t>かのうせい</a:t>
              </a:r>
              <a:endParaRPr kumimoji="1" lang="en-US" altLang="ja-JP" dirty="0"/>
            </a:p>
          </p:txBody>
        </p:sp>
      </p:grpSp>
    </p:spTree>
    <p:extLst>
      <p:ext uri="{BB962C8B-B14F-4D97-AF65-F5344CB8AC3E}">
        <p14:creationId xmlns:p14="http://schemas.microsoft.com/office/powerpoint/2010/main" val="198802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animEffect transition="in" filter="fade">
                                      <p:cBhvr>
                                        <p:cTn id="13" dur="500"/>
                                        <p:tgtEl>
                                          <p:spTgt spid="16">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4339"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16632"/>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⑥注意してほしいポイント</a:t>
            </a:r>
          </a:p>
        </p:txBody>
      </p:sp>
      <p:sp>
        <p:nvSpPr>
          <p:cNvPr id="16" name="テキスト ボックス 4"/>
          <p:cNvSpPr>
            <a:spLocks noChangeArrowheads="1"/>
          </p:cNvSpPr>
          <p:nvPr/>
        </p:nvSpPr>
        <p:spPr bwMode="auto">
          <a:xfrm>
            <a:off x="395609" y="1268090"/>
            <a:ext cx="8424863" cy="36010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808038" indent="-808038"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２．フィルタリングの設定は法律で決められています</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en-US" altLang="ja-JP"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青少年インターネット環境整備法</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18</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歳未満の人は、フィルタリングを必ず設定しなければなりません。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
        <p:nvSpPr>
          <p:cNvPr id="2" name="テキスト ボックス 1">
            <a:extLst>
              <a:ext uri="{FF2B5EF4-FFF2-40B4-BE49-F238E27FC236}">
                <a16:creationId xmlns:a16="http://schemas.microsoft.com/office/drawing/2014/main" id="{791931C5-564A-09C6-33EB-2D14A2C60CB0}"/>
              </a:ext>
            </a:extLst>
          </p:cNvPr>
          <p:cNvSpPr txBox="1"/>
          <p:nvPr/>
        </p:nvSpPr>
        <p:spPr>
          <a:xfrm>
            <a:off x="319222" y="0"/>
            <a:ext cx="914400" cy="338554"/>
          </a:xfrm>
          <a:prstGeom prst="rect">
            <a:avLst/>
          </a:prstGeom>
          <a:noFill/>
        </p:spPr>
        <p:txBody>
          <a:bodyPr wrap="square" rtlCol="0">
            <a:spAutoFit/>
          </a:bodyPr>
          <a:lstStyle/>
          <a:p>
            <a:pPr algn="dist"/>
            <a:r>
              <a:rPr kumimoji="1" lang="ja-JP" altLang="en-US" sz="1600" b="1" dirty="0">
                <a:solidFill>
                  <a:schemeClr val="bg1"/>
                </a:solidFill>
              </a:rPr>
              <a:t>ちゅうい</a:t>
            </a:r>
            <a:endParaRPr kumimoji="1" lang="en-US" altLang="ja-JP" sz="1600" b="1" dirty="0">
              <a:solidFill>
                <a:schemeClr val="bg1"/>
              </a:solidFill>
            </a:endParaRPr>
          </a:p>
        </p:txBody>
      </p:sp>
      <p:grpSp>
        <p:nvGrpSpPr>
          <p:cNvPr id="13" name="グループ化 12">
            <a:extLst>
              <a:ext uri="{FF2B5EF4-FFF2-40B4-BE49-F238E27FC236}">
                <a16:creationId xmlns:a16="http://schemas.microsoft.com/office/drawing/2014/main" id="{54A9E7ED-D2C7-2CDD-C646-3E545758A4A0}"/>
              </a:ext>
            </a:extLst>
          </p:cNvPr>
          <p:cNvGrpSpPr/>
          <p:nvPr/>
        </p:nvGrpSpPr>
        <p:grpSpPr>
          <a:xfrm>
            <a:off x="827584" y="1070930"/>
            <a:ext cx="7868395" cy="2507811"/>
            <a:chOff x="827584" y="1070930"/>
            <a:chExt cx="7868395" cy="2507811"/>
          </a:xfrm>
        </p:grpSpPr>
        <p:sp>
          <p:nvSpPr>
            <p:cNvPr id="4" name="テキスト ボックス 3">
              <a:extLst>
                <a:ext uri="{FF2B5EF4-FFF2-40B4-BE49-F238E27FC236}">
                  <a16:creationId xmlns:a16="http://schemas.microsoft.com/office/drawing/2014/main" id="{09937018-9A5D-0DF9-611B-1234DA18C6ED}"/>
                </a:ext>
              </a:extLst>
            </p:cNvPr>
            <p:cNvSpPr txBox="1"/>
            <p:nvPr/>
          </p:nvSpPr>
          <p:spPr>
            <a:xfrm>
              <a:off x="4427984" y="1078373"/>
              <a:ext cx="1026834" cy="369332"/>
            </a:xfrm>
            <a:prstGeom prst="rect">
              <a:avLst/>
            </a:prstGeom>
            <a:noFill/>
          </p:spPr>
          <p:txBody>
            <a:bodyPr wrap="square" rtlCol="0">
              <a:spAutoFit/>
            </a:bodyPr>
            <a:lstStyle/>
            <a:p>
              <a:pPr algn="dist"/>
              <a:r>
                <a:rPr kumimoji="1" lang="ja-JP" altLang="en-US" dirty="0">
                  <a:solidFill>
                    <a:srgbClr val="FF0000"/>
                  </a:solidFill>
                </a:rPr>
                <a:t>せってい</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857A3D91-44CA-FE87-3686-E0EB0C29979D}"/>
                </a:ext>
              </a:extLst>
            </p:cNvPr>
            <p:cNvSpPr txBox="1"/>
            <p:nvPr/>
          </p:nvSpPr>
          <p:spPr>
            <a:xfrm>
              <a:off x="5652120" y="1070930"/>
              <a:ext cx="1026834" cy="369332"/>
            </a:xfrm>
            <a:prstGeom prst="rect">
              <a:avLst/>
            </a:prstGeom>
            <a:noFill/>
          </p:spPr>
          <p:txBody>
            <a:bodyPr wrap="square" rtlCol="0">
              <a:spAutoFit/>
            </a:bodyPr>
            <a:lstStyle/>
            <a:p>
              <a:pPr algn="dist"/>
              <a:r>
                <a:rPr kumimoji="1" lang="ja-JP" altLang="en-US" dirty="0">
                  <a:solidFill>
                    <a:srgbClr val="FF0000"/>
                  </a:solidFill>
                </a:rPr>
                <a:t>ほうりつ</a:t>
              </a:r>
              <a:endParaRPr kumimoji="1" lang="en-US" altLang="ja-JP" dirty="0">
                <a:solidFill>
                  <a:srgbClr val="FF0000"/>
                </a:solidFill>
              </a:endParaRPr>
            </a:p>
          </p:txBody>
        </p:sp>
        <p:sp>
          <p:nvSpPr>
            <p:cNvPr id="6" name="テキスト ボックス 5">
              <a:extLst>
                <a:ext uri="{FF2B5EF4-FFF2-40B4-BE49-F238E27FC236}">
                  <a16:creationId xmlns:a16="http://schemas.microsoft.com/office/drawing/2014/main" id="{9905E446-F070-0F56-66AF-9D02A7B2777F}"/>
                </a:ext>
              </a:extLst>
            </p:cNvPr>
            <p:cNvSpPr txBox="1"/>
            <p:nvPr/>
          </p:nvSpPr>
          <p:spPr>
            <a:xfrm>
              <a:off x="6768311" y="1070930"/>
              <a:ext cx="864096" cy="369332"/>
            </a:xfrm>
            <a:prstGeom prst="rect">
              <a:avLst/>
            </a:prstGeom>
            <a:noFill/>
          </p:spPr>
          <p:txBody>
            <a:bodyPr wrap="square" rtlCol="0">
              <a:spAutoFit/>
            </a:bodyPr>
            <a:lstStyle/>
            <a:p>
              <a:pPr algn="dist"/>
              <a:r>
                <a:rPr kumimoji="1" lang="ja-JP" altLang="en-US" dirty="0">
                  <a:solidFill>
                    <a:srgbClr val="FF0000"/>
                  </a:solidFill>
                </a:rPr>
                <a:t>き</a:t>
              </a:r>
              <a:endParaRPr kumimoji="1" lang="en-US" altLang="ja-JP" dirty="0">
                <a:solidFill>
                  <a:srgbClr val="FF0000"/>
                </a:solidFill>
              </a:endParaRPr>
            </a:p>
          </p:txBody>
        </p:sp>
        <p:sp>
          <p:nvSpPr>
            <p:cNvPr id="7" name="テキスト ボックス 6">
              <a:extLst>
                <a:ext uri="{FF2B5EF4-FFF2-40B4-BE49-F238E27FC236}">
                  <a16:creationId xmlns:a16="http://schemas.microsoft.com/office/drawing/2014/main" id="{13B17401-937D-D78E-75B6-B2B8A0AA6C26}"/>
                </a:ext>
              </a:extLst>
            </p:cNvPr>
            <p:cNvSpPr txBox="1"/>
            <p:nvPr/>
          </p:nvSpPr>
          <p:spPr>
            <a:xfrm>
              <a:off x="1043608" y="2449939"/>
              <a:ext cx="1636728" cy="369332"/>
            </a:xfrm>
            <a:prstGeom prst="rect">
              <a:avLst/>
            </a:prstGeom>
            <a:noFill/>
          </p:spPr>
          <p:txBody>
            <a:bodyPr wrap="square" rtlCol="0">
              <a:spAutoFit/>
            </a:bodyPr>
            <a:lstStyle/>
            <a:p>
              <a:pPr algn="dist"/>
              <a:r>
                <a:rPr kumimoji="1" lang="ja-JP" altLang="en-US" dirty="0"/>
                <a:t>せいしょうねん</a:t>
              </a:r>
              <a:endParaRPr kumimoji="1" lang="en-US" altLang="ja-JP" dirty="0"/>
            </a:p>
          </p:txBody>
        </p:sp>
        <p:sp>
          <p:nvSpPr>
            <p:cNvPr id="8" name="テキスト ボックス 7">
              <a:extLst>
                <a:ext uri="{FF2B5EF4-FFF2-40B4-BE49-F238E27FC236}">
                  <a16:creationId xmlns:a16="http://schemas.microsoft.com/office/drawing/2014/main" id="{106D0390-F24D-08B8-BA8A-17443C2E12BE}"/>
                </a:ext>
              </a:extLst>
            </p:cNvPr>
            <p:cNvSpPr txBox="1"/>
            <p:nvPr/>
          </p:nvSpPr>
          <p:spPr>
            <a:xfrm>
              <a:off x="5197027" y="2410249"/>
              <a:ext cx="2248796" cy="369332"/>
            </a:xfrm>
            <a:prstGeom prst="rect">
              <a:avLst/>
            </a:prstGeom>
            <a:noFill/>
          </p:spPr>
          <p:txBody>
            <a:bodyPr wrap="square" rtlCol="0">
              <a:spAutoFit/>
            </a:bodyPr>
            <a:lstStyle/>
            <a:p>
              <a:pPr algn="dist"/>
              <a:r>
                <a:rPr kumimoji="1" lang="ja-JP" altLang="en-US" dirty="0"/>
                <a:t>かんきょうせいびほう</a:t>
              </a:r>
              <a:endParaRPr kumimoji="1" lang="en-US" altLang="ja-JP" dirty="0"/>
            </a:p>
          </p:txBody>
        </p:sp>
        <p:sp>
          <p:nvSpPr>
            <p:cNvPr id="9" name="テキスト ボックス 8">
              <a:extLst>
                <a:ext uri="{FF2B5EF4-FFF2-40B4-BE49-F238E27FC236}">
                  <a16:creationId xmlns:a16="http://schemas.microsoft.com/office/drawing/2014/main" id="{DE32F11A-FC70-2A24-3EC3-952C06E3AF80}"/>
                </a:ext>
              </a:extLst>
            </p:cNvPr>
            <p:cNvSpPr txBox="1"/>
            <p:nvPr/>
          </p:nvSpPr>
          <p:spPr>
            <a:xfrm>
              <a:off x="827584" y="3196222"/>
              <a:ext cx="1335968" cy="369332"/>
            </a:xfrm>
            <a:prstGeom prst="rect">
              <a:avLst/>
            </a:prstGeom>
            <a:noFill/>
          </p:spPr>
          <p:txBody>
            <a:bodyPr wrap="square" rtlCol="0">
              <a:spAutoFit/>
            </a:bodyPr>
            <a:lstStyle/>
            <a:p>
              <a:pPr algn="dist"/>
              <a:r>
                <a:rPr kumimoji="1" lang="ja-JP" altLang="en-US" dirty="0"/>
                <a:t>さいみまん</a:t>
              </a:r>
              <a:endParaRPr kumimoji="1" lang="en-US" altLang="ja-JP" sz="1400" dirty="0"/>
            </a:p>
          </p:txBody>
        </p:sp>
        <p:sp>
          <p:nvSpPr>
            <p:cNvPr id="10" name="テキスト ボックス 9">
              <a:extLst>
                <a:ext uri="{FF2B5EF4-FFF2-40B4-BE49-F238E27FC236}">
                  <a16:creationId xmlns:a16="http://schemas.microsoft.com/office/drawing/2014/main" id="{2B6942A6-3157-57DB-7755-6F471E3E410D}"/>
                </a:ext>
              </a:extLst>
            </p:cNvPr>
            <p:cNvSpPr txBox="1"/>
            <p:nvPr/>
          </p:nvSpPr>
          <p:spPr>
            <a:xfrm>
              <a:off x="7632407" y="3196222"/>
              <a:ext cx="1063572" cy="369332"/>
            </a:xfrm>
            <a:prstGeom prst="rect">
              <a:avLst/>
            </a:prstGeom>
            <a:noFill/>
          </p:spPr>
          <p:txBody>
            <a:bodyPr wrap="square" rtlCol="0">
              <a:spAutoFit/>
            </a:bodyPr>
            <a:lstStyle/>
            <a:p>
              <a:pPr algn="dist"/>
              <a:r>
                <a:rPr kumimoji="1" lang="ja-JP" altLang="en-US" dirty="0"/>
                <a:t>せってい</a:t>
              </a:r>
              <a:endParaRPr kumimoji="1" lang="en-US" altLang="ja-JP" dirty="0"/>
            </a:p>
          </p:txBody>
        </p:sp>
        <p:sp>
          <p:nvSpPr>
            <p:cNvPr id="11" name="テキスト ボックス 10">
              <a:extLst>
                <a:ext uri="{FF2B5EF4-FFF2-40B4-BE49-F238E27FC236}">
                  <a16:creationId xmlns:a16="http://schemas.microsoft.com/office/drawing/2014/main" id="{4D0AF059-9DE8-B896-3F17-AC1E9B239F0A}"/>
                </a:ext>
              </a:extLst>
            </p:cNvPr>
            <p:cNvSpPr txBox="1"/>
            <p:nvPr/>
          </p:nvSpPr>
          <p:spPr>
            <a:xfrm>
              <a:off x="6768311" y="3196222"/>
              <a:ext cx="864096" cy="369332"/>
            </a:xfrm>
            <a:prstGeom prst="rect">
              <a:avLst/>
            </a:prstGeom>
            <a:noFill/>
          </p:spPr>
          <p:txBody>
            <a:bodyPr wrap="square" rtlCol="0">
              <a:spAutoFit/>
            </a:bodyPr>
            <a:lstStyle/>
            <a:p>
              <a:pPr algn="dist"/>
              <a:r>
                <a:rPr kumimoji="1" lang="ja-JP" altLang="en-US" dirty="0"/>
                <a:t>かなら</a:t>
              </a:r>
              <a:endParaRPr kumimoji="1" lang="en-US" altLang="ja-JP" dirty="0"/>
            </a:p>
          </p:txBody>
        </p:sp>
        <p:sp>
          <p:nvSpPr>
            <p:cNvPr id="12" name="テキスト ボックス 11">
              <a:extLst>
                <a:ext uri="{FF2B5EF4-FFF2-40B4-BE49-F238E27FC236}">
                  <a16:creationId xmlns:a16="http://schemas.microsoft.com/office/drawing/2014/main" id="{D860A104-0AF7-5386-5BF8-C51913907B48}"/>
                </a:ext>
              </a:extLst>
            </p:cNvPr>
            <p:cNvSpPr txBox="1"/>
            <p:nvPr/>
          </p:nvSpPr>
          <p:spPr>
            <a:xfrm>
              <a:off x="2387440" y="3209409"/>
              <a:ext cx="585792" cy="369332"/>
            </a:xfrm>
            <a:prstGeom prst="rect">
              <a:avLst/>
            </a:prstGeom>
            <a:noFill/>
          </p:spPr>
          <p:txBody>
            <a:bodyPr wrap="square" rtlCol="0">
              <a:spAutoFit/>
            </a:bodyPr>
            <a:lstStyle/>
            <a:p>
              <a:pPr algn="dist"/>
              <a:r>
                <a:rPr kumimoji="1" lang="ja-JP" altLang="en-US" dirty="0"/>
                <a:t>ひと</a:t>
              </a:r>
              <a:endParaRPr kumimoji="1" lang="en-US" altLang="ja-JP"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2" end="2"/>
                                            </p:txEl>
                                          </p:spTgt>
                                        </p:tgtEl>
                                        <p:attrNameLst>
                                          <p:attrName>style.visibility</p:attrName>
                                        </p:attrNameLst>
                                      </p:cBhvr>
                                      <p:to>
                                        <p:strVal val="visible"/>
                                      </p:to>
                                    </p:set>
                                    <p:animEffect transition="in" filter="fade">
                                      <p:cBhvr>
                                        <p:cTn id="10" dur="500"/>
                                        <p:tgtEl>
                                          <p:spTgt spid="1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816</TotalTime>
  <Words>552</Words>
  <Application>Microsoft Office PowerPoint</Application>
  <PresentationFormat>画面に合わせる (4:3)</PresentationFormat>
  <Paragraphs>144</Paragraphs>
  <Slides>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6</vt:i4>
      </vt:variant>
      <vt:variant>
        <vt:lpstr>スライド タイトル</vt:lpstr>
      </vt:variant>
      <vt:variant>
        <vt:i4>9</vt:i4>
      </vt:variant>
    </vt:vector>
  </HeadingPairs>
  <TitlesOfParts>
    <vt:vector size="23" baseType="lpstr">
      <vt:lpstr>A-OTF 新ゴ Pro L</vt: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児山 耕生</cp:lastModifiedBy>
  <cp:revision>78</cp:revision>
  <cp:lastPrinted>2024-03-07T05:53:40Z</cp:lastPrinted>
  <dcterms:created xsi:type="dcterms:W3CDTF">1601-01-01T00:00:00Z</dcterms:created>
  <dcterms:modified xsi:type="dcterms:W3CDTF">2024-03-14T01:13:57Z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2024-02-29T05:05:06Z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e75a4b0c-2f28-4435-8dd3-697e59931803</vt:lpwstr>
  </property>
  <property fmtid="{D5CDD505-2E9C-101B-9397-08002B2CF9AE}" pid="9" name="MSIP_Label_defa4170-0d19-0005-0004-bc88714345d2_ContentBits">
    <vt:lpwstr>0</vt:lpwstr>
  </property>
</Properties>
</file>