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  <p:sldMasterId id="2147483888" r:id="rId2"/>
    <p:sldMasterId id="2147483889" r:id="rId3"/>
    <p:sldMasterId id="2147483890" r:id="rId4"/>
    <p:sldMasterId id="2147483891" r:id="rId5"/>
    <p:sldMasterId id="2147483892" r:id="rId6"/>
  </p:sldMasterIdLst>
  <p:notesMasterIdLst>
    <p:notesMasterId r:id="rId16"/>
  </p:notesMasterIdLst>
  <p:handoutMasterIdLst>
    <p:handoutMasterId r:id="rId17"/>
  </p:handoutMasterIdLst>
  <p:sldIdLst>
    <p:sldId id="448" r:id="rId7"/>
    <p:sldId id="501" r:id="rId8"/>
    <p:sldId id="502" r:id="rId9"/>
    <p:sldId id="497" r:id="rId10"/>
    <p:sldId id="500" r:id="rId11"/>
    <p:sldId id="504" r:id="rId12"/>
    <p:sldId id="503" r:id="rId13"/>
    <p:sldId id="498" r:id="rId14"/>
    <p:sldId id="499" r:id="rId15"/>
  </p:sldIdLst>
  <p:sldSz cx="9144000" cy="6858000" type="screen4x3"/>
  <p:notesSz cx="6807200" cy="9939338"/>
  <p:custDataLst>
    <p:tags r:id="rId18"/>
  </p:custDataLst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48" userDrawn="1">
          <p15:clr>
            <a:srgbClr val="A4A3A4"/>
          </p15:clr>
        </p15:guide>
        <p15:guide id="2" pos="285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CDBE"/>
    <a:srgbClr val="9EFCA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63" d="100"/>
          <a:sy n="163" d="100"/>
        </p:scale>
        <p:origin x="1734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8" y="96"/>
      </p:cViewPr>
      <p:guideLst>
        <p:guide orient="horz" pos="2348"/>
        <p:guide pos="28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2A255DDF-1182-4B8F-8D4E-861536BB1B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505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74" name="ヘッダー プレースホルダ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7575" name="日付プレースホルダ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839" y="0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623EB6A0-5E25-4DEE-BA70-562FD7D1396A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7172" name="スライド イメージ プレースホルダ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19163" y="746125"/>
            <a:ext cx="4968875" cy="3727450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577" name="ノート プレースホルダ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721" y="4721186"/>
            <a:ext cx="5445760" cy="4472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noProof="0"/>
              <a:t>マスタ テキストの書式設定</a:t>
            </a:r>
          </a:p>
          <a:p>
            <a:pPr lvl="1"/>
            <a:r>
              <a:rPr lang="ja-JP" altLang="ja-JP" noProof="0"/>
              <a:t>第 2 レベル</a:t>
            </a:r>
          </a:p>
          <a:p>
            <a:pPr lvl="2"/>
            <a:r>
              <a:rPr lang="ja-JP" altLang="ja-JP" noProof="0"/>
              <a:t>第 3 レベル</a:t>
            </a:r>
          </a:p>
          <a:p>
            <a:pPr lvl="3"/>
            <a:r>
              <a:rPr lang="ja-JP" altLang="ja-JP" noProof="0"/>
              <a:t>第 4 レベル</a:t>
            </a:r>
          </a:p>
          <a:p>
            <a:pPr lvl="4"/>
            <a:r>
              <a:rPr lang="ja-JP" altLang="ja-JP" noProof="0"/>
              <a:t>第 5 レベル</a:t>
            </a:r>
          </a:p>
        </p:txBody>
      </p:sp>
      <p:sp>
        <p:nvSpPr>
          <p:cNvPr id="147578" name="フッター プレースホルダ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0646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7579" name="スライド番号プレースホルダ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839" y="9440646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4C6D3B12-A093-4DF6-8485-F1B6ADAC316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2151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20CDA-EE75-4707-ADA9-C7E90FB014AA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3C98F-F23B-4BF9-BB34-F80C9169680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7417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E24FC-C4CE-406B-9B98-8CCBDC92EF46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9F877-0DD8-4FA7-881B-8925D305C94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7394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94ACC-1490-434B-90B9-7025E8BBE1DE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D2E95-CA9D-4F89-A3F1-9EAF8DC4C2C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26280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BDD93-9522-4BAD-97E0-FFA624276207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4638E-CE19-4FCB-9975-8FA6E2B658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68073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CC444-9E91-468E-8BA8-6BD1E78D3DB3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1EE16-0BA4-45D6-A924-2DF3097F796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9872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4B665-E956-4739-A1A5-26CAB1A8F7E5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10CB-A70A-45E8-A7C6-75F0FAFB876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066023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6044F-CF90-4D98-A700-D5F3312DBBE2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D8ED8-EFDC-4EA8-9E1C-A5A30C40D0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0219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07558-A51C-471B-AC6F-98094C221EE0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35CE1-5B13-4777-B82F-BECBA0F6C1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23121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EC1C0-09F0-447F-B200-F374CE7C52C1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FB111-027A-430B-A40A-3981DDE07F9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68330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9BA47-8E62-4348-B353-98B4FBE9446B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93E66-EE80-4389-976E-537323D45B5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50626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5E2D5-42DA-4350-BC0D-0212020FD3A8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F1E7F-41C3-4CD4-8E08-25E95D973D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2198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297CF-AD2A-46CC-B3E7-FF4FAA579A51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D49DB-1058-4CF7-B088-EFEB77A00F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45270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E3B6C-7BA9-4FF5-BB44-58E4E54F875F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90F29-158D-467F-9ECE-7289DAEE9B7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77500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57D7B9-8F86-4FB3-A7AF-29DB926E6D18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E0D57-BF07-44C3-BF9C-A7BFCE9422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4669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78272-549A-49B6-B22A-F7B90714F41F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05694-DBA5-4BF6-B323-9C17DE31745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57423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ED7D6-8BED-42EC-8AB5-27106A857DC4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83F3A-F8F8-4443-BD92-1A9737406E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44516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AD806-5879-4F89-9A71-A1C71F834F75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7D14A-98C5-40E7-AEEF-9010898B6E5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44063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9505D-DFEC-47FC-B7F1-A628107444FC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988FA-3B49-42B1-A1EE-D9172FEC63A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70866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09509-6CE4-4345-9A29-BEDCF828715B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DA529-D9E7-40A8-9246-B1A978C0DC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95501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47979-2111-4B07-8703-6B1D9D5093FB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2D270-EE46-4ED3-A06F-9871F0C7E8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380115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7F817-0740-445F-BCF1-07A5DC083C9A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4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C3828-06E2-4225-B27D-3569F1FF939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87396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E34FA-4D82-476D-9506-6CDD03658CA4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3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3DE7E-010F-484D-8C49-71A4276C16C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379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15E05-3603-4FDF-95C8-BF5604734FFF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4EB5D-D0EE-4B12-A3B3-A9B576584BA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889191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E74FE-AB0A-4D81-A82A-6B92EADCC4B8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BC087-61DC-4EA4-B898-E99F1C3165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746464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6A07E-928C-4547-9399-2A2E179B571E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0178E-7958-42C6-B4FA-00369F2F631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364550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030F8-6338-4723-B1CE-D40AB19D4CB1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92E53-0531-4239-88C0-BDE6F3DB112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411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CEBE2-51B9-4851-B6FF-CB4845D2B1F3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9E404-372B-4F02-B726-6AA06DA5B0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14503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E280C-ED63-441F-BA2E-EC37F1CAD7FD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BE4BF-985E-4575-B974-DEBD2A0E45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58188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33F3E-B137-4CE1-86BA-ADCC74A518E9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72593-3481-4A63-AEFE-236A3A7381D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28662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A6416-DC57-41C3-9651-22871F03F347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80769-909D-4A3A-A68D-792A36DAB5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21251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401DF-3D45-4BAA-A68E-CFAE54CB3D8C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C40C5-FC0A-43DF-8B8A-68A800D6D93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25511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1D134-6C7B-40B1-8C1A-271AD095945C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68CF3-E1FF-47DE-8512-637B7543F41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59666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3EF22-8EC2-4212-93D6-AE04EEAEC450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5EBB0-9C1F-4C59-9C14-BADE019AB6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5716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D2F5D-A3B0-4EFF-B75A-28DD0A570072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7842D-2E93-4890-8889-651C6407931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59431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71175-3AFE-43B9-9719-99493F0C11B4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85F68-0364-4BC9-A1C2-DDE1666AAB5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594656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EE94C-1146-4DE6-BA40-AC09A02EFB82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9343A-FB8B-4083-8BEB-7488748DDBD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531991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F9F01-63F3-48A3-BE28-49EA54FB7F0C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C12DA-175A-44C1-951D-A048B2042E6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925770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99BC9-3F19-4D93-96C8-BF3B4701F650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47587-3FB4-43C3-BBCF-652141E8E13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390188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2923C-7EA8-4AD5-90B0-FB174C8A130A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21377-1735-4E28-A378-06A7A31EC2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50682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5682D-9786-4C7F-A767-912F0644FC3D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071CE-461E-4FB3-BE06-FD541796151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5041193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11B06-89E1-44E1-BBD4-FDE436E8C3A8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F8C3D-52B4-4421-B710-0CC4DEAFBF6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6040014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124B1-8E89-4756-87F1-F7F5D747B40C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EEF75-CF9B-4D3D-853B-B796937E1EB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487492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9C46E-B713-48C4-814F-7F7482F127D9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A35C4-0D3C-4B76-92A0-F211CA8067E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188195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B765C-56AC-4531-AADA-92DADBC905C4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3BF9D-EA0C-4A38-89FE-A27C818910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0428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3AC1C-B748-46B5-BEB9-3CA34837B64D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8BCBD-9890-44E8-AE29-1ECE04A6B84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7233113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C2F37-0816-4623-933F-4312E85EC2FB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64C44-4092-4BD3-9D85-925D1693D94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209908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6476C-7401-43B2-B5CB-09E3063D808B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8C890-F783-4B1E-BCE0-E701C7F8A6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527220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40AF1-2F44-4185-B3CF-327CE4FEF3E0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29766-BCD5-4136-89E9-FE398EB642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054273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14F11-6C5A-4A44-847D-35258956AB2A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1E0B4-FE6B-4D5B-8B4B-3222F4A0ABA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596099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73F1F-C7A7-425E-8259-2DC3E00C8AE8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03F23-AE8A-4E3B-8508-8955AD595C8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8185252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84C45-2506-478B-8499-B3681D33EF06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7F223-D765-4287-8EC6-34789A1927C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916293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3B1A4-A793-41D7-8A52-80FD5C241C7D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F9455-C2E2-4277-A558-BB0691D599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696090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85E39-E3F7-4AA2-8964-E1A3156D2A84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19626-F477-4404-B57F-56FAB6E991F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99091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E23F2-39B4-40BA-A505-1C5E09D474C6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963E6-9618-4374-B75D-14B032A63B3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507516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6FB6A-3F72-4587-81E2-5CD38F9F4D5A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1643A-C55F-461A-8984-41B8F89095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8710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28D9A-79C5-470D-9636-E7363D9103DE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9E7F3-C645-4BAE-BD90-E584694F1C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387933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3EB21-79D1-4DE5-AB82-F2C068FE7E7F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5C042-495E-484E-BA01-B149185DAD1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0923455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FE1C5-E50B-4A64-A7D7-AC8799B7E2D0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42DED-635F-4312-AFD7-3D990C59A28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393346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98767-A80D-4A6E-B8E0-ED607E631FF6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D3900-B201-4178-BC8B-E92CFE62F46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1537001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742E3-5C30-42F0-9CF7-540500D95D15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55376-E2BD-4E8F-BA2B-CF1615C3EF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4550070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E30CB-61C1-4321-85D6-F5EED5848B1E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061D0-8D56-48C0-B8FD-11C073470D9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6005257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DAC29-05E6-4800-8A4A-84034E68B216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83794-6423-43EC-9871-7252FD6CEF6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062609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6EC5E-8024-4751-A6A2-9194F9902E56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AFAE4-73A8-4F16-9819-A12D9B55252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5074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23283-1387-49EE-AC7D-2D4835B3AC7E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D48C6-8AA6-4982-AAF2-52E54A21B5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0689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FF083-7DE1-44FC-801B-9954BBF47455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0BE21-F02B-4034-B629-5FD81E6F7C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9398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DF2F3-BEED-479D-B67B-D590120216AA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467F5-2B40-44A1-95B6-4E1F7035A2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45743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1027" name="Rectangle 8"/>
          <p:cNvSpPr>
            <a:spLocks noChangeArrowheads="1"/>
          </p:cNvSpPr>
          <p:nvPr/>
        </p:nvSpPr>
        <p:spPr bwMode="auto">
          <a:xfrm>
            <a:off x="0" y="6334125"/>
            <a:ext cx="9144000" cy="66675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102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102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1031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B6491526-C094-43F5-80BF-3FD5B7CDE819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1032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33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7C68647-E46C-4755-A2DB-F35377BD98A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2" name="Straight Connector 9"/>
          <p:cNvSpPr>
            <a:spLocks noChangeShapeType="1"/>
          </p:cNvSpPr>
          <p:nvPr/>
        </p:nvSpPr>
        <p:spPr bwMode="auto">
          <a:xfrm>
            <a:off x="895350" y="1738313"/>
            <a:ext cx="7475538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2052" name="Straight Connector 8"/>
          <p:cNvSpPr>
            <a:spLocks noChangeShapeType="1"/>
          </p:cNvSpPr>
          <p:nvPr/>
        </p:nvSpPr>
        <p:spPr bwMode="auto">
          <a:xfrm>
            <a:off x="906463" y="4343400"/>
            <a:ext cx="7405687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53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2054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3100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C5DECFD3-16FF-49AE-8E6D-1D8129387D41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3101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102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C90B2895-6AF4-4791-A0DB-3AB1131DB4F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307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307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4133" name="Date Placeholder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69190800-62C9-4828-B88D-0B4A4CFFC605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4134" name="Footer Placeholder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135" name="Slide Number Placeholder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73F9E165-CEF7-402A-BF44-477016C5177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ChangeArrowheads="1"/>
          </p:cNvSpPr>
          <p:nvPr/>
        </p:nvSpPr>
        <p:spPr bwMode="auto">
          <a:xfrm>
            <a:off x="0" y="0"/>
            <a:ext cx="3038475" cy="6858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3030538" y="0"/>
            <a:ext cx="47625" cy="68580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410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410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5166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9250" y="6459538"/>
            <a:ext cx="19637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B0D13E4E-06B6-4EE0-9A38-BA303A2320A7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167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00450" y="6459538"/>
            <a:ext cx="3486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168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003EEB8E-79E9-4A0A-B807-24F741A7B5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ChangeArrowheads="1"/>
          </p:cNvSpPr>
          <p:nvPr/>
        </p:nvSpPr>
        <p:spPr bwMode="auto">
          <a:xfrm>
            <a:off x="0" y="4953000"/>
            <a:ext cx="9142413" cy="1905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5123" name="Rectangle 8"/>
          <p:cNvSpPr>
            <a:spLocks noChangeArrowheads="1"/>
          </p:cNvSpPr>
          <p:nvPr/>
        </p:nvSpPr>
        <p:spPr bwMode="auto">
          <a:xfrm>
            <a:off x="0" y="4914900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5124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5125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6199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2B7A38A3-DDEF-4D95-B9B2-171D786EB0BA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200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201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45657D60-8258-466F-9896-F3A84679D49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614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614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7232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6CC8AB21-0F9B-4C02-B156-EAABE470AF0E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7233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234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BA1EFE3E-40E0-435F-8833-B7F53CFB81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6.png"/><Relationship Id="rId7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63770"/>
            <a:ext cx="9104312" cy="624555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/>
          </a:p>
        </p:txBody>
      </p:sp>
      <p:sp>
        <p:nvSpPr>
          <p:cNvPr id="87853" name="Rectangle 813"/>
          <p:cNvSpPr>
            <a:spLocks noChangeArrowheads="1"/>
          </p:cNvSpPr>
          <p:nvPr/>
        </p:nvSpPr>
        <p:spPr bwMode="auto">
          <a:xfrm>
            <a:off x="0" y="-98425"/>
            <a:ext cx="9104313" cy="12954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テーマ３</a:t>
            </a:r>
            <a:r>
              <a:rPr lang="ja-JP" altLang="en-US" sz="4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　個人情報の流布</a:t>
            </a:r>
            <a:endParaRPr lang="ja-JP" altLang="en-US" sz="4400" b="1" dirty="0">
              <a:solidFill>
                <a:srgbClr val="FFFFFF"/>
              </a:solidFill>
              <a:effectLst>
                <a:outerShdw blurRad="38100" dist="38100" dir="2700000" algn="tl">
                  <a:schemeClr val="tx1"/>
                </a:outerShdw>
              </a:effectLst>
              <a:latin typeface="ＭＳ Ｐゴシック" panose="020B0600070205080204" pitchFamily="50" charset="-128"/>
              <a:ea typeface="AR隷書体M" charset="-128"/>
            </a:endParaRPr>
          </a:p>
        </p:txBody>
      </p:sp>
      <p:sp>
        <p:nvSpPr>
          <p:cNvPr id="87850" name="フッター プレースホルダー 2"/>
          <p:cNvSpPr>
            <a:spLocks noChangeArrowheads="1"/>
          </p:cNvSpPr>
          <p:nvPr/>
        </p:nvSpPr>
        <p:spPr bwMode="auto">
          <a:xfrm>
            <a:off x="3235325" y="6453188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-110108" y="1697854"/>
            <a:ext cx="9324528" cy="20084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自分や友達の個人情報を</a:t>
            </a:r>
            <a:endParaRPr lang="en-US" altLang="ja-JP" sz="54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  <a:p>
            <a:pPr algn="ctr"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ネットに広めていませんか？</a:t>
            </a:r>
          </a:p>
        </p:txBody>
      </p:sp>
      <p:sp>
        <p:nvSpPr>
          <p:cNvPr id="7" name="正方形/長方形 6"/>
          <p:cNvSpPr/>
          <p:nvPr/>
        </p:nvSpPr>
        <p:spPr>
          <a:xfrm rot="360391">
            <a:off x="4171950" y="4019550"/>
            <a:ext cx="1096963" cy="1878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/>
          </a:p>
        </p:txBody>
      </p:sp>
      <p:pic>
        <p:nvPicPr>
          <p:cNvPr id="8201" name="図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5125" y="3789040"/>
            <a:ext cx="2532063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2" name="テキスト ボックス 5"/>
          <p:cNvSpPr txBox="1">
            <a:spLocks noChangeArrowheads="1"/>
          </p:cNvSpPr>
          <p:nvPr/>
        </p:nvSpPr>
        <p:spPr bwMode="auto">
          <a:xfrm>
            <a:off x="4226180" y="4270807"/>
            <a:ext cx="1005403" cy="1474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buSzPct val="100000"/>
            </a:pPr>
            <a:r>
              <a:rPr kumimoji="1" lang="ja-JP" altLang="en-US" sz="3200" dirty="0">
                <a:solidFill>
                  <a:srgbClr val="FF0000"/>
                </a:solidFill>
              </a:rPr>
              <a:t>個人</a:t>
            </a:r>
            <a:endParaRPr kumimoji="1" lang="en-US" altLang="ja-JP" sz="3200" dirty="0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  <a:buSzPct val="100000"/>
            </a:pPr>
            <a:r>
              <a:rPr kumimoji="1" lang="ja-JP" altLang="en-US" sz="3200" dirty="0">
                <a:solidFill>
                  <a:srgbClr val="FF0000"/>
                </a:solidFill>
              </a:rPr>
              <a:t>情報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45BDC4C-D9A0-FAEF-98B0-E27EFDF82C11}"/>
              </a:ext>
            </a:extLst>
          </p:cNvPr>
          <p:cNvSpPr txBox="1"/>
          <p:nvPr/>
        </p:nvSpPr>
        <p:spPr>
          <a:xfrm>
            <a:off x="2905125" y="-98425"/>
            <a:ext cx="2170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>
                <a:solidFill>
                  <a:schemeClr val="bg1"/>
                </a:solidFill>
              </a:rPr>
              <a:t>こじんじょほう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C623E6-D1C3-E20C-2540-5A0CDA01CEC8}"/>
              </a:ext>
            </a:extLst>
          </p:cNvPr>
          <p:cNvSpPr txBox="1"/>
          <p:nvPr/>
        </p:nvSpPr>
        <p:spPr>
          <a:xfrm>
            <a:off x="1043608" y="1478311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C000"/>
                </a:solidFill>
              </a:rPr>
              <a:t>じ　ぶん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213511B-2D33-4BEE-F69E-289EF168E93A}"/>
              </a:ext>
            </a:extLst>
          </p:cNvPr>
          <p:cNvSpPr txBox="1"/>
          <p:nvPr/>
        </p:nvSpPr>
        <p:spPr>
          <a:xfrm>
            <a:off x="3019386" y="1478311"/>
            <a:ext cx="116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dirty="0">
                <a:solidFill>
                  <a:srgbClr val="FFC000"/>
                </a:solidFill>
              </a:rPr>
              <a:t>とも　だち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5B7A487-DE4C-FF9B-0889-B6535CD1EB3F}"/>
              </a:ext>
            </a:extLst>
          </p:cNvPr>
          <p:cNvSpPr txBox="1"/>
          <p:nvPr/>
        </p:nvSpPr>
        <p:spPr>
          <a:xfrm>
            <a:off x="5004048" y="1478311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>
                <a:solidFill>
                  <a:srgbClr val="FFC000"/>
                </a:solidFill>
              </a:rPr>
              <a:t>こ　じん　じょうほう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891275A-1D67-380E-E6CA-85FBF8E446D7}"/>
              </a:ext>
            </a:extLst>
          </p:cNvPr>
          <p:cNvSpPr txBox="1"/>
          <p:nvPr/>
        </p:nvSpPr>
        <p:spPr>
          <a:xfrm>
            <a:off x="2767273" y="256006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C000"/>
                </a:solidFill>
              </a:rPr>
              <a:t>ひろ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7B2829-3E76-C24C-7702-1B64D550E376}"/>
              </a:ext>
            </a:extLst>
          </p:cNvPr>
          <p:cNvSpPr txBox="1"/>
          <p:nvPr/>
        </p:nvSpPr>
        <p:spPr>
          <a:xfrm>
            <a:off x="4355827" y="4248745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FF0000"/>
                </a:solidFill>
              </a:rPr>
              <a:t>こ じん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6A90ADE-7794-213E-97C2-5593811E871F}"/>
              </a:ext>
            </a:extLst>
          </p:cNvPr>
          <p:cNvSpPr txBox="1"/>
          <p:nvPr/>
        </p:nvSpPr>
        <p:spPr>
          <a:xfrm>
            <a:off x="4255593" y="4935930"/>
            <a:ext cx="10422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FF0000"/>
                </a:solidFill>
              </a:rPr>
              <a:t>じょうほう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3D556AF-1A5D-FD97-0A90-2B32C5245E94}"/>
              </a:ext>
            </a:extLst>
          </p:cNvPr>
          <p:cNvSpPr txBox="1"/>
          <p:nvPr/>
        </p:nvSpPr>
        <p:spPr>
          <a:xfrm>
            <a:off x="5724129" y="-8009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>
                <a:solidFill>
                  <a:schemeClr val="bg1"/>
                </a:solidFill>
              </a:rPr>
              <a:t>るふ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99793" y="3979055"/>
            <a:ext cx="2593435" cy="1834832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2699792" y="3979881"/>
            <a:ext cx="2570847" cy="1834244"/>
          </a:xfrm>
          <a:prstGeom prst="rect">
            <a:avLst/>
          </a:prstGeom>
          <a:noFill/>
          <a:ln w="76200"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85316" y="4619010"/>
            <a:ext cx="1573576" cy="1108115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94953" y="4255007"/>
            <a:ext cx="1062780" cy="1495645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30736" y="2983712"/>
            <a:ext cx="2970316" cy="2101472"/>
          </a:xfrm>
          <a:prstGeom prst="rect">
            <a:avLst/>
          </a:prstGeom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9219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9220" name="正方形/長方形 2"/>
            <p:cNvPicPr preferRelativeResize="0">
              <a:picLocks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88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①個人情報の公開</a:t>
              </a:r>
            </a:p>
          </p:txBody>
        </p:sp>
      </p:grpSp>
      <p:sp>
        <p:nvSpPr>
          <p:cNvPr id="6" name="正方形/長方形 5"/>
          <p:cNvSpPr/>
          <p:nvPr/>
        </p:nvSpPr>
        <p:spPr>
          <a:xfrm>
            <a:off x="179512" y="968268"/>
            <a:ext cx="8784976" cy="1220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</a:t>
            </a: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Ｃさんは、いろいろな写真を撮って、名前や住所は分からないようにして</a:t>
            </a:r>
            <a:r>
              <a:rPr lang="en-US" altLang="ja-JP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SNS</a:t>
            </a: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にアップしていました。</a:t>
            </a:r>
            <a:endParaRPr lang="en-US" altLang="ja-JP" sz="2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07918" y="3293619"/>
            <a:ext cx="2434973" cy="1656184"/>
          </a:xfrm>
          <a:prstGeom prst="rect">
            <a:avLst/>
          </a:prstGeom>
        </p:spPr>
      </p:pic>
      <p:sp>
        <p:nvSpPr>
          <p:cNvPr id="8" name="正方形/長方形 7"/>
          <p:cNvSpPr/>
          <p:nvPr/>
        </p:nvSpPr>
        <p:spPr>
          <a:xfrm>
            <a:off x="5130737" y="2983712"/>
            <a:ext cx="2970316" cy="2101472"/>
          </a:xfrm>
          <a:prstGeom prst="rect">
            <a:avLst/>
          </a:prstGeom>
          <a:noFill/>
          <a:ln w="762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941" y="4598984"/>
            <a:ext cx="1977384" cy="171844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1600" y="2596145"/>
            <a:ext cx="2188496" cy="21687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93F9BF6-FC4A-32AE-4248-93177D9678DD}"/>
              </a:ext>
            </a:extLst>
          </p:cNvPr>
          <p:cNvSpPr txBox="1"/>
          <p:nvPr/>
        </p:nvSpPr>
        <p:spPr>
          <a:xfrm>
            <a:off x="2931036" y="909505"/>
            <a:ext cx="981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しゃしん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6AB48DF-6E64-A845-AF42-8F68570F4F05}"/>
              </a:ext>
            </a:extLst>
          </p:cNvPr>
          <p:cNvSpPr txBox="1"/>
          <p:nvPr/>
        </p:nvSpPr>
        <p:spPr>
          <a:xfrm>
            <a:off x="3985215" y="909505"/>
            <a:ext cx="375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と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05FC76-FC6F-910E-5CCB-71B68A79556F}"/>
              </a:ext>
            </a:extLst>
          </p:cNvPr>
          <p:cNvSpPr txBox="1"/>
          <p:nvPr/>
        </p:nvSpPr>
        <p:spPr>
          <a:xfrm>
            <a:off x="4928351" y="93795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なまえ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8AA72D8-D4FD-7D5C-9AF6-EBBF94818770}"/>
              </a:ext>
            </a:extLst>
          </p:cNvPr>
          <p:cNvSpPr txBox="1"/>
          <p:nvPr/>
        </p:nvSpPr>
        <p:spPr>
          <a:xfrm>
            <a:off x="5707313" y="901022"/>
            <a:ext cx="113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じゅうしょ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2BD2439-9C2C-7E04-C2BC-C35459E73E43}"/>
              </a:ext>
            </a:extLst>
          </p:cNvPr>
          <p:cNvSpPr txBox="1"/>
          <p:nvPr/>
        </p:nvSpPr>
        <p:spPr>
          <a:xfrm>
            <a:off x="6784318" y="901022"/>
            <a:ext cx="375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わ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1834AA1-8F16-B565-786C-4B2C784D8D33}"/>
              </a:ext>
            </a:extLst>
          </p:cNvPr>
          <p:cNvSpPr txBox="1"/>
          <p:nvPr/>
        </p:nvSpPr>
        <p:spPr>
          <a:xfrm>
            <a:off x="729542" y="153866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えすえぬえす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6C9C79E-3F9C-2044-E98C-0F8BE5A64E98}"/>
              </a:ext>
            </a:extLst>
          </p:cNvPr>
          <p:cNvSpPr txBox="1"/>
          <p:nvPr/>
        </p:nvSpPr>
        <p:spPr>
          <a:xfrm>
            <a:off x="559492" y="-37401"/>
            <a:ext cx="1852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400" dirty="0">
                <a:solidFill>
                  <a:schemeClr val="bg1"/>
                </a:solidFill>
              </a:rPr>
              <a:t>こじんじょうほう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7B8B749-FFED-6EBA-2368-5B95ED481DC6}"/>
              </a:ext>
            </a:extLst>
          </p:cNvPr>
          <p:cNvSpPr txBox="1"/>
          <p:nvPr/>
        </p:nvSpPr>
        <p:spPr>
          <a:xfrm>
            <a:off x="2829406" y="-37401"/>
            <a:ext cx="9505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400" dirty="0">
                <a:solidFill>
                  <a:schemeClr val="bg1"/>
                </a:solidFill>
              </a:rPr>
              <a:t>こうかい</a:t>
            </a:r>
          </a:p>
        </p:txBody>
      </p:sp>
    </p:spTree>
    <p:extLst>
      <p:ext uri="{BB962C8B-B14F-4D97-AF65-F5344CB8AC3E}">
        <p14:creationId xmlns:p14="http://schemas.microsoft.com/office/powerpoint/2010/main" val="1118420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69052" y="4135073"/>
            <a:ext cx="1821920" cy="1647426"/>
          </a:xfrm>
          <a:prstGeom prst="rect">
            <a:avLst/>
          </a:prstGeom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9219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9220" name="正方形/長方形 2"/>
            <p:cNvPicPr preferRelativeResize="0">
              <a:picLocks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88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②個人情報の公開</a:t>
              </a:r>
            </a:p>
          </p:txBody>
        </p:sp>
      </p:grpSp>
      <p:sp>
        <p:nvSpPr>
          <p:cNvPr id="16" name="正方形/長方形 15"/>
          <p:cNvSpPr/>
          <p:nvPr/>
        </p:nvSpPr>
        <p:spPr>
          <a:xfrm>
            <a:off x="0" y="980728"/>
            <a:ext cx="9144000" cy="19476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ところが、公開していないはずの名前や住所、学校名などが書かれたメッセージが、知らない人から送られてくるようになりました。</a:t>
            </a:r>
            <a:endParaRPr lang="en-US" altLang="ja-JP" sz="2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03415" y="2609490"/>
            <a:ext cx="1837577" cy="1815504"/>
          </a:xfrm>
          <a:prstGeom prst="rect">
            <a:avLst/>
          </a:prstGeom>
        </p:spPr>
      </p:pic>
      <p:sp>
        <p:nvSpPr>
          <p:cNvPr id="17" name="角丸四角形吹き出し 16"/>
          <p:cNvSpPr/>
          <p:nvPr/>
        </p:nvSpPr>
        <p:spPr>
          <a:xfrm>
            <a:off x="863588" y="4272105"/>
            <a:ext cx="2837970" cy="612648"/>
          </a:xfrm>
          <a:prstGeom prst="wedgeRoundRectCallout">
            <a:avLst>
              <a:gd name="adj1" fmla="val -58095"/>
              <a:gd name="adj2" fmla="val 24447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角丸四角形吹き出し 22"/>
          <p:cNvSpPr/>
          <p:nvPr/>
        </p:nvSpPr>
        <p:spPr>
          <a:xfrm>
            <a:off x="863588" y="5350440"/>
            <a:ext cx="2837970" cy="612648"/>
          </a:xfrm>
          <a:prstGeom prst="wedgeRoundRectCallout">
            <a:avLst>
              <a:gd name="adj1" fmla="val -55372"/>
              <a:gd name="adj2" fmla="val 20242"/>
              <a:gd name="adj3" fmla="val 16667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角丸四角形吹き出し 24"/>
          <p:cNvSpPr/>
          <p:nvPr/>
        </p:nvSpPr>
        <p:spPr>
          <a:xfrm>
            <a:off x="5622462" y="4264420"/>
            <a:ext cx="2837970" cy="612648"/>
          </a:xfrm>
          <a:prstGeom prst="wedgeRoundRectCallout">
            <a:avLst>
              <a:gd name="adj1" fmla="val 53406"/>
              <a:gd name="adj2" fmla="val 45782"/>
              <a:gd name="adj3" fmla="val 16667"/>
            </a:avLst>
          </a:prstGeom>
          <a:solidFill>
            <a:srgbClr val="9EFC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角丸四角形吹き出し 30"/>
          <p:cNvSpPr/>
          <p:nvPr/>
        </p:nvSpPr>
        <p:spPr>
          <a:xfrm>
            <a:off x="5616116" y="5350440"/>
            <a:ext cx="2837970" cy="612648"/>
          </a:xfrm>
          <a:prstGeom prst="wedgeRoundRectCallout">
            <a:avLst>
              <a:gd name="adj1" fmla="val 54546"/>
              <a:gd name="adj2" fmla="val -8585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680" y="4215690"/>
            <a:ext cx="650896" cy="725478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60432" y="4200320"/>
            <a:ext cx="664687" cy="740848"/>
          </a:xfrm>
          <a:prstGeom prst="rect">
            <a:avLst/>
          </a:prstGeom>
        </p:spPr>
      </p:pic>
      <p:sp>
        <p:nvSpPr>
          <p:cNvPr id="36" name="雲形吹き出し 35"/>
          <p:cNvSpPr/>
          <p:nvPr/>
        </p:nvSpPr>
        <p:spPr>
          <a:xfrm>
            <a:off x="5742849" y="2220337"/>
            <a:ext cx="3144969" cy="1609495"/>
          </a:xfrm>
          <a:prstGeom prst="cloudCallout">
            <a:avLst>
              <a:gd name="adj1" fmla="val -51552"/>
              <a:gd name="adj2" fmla="val 60679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7" name="図 36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802" y="5345456"/>
            <a:ext cx="690774" cy="622617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5355" y="5301208"/>
            <a:ext cx="563149" cy="711113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228C954-8942-D697-BD6B-DD04E6CB7957}"/>
              </a:ext>
            </a:extLst>
          </p:cNvPr>
          <p:cNvSpPr txBox="1"/>
          <p:nvPr/>
        </p:nvSpPr>
        <p:spPr>
          <a:xfrm>
            <a:off x="1622322" y="864139"/>
            <a:ext cx="994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こうかい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F32E7EA-8B3A-B5AB-BA53-211B8476D3CB}"/>
              </a:ext>
            </a:extLst>
          </p:cNvPr>
          <p:cNvSpPr txBox="1"/>
          <p:nvPr/>
        </p:nvSpPr>
        <p:spPr>
          <a:xfrm>
            <a:off x="5063671" y="888573"/>
            <a:ext cx="804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なまえ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8F0F5BF-3511-DF77-B452-41F076772734}"/>
              </a:ext>
            </a:extLst>
          </p:cNvPr>
          <p:cNvSpPr txBox="1"/>
          <p:nvPr/>
        </p:nvSpPr>
        <p:spPr>
          <a:xfrm>
            <a:off x="6019030" y="862131"/>
            <a:ext cx="1152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じゅうしょ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BD6BA5C-0241-87F3-F54C-75D471BA050F}"/>
              </a:ext>
            </a:extLst>
          </p:cNvPr>
          <p:cNvSpPr txBox="1"/>
          <p:nvPr/>
        </p:nvSpPr>
        <p:spPr>
          <a:xfrm>
            <a:off x="6974200" y="886687"/>
            <a:ext cx="1392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がっこうめい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4692A1C-9772-B4FC-D3EE-755141A10F8E}"/>
              </a:ext>
            </a:extLst>
          </p:cNvPr>
          <p:cNvSpPr txBox="1"/>
          <p:nvPr/>
        </p:nvSpPr>
        <p:spPr>
          <a:xfrm>
            <a:off x="440578" y="1531494"/>
            <a:ext cx="442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C33AFC1-5436-9C74-96C6-33AB839F57A2}"/>
              </a:ext>
            </a:extLst>
          </p:cNvPr>
          <p:cNvSpPr txBox="1"/>
          <p:nvPr/>
        </p:nvSpPr>
        <p:spPr>
          <a:xfrm>
            <a:off x="3907406" y="1549555"/>
            <a:ext cx="442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し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BA6DBF3-FEB6-3D8E-7638-A019D5F59859}"/>
              </a:ext>
            </a:extLst>
          </p:cNvPr>
          <p:cNvSpPr txBox="1"/>
          <p:nvPr/>
        </p:nvSpPr>
        <p:spPr>
          <a:xfrm>
            <a:off x="5137180" y="1553598"/>
            <a:ext cx="73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ひと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5A536B6-1E49-9190-04C2-9BFFCF7748EC}"/>
              </a:ext>
            </a:extLst>
          </p:cNvPr>
          <p:cNvSpPr txBox="1"/>
          <p:nvPr/>
        </p:nvSpPr>
        <p:spPr>
          <a:xfrm>
            <a:off x="6172801" y="1553598"/>
            <a:ext cx="73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おく</a:t>
            </a:r>
          </a:p>
        </p:txBody>
      </p:sp>
      <p:grpSp>
        <p:nvGrpSpPr>
          <p:cNvPr id="9222" name="グループ化 9221">
            <a:extLst>
              <a:ext uri="{FF2B5EF4-FFF2-40B4-BE49-F238E27FC236}">
                <a16:creationId xmlns:a16="http://schemas.microsoft.com/office/drawing/2014/main" id="{1A5C1FDA-9751-E50E-B263-46E480117C7F}"/>
              </a:ext>
            </a:extLst>
          </p:cNvPr>
          <p:cNvGrpSpPr/>
          <p:nvPr/>
        </p:nvGrpSpPr>
        <p:grpSpPr>
          <a:xfrm>
            <a:off x="5868159" y="2587900"/>
            <a:ext cx="3144969" cy="958963"/>
            <a:chOff x="5868159" y="2587900"/>
            <a:chExt cx="3144969" cy="958963"/>
          </a:xfrm>
        </p:grpSpPr>
        <p:sp>
          <p:nvSpPr>
            <p:cNvPr id="41" name="正方形/長方形 40"/>
            <p:cNvSpPr/>
            <p:nvPr/>
          </p:nvSpPr>
          <p:spPr>
            <a:xfrm>
              <a:off x="5868159" y="2768188"/>
              <a:ext cx="3144969" cy="7786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hangingPunct="1">
                <a:buSzPct val="100000"/>
                <a:defRPr/>
              </a:pPr>
              <a:r>
                <a:rPr lang="ja-JP" altLang="en-US" sz="2000" b="1" dirty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名前や住所が知られてる！どうして！？</a:t>
              </a:r>
              <a:endParaRPr lang="en-US" altLang="ja-JP" sz="2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CEC1B607-0F2B-1971-8BF8-0F8E5FC60673}"/>
                </a:ext>
              </a:extLst>
            </p:cNvPr>
            <p:cNvGrpSpPr/>
            <p:nvPr/>
          </p:nvGrpSpPr>
          <p:grpSpPr>
            <a:xfrm>
              <a:off x="5913584" y="2587900"/>
              <a:ext cx="1846261" cy="314681"/>
              <a:chOff x="5913584" y="2587900"/>
              <a:chExt cx="1846261" cy="314681"/>
            </a:xfrm>
          </p:grpSpPr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4B0E86C6-A807-3BDD-033B-28E9E8364BEE}"/>
                  </a:ext>
                </a:extLst>
              </p:cNvPr>
              <p:cNvSpPr txBox="1"/>
              <p:nvPr/>
            </p:nvSpPr>
            <p:spPr>
              <a:xfrm>
                <a:off x="5913584" y="2588606"/>
                <a:ext cx="7324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b="1" dirty="0">
                    <a:solidFill>
                      <a:srgbClr val="FF0000"/>
                    </a:solidFill>
                  </a:rPr>
                  <a:t>なまえ</a:t>
                </a: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7916CAB4-EA4C-0CD4-FD42-52EED09E6DAC}"/>
                  </a:ext>
                </a:extLst>
              </p:cNvPr>
              <p:cNvSpPr txBox="1"/>
              <p:nvPr/>
            </p:nvSpPr>
            <p:spPr>
              <a:xfrm>
                <a:off x="6539041" y="2587900"/>
                <a:ext cx="97493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b="1" dirty="0">
                    <a:solidFill>
                      <a:srgbClr val="FF0000"/>
                    </a:solidFill>
                  </a:rPr>
                  <a:t>じゅうしょ</a:t>
                </a:r>
              </a:p>
            </p:txBody>
          </p:sp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4B2C44FE-7AB9-9362-DDB4-BEFF98447D3C}"/>
                  </a:ext>
                </a:extLst>
              </p:cNvPr>
              <p:cNvSpPr txBox="1"/>
              <p:nvPr/>
            </p:nvSpPr>
            <p:spPr>
              <a:xfrm>
                <a:off x="7471813" y="259480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b="1" dirty="0">
                    <a:solidFill>
                      <a:srgbClr val="FF0000"/>
                    </a:solidFill>
                  </a:rPr>
                  <a:t>し</a:t>
                </a:r>
              </a:p>
            </p:txBody>
          </p:sp>
        </p:grpSp>
      </p:grpSp>
      <p:grpSp>
        <p:nvGrpSpPr>
          <p:cNvPr id="9217" name="グループ化 9216">
            <a:extLst>
              <a:ext uri="{FF2B5EF4-FFF2-40B4-BE49-F238E27FC236}">
                <a16:creationId xmlns:a16="http://schemas.microsoft.com/office/drawing/2014/main" id="{09EE426A-DACC-02F0-C571-B149B3FFF58F}"/>
              </a:ext>
            </a:extLst>
          </p:cNvPr>
          <p:cNvGrpSpPr/>
          <p:nvPr/>
        </p:nvGrpSpPr>
        <p:grpSpPr>
          <a:xfrm>
            <a:off x="841372" y="4279305"/>
            <a:ext cx="1939953" cy="534824"/>
            <a:chOff x="841372" y="4279305"/>
            <a:chExt cx="1939953" cy="534824"/>
          </a:xfrm>
        </p:grpSpPr>
        <p:sp>
          <p:nvSpPr>
            <p:cNvPr id="29" name="正方形/長方形 28"/>
            <p:cNvSpPr/>
            <p:nvPr/>
          </p:nvSpPr>
          <p:spPr>
            <a:xfrm>
              <a:off x="841372" y="4444797"/>
              <a:ext cx="193995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hangingPunct="1">
                <a:buSzPct val="100000"/>
                <a:defRPr/>
              </a:pPr>
              <a:r>
                <a:rPr lang="ja-JP" alt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４人家族なんだね</a:t>
              </a:r>
              <a:endParaRPr lang="en-US" altLang="ja-JP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4DC7CD42-4706-91D7-B729-81DC97EBA5D4}"/>
                </a:ext>
              </a:extLst>
            </p:cNvPr>
            <p:cNvSpPr txBox="1"/>
            <p:nvPr/>
          </p:nvSpPr>
          <p:spPr>
            <a:xfrm>
              <a:off x="949612" y="4279305"/>
              <a:ext cx="9859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/>
                <a:t>にんかぞく</a:t>
              </a:r>
            </a:p>
          </p:txBody>
        </p:sp>
      </p:grpSp>
      <p:grpSp>
        <p:nvGrpSpPr>
          <p:cNvPr id="9223" name="グループ化 9222">
            <a:extLst>
              <a:ext uri="{FF2B5EF4-FFF2-40B4-BE49-F238E27FC236}">
                <a16:creationId xmlns:a16="http://schemas.microsoft.com/office/drawing/2014/main" id="{93020770-FE0C-F7C4-AFC7-61D08186032E}"/>
              </a:ext>
            </a:extLst>
          </p:cNvPr>
          <p:cNvGrpSpPr/>
          <p:nvPr/>
        </p:nvGrpSpPr>
        <p:grpSpPr>
          <a:xfrm>
            <a:off x="5652120" y="4262967"/>
            <a:ext cx="2582077" cy="543477"/>
            <a:chOff x="5652120" y="4262967"/>
            <a:chExt cx="2582077" cy="543477"/>
          </a:xfrm>
        </p:grpSpPr>
        <p:sp>
          <p:nvSpPr>
            <p:cNvPr id="26" name="正方形/長方形 25"/>
            <p:cNvSpPr/>
            <p:nvPr/>
          </p:nvSpPr>
          <p:spPr>
            <a:xfrm>
              <a:off x="5652120" y="4437112"/>
              <a:ext cx="258207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hangingPunct="1">
                <a:buSzPct val="100000"/>
                <a:defRPr/>
              </a:pPr>
              <a:r>
                <a:rPr lang="ja-JP" alt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○○に住んでいるんだね　</a:t>
              </a:r>
              <a:endParaRPr lang="en-US" altLang="ja-JP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endParaRP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1FCA7BBF-9DAD-B90F-72DC-7FE1E1BB06A5}"/>
                </a:ext>
              </a:extLst>
            </p:cNvPr>
            <p:cNvSpPr txBox="1"/>
            <p:nvPr/>
          </p:nvSpPr>
          <p:spPr>
            <a:xfrm>
              <a:off x="6372200" y="4262967"/>
              <a:ext cx="34283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/>
                <a:t>す</a:t>
              </a:r>
            </a:p>
          </p:txBody>
        </p:sp>
      </p:grpSp>
      <p:grpSp>
        <p:nvGrpSpPr>
          <p:cNvPr id="9218" name="グループ化 9217">
            <a:extLst>
              <a:ext uri="{FF2B5EF4-FFF2-40B4-BE49-F238E27FC236}">
                <a16:creationId xmlns:a16="http://schemas.microsoft.com/office/drawing/2014/main" id="{6498C780-9A6B-5395-A01B-87FC97C9EEFE}"/>
              </a:ext>
            </a:extLst>
          </p:cNvPr>
          <p:cNvGrpSpPr/>
          <p:nvPr/>
        </p:nvGrpSpPr>
        <p:grpSpPr>
          <a:xfrm>
            <a:off x="841372" y="5400649"/>
            <a:ext cx="2299729" cy="548631"/>
            <a:chOff x="841372" y="5400649"/>
            <a:chExt cx="2299729" cy="548631"/>
          </a:xfrm>
        </p:grpSpPr>
        <p:sp>
          <p:nvSpPr>
            <p:cNvPr id="24" name="正方形/長方形 23"/>
            <p:cNvSpPr/>
            <p:nvPr/>
          </p:nvSpPr>
          <p:spPr>
            <a:xfrm>
              <a:off x="841372" y="5579948"/>
              <a:ext cx="229972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hangingPunct="1">
                <a:buSzPct val="100000"/>
                <a:defRPr/>
              </a:pPr>
              <a:r>
                <a:rPr lang="ja-JP" alt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□□学校の制服だね</a:t>
              </a:r>
              <a:endParaRPr lang="en-US" altLang="ja-JP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endParaRPr>
            </a:p>
          </p:txBody>
        </p:sp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B3BFF7DC-2346-4817-7B17-B2E409FCE8F4}"/>
                </a:ext>
              </a:extLst>
            </p:cNvPr>
            <p:cNvGrpSpPr/>
            <p:nvPr/>
          </p:nvGrpSpPr>
          <p:grpSpPr>
            <a:xfrm>
              <a:off x="1202791" y="5400649"/>
              <a:ext cx="1551632" cy="307778"/>
              <a:chOff x="1202791" y="5400649"/>
              <a:chExt cx="1551632" cy="307778"/>
            </a:xfrm>
          </p:grpSpPr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223F5E76-EEE8-525C-93E4-9C168076BB53}"/>
                  </a:ext>
                </a:extLst>
              </p:cNvPr>
              <p:cNvSpPr txBox="1"/>
              <p:nvPr/>
            </p:nvSpPr>
            <p:spPr>
              <a:xfrm>
                <a:off x="1202791" y="5400649"/>
                <a:ext cx="80591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b="1" dirty="0"/>
                  <a:t>がっこう</a:t>
                </a:r>
              </a:p>
            </p:txBody>
          </p:sp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37B683C2-5489-8374-7BA4-04DCBFCE7B92}"/>
                  </a:ext>
                </a:extLst>
              </p:cNvPr>
              <p:cNvSpPr txBox="1"/>
              <p:nvPr/>
            </p:nvSpPr>
            <p:spPr>
              <a:xfrm>
                <a:off x="1891578" y="5400650"/>
                <a:ext cx="86284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b="1" dirty="0"/>
                  <a:t>せいふく</a:t>
                </a:r>
              </a:p>
            </p:txBody>
          </p:sp>
        </p:grpSp>
      </p:grpSp>
      <p:grpSp>
        <p:nvGrpSpPr>
          <p:cNvPr id="9221" name="グループ化 9220">
            <a:extLst>
              <a:ext uri="{FF2B5EF4-FFF2-40B4-BE49-F238E27FC236}">
                <a16:creationId xmlns:a16="http://schemas.microsoft.com/office/drawing/2014/main" id="{29265EAA-6F92-FE13-F39B-E9F91A9E82A7}"/>
              </a:ext>
            </a:extLst>
          </p:cNvPr>
          <p:cNvGrpSpPr/>
          <p:nvPr/>
        </p:nvGrpSpPr>
        <p:grpSpPr>
          <a:xfrm>
            <a:off x="5652120" y="5389380"/>
            <a:ext cx="3124314" cy="559900"/>
            <a:chOff x="5652120" y="5389380"/>
            <a:chExt cx="3124314" cy="559900"/>
          </a:xfrm>
        </p:grpSpPr>
        <p:sp>
          <p:nvSpPr>
            <p:cNvPr id="32" name="正方形/長方形 31"/>
            <p:cNvSpPr/>
            <p:nvPr/>
          </p:nvSpPr>
          <p:spPr>
            <a:xfrm>
              <a:off x="5652120" y="5579948"/>
              <a:ext cx="312431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hangingPunct="1">
                <a:buSzPct val="100000"/>
                <a:defRPr/>
              </a:pPr>
              <a:r>
                <a:rPr lang="ja-JP" alt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□□学校６年１組Ｃさん？</a:t>
              </a:r>
              <a:endParaRPr lang="en-US" altLang="ja-JP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endParaRPr>
            </a:p>
          </p:txBody>
        </p:sp>
        <p:sp>
          <p:nvSpPr>
            <p:cNvPr id="9216" name="テキスト ボックス 9215">
              <a:extLst>
                <a:ext uri="{FF2B5EF4-FFF2-40B4-BE49-F238E27FC236}">
                  <a16:creationId xmlns:a16="http://schemas.microsoft.com/office/drawing/2014/main" id="{DD57DE08-BD91-AB74-984D-2645F622C8ED}"/>
                </a:ext>
              </a:extLst>
            </p:cNvPr>
            <p:cNvSpPr txBox="1"/>
            <p:nvPr/>
          </p:nvSpPr>
          <p:spPr>
            <a:xfrm>
              <a:off x="6069658" y="5389380"/>
              <a:ext cx="189986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/>
                <a:t>がっこう ねん くみ</a:t>
              </a:r>
            </a:p>
          </p:txBody>
        </p:sp>
      </p:grp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AC97DF8-C31D-1C4A-B10A-3D3283B4C48C}"/>
              </a:ext>
            </a:extLst>
          </p:cNvPr>
          <p:cNvSpPr txBox="1"/>
          <p:nvPr/>
        </p:nvSpPr>
        <p:spPr>
          <a:xfrm>
            <a:off x="559492" y="-37401"/>
            <a:ext cx="1852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400" dirty="0">
                <a:solidFill>
                  <a:schemeClr val="bg1"/>
                </a:solidFill>
              </a:rPr>
              <a:t>こじんじょうほう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E378D40-CB0C-2C72-40CC-6B502640BCE7}"/>
              </a:ext>
            </a:extLst>
          </p:cNvPr>
          <p:cNvSpPr txBox="1"/>
          <p:nvPr/>
        </p:nvSpPr>
        <p:spPr>
          <a:xfrm>
            <a:off x="2829406" y="-37401"/>
            <a:ext cx="9505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400" dirty="0">
                <a:solidFill>
                  <a:schemeClr val="bg1"/>
                </a:solidFill>
              </a:rPr>
              <a:t>こうかい</a:t>
            </a:r>
          </a:p>
        </p:txBody>
      </p:sp>
    </p:spTree>
    <p:extLst>
      <p:ext uri="{BB962C8B-B14F-4D97-AF65-F5344CB8AC3E}">
        <p14:creationId xmlns:p14="http://schemas.microsoft.com/office/powerpoint/2010/main" val="680853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3" grpId="0" animBg="1"/>
      <p:bldP spid="25" grpId="0" animBg="1"/>
      <p:bldP spid="31" grpId="0" animBg="1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126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912066"/>
            <a:chOff x="-19" y="-19"/>
            <a:chExt cx="5821" cy="960"/>
          </a:xfrm>
        </p:grpSpPr>
        <p:pic>
          <p:nvPicPr>
            <p:cNvPr id="11270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136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③考えてみよう！（その１）</a:t>
              </a:r>
            </a:p>
          </p:txBody>
        </p:sp>
      </p:grpSp>
      <p:sp>
        <p:nvSpPr>
          <p:cNvPr id="16" name="正方形/長方形 15"/>
          <p:cNvSpPr/>
          <p:nvPr/>
        </p:nvSpPr>
        <p:spPr>
          <a:xfrm>
            <a:off x="251520" y="908720"/>
            <a:ext cx="8928992" cy="32728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</a:t>
            </a:r>
            <a:r>
              <a:rPr lang="ja-JP" alt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Ｃさんの名前や住所などが、なぜ他の人に知られてしまったのでしょうか？</a:t>
            </a:r>
            <a:endParaRPr lang="en-US" altLang="ja-JP" sz="4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11269" name="テキスト ボックス 7"/>
          <p:cNvSpPr txBox="1">
            <a:spLocks noChangeArrowheads="1"/>
          </p:cNvSpPr>
          <p:nvPr/>
        </p:nvSpPr>
        <p:spPr bwMode="auto">
          <a:xfrm>
            <a:off x="80963" y="1196975"/>
            <a:ext cx="603250" cy="70802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4000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Ｑ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5D93E8C-CAC9-6A11-4398-B13296A29F4C}"/>
              </a:ext>
            </a:extLst>
          </p:cNvPr>
          <p:cNvSpPr txBox="1"/>
          <p:nvPr/>
        </p:nvSpPr>
        <p:spPr>
          <a:xfrm>
            <a:off x="3131840" y="927865"/>
            <a:ext cx="862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な まえ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6122B75-091C-D2E6-2D10-D863C94C05AC}"/>
              </a:ext>
            </a:extLst>
          </p:cNvPr>
          <p:cNvSpPr txBox="1"/>
          <p:nvPr/>
        </p:nvSpPr>
        <p:spPr>
          <a:xfrm>
            <a:off x="4716016" y="927865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じゅう しょ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586CD44-9BDE-D924-A24F-C1D6927756A0}"/>
              </a:ext>
            </a:extLst>
          </p:cNvPr>
          <p:cNvSpPr txBox="1"/>
          <p:nvPr/>
        </p:nvSpPr>
        <p:spPr>
          <a:xfrm>
            <a:off x="1015316" y="2047799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ほか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F28448A-8AF6-CBA8-4277-6008EDD237B9}"/>
              </a:ext>
            </a:extLst>
          </p:cNvPr>
          <p:cNvSpPr txBox="1"/>
          <p:nvPr/>
        </p:nvSpPr>
        <p:spPr>
          <a:xfrm>
            <a:off x="2196514" y="2051827"/>
            <a:ext cx="605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ひと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7E8C60F-A125-7F12-DC3D-4565316708C1}"/>
              </a:ext>
            </a:extLst>
          </p:cNvPr>
          <p:cNvSpPr txBox="1"/>
          <p:nvPr/>
        </p:nvSpPr>
        <p:spPr>
          <a:xfrm>
            <a:off x="3491880" y="2031113"/>
            <a:ext cx="605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し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8CECF2C-D623-7411-612F-7E7B0C1BE26B}"/>
              </a:ext>
            </a:extLst>
          </p:cNvPr>
          <p:cNvSpPr txBox="1"/>
          <p:nvPr/>
        </p:nvSpPr>
        <p:spPr>
          <a:xfrm>
            <a:off x="431243" y="-37401"/>
            <a:ext cx="828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dirty="0">
                <a:solidFill>
                  <a:schemeClr val="bg1"/>
                </a:solidFill>
              </a:rPr>
              <a:t>かんが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3315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912066"/>
            <a:chOff x="-19" y="-19"/>
            <a:chExt cx="5821" cy="960"/>
          </a:xfrm>
        </p:grpSpPr>
        <p:pic>
          <p:nvPicPr>
            <p:cNvPr id="13317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136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④個人の情報が特定される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250825" y="1052736"/>
            <a:ext cx="8785225" cy="5544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１．いくつかの情報の組み合わせ</a:t>
            </a:r>
            <a:endParaRPr lang="en-US" altLang="ja-JP" sz="36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１つの情報で分からなくても、いくつかの情報の組み合わせで個人が特定される場合があります。</a:t>
            </a:r>
            <a:endParaRPr lang="en-US" altLang="ja-JP" sz="36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2912AEF3-7508-D021-2980-84919FB2AAE5}"/>
              </a:ext>
            </a:extLst>
          </p:cNvPr>
          <p:cNvGrpSpPr/>
          <p:nvPr/>
        </p:nvGrpSpPr>
        <p:grpSpPr>
          <a:xfrm>
            <a:off x="755576" y="824367"/>
            <a:ext cx="6965320" cy="2878871"/>
            <a:chOff x="755576" y="824367"/>
            <a:chExt cx="6965320" cy="287887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4178D52D-F22A-F100-46D1-148FB0DF2DB9}"/>
                </a:ext>
              </a:extLst>
            </p:cNvPr>
            <p:cNvSpPr txBox="1"/>
            <p:nvPr/>
          </p:nvSpPr>
          <p:spPr>
            <a:xfrm>
              <a:off x="2051720" y="1722294"/>
              <a:ext cx="1152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じょうほう</a:t>
              </a:r>
              <a:endParaRPr kumimoji="1" lang="en-US" altLang="ja-JP" dirty="0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608FE586-713A-B8CC-875B-8F08DB8F2931}"/>
                </a:ext>
              </a:extLst>
            </p:cNvPr>
            <p:cNvSpPr txBox="1"/>
            <p:nvPr/>
          </p:nvSpPr>
          <p:spPr>
            <a:xfrm>
              <a:off x="3571013" y="1722792"/>
              <a:ext cx="10724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わ</a:t>
              </a:r>
              <a:endParaRPr kumimoji="1" lang="en-US" altLang="ja-JP" dirty="0"/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D7A4F33F-FC6B-1DAF-F5D0-E4D435A6D0E8}"/>
                </a:ext>
              </a:extLst>
            </p:cNvPr>
            <p:cNvSpPr txBox="1"/>
            <p:nvPr/>
          </p:nvSpPr>
          <p:spPr>
            <a:xfrm>
              <a:off x="1146420" y="2505240"/>
              <a:ext cx="1092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じょうほう</a:t>
              </a:r>
              <a:endParaRPr kumimoji="1" lang="en-US" altLang="ja-JP" dirty="0"/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C84F4CE-5428-A9AB-0EF8-417FB8DA4CAA}"/>
                </a:ext>
              </a:extLst>
            </p:cNvPr>
            <p:cNvSpPr txBox="1"/>
            <p:nvPr/>
          </p:nvSpPr>
          <p:spPr>
            <a:xfrm>
              <a:off x="2667636" y="2520629"/>
              <a:ext cx="393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く</a:t>
              </a:r>
              <a:endParaRPr kumimoji="1" lang="en-US" altLang="ja-JP" dirty="0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8ED639-B27E-683D-57F2-C2E10AEF8B09}"/>
                </a:ext>
              </a:extLst>
            </p:cNvPr>
            <p:cNvSpPr txBox="1"/>
            <p:nvPr/>
          </p:nvSpPr>
          <p:spPr>
            <a:xfrm>
              <a:off x="3571584" y="2520629"/>
              <a:ext cx="10724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あ</a:t>
              </a:r>
              <a:endParaRPr kumimoji="1" lang="en-US" altLang="ja-JP" dirty="0"/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45600546-B634-2028-1160-CBA8201F38C2}"/>
                </a:ext>
              </a:extLst>
            </p:cNvPr>
            <p:cNvSpPr txBox="1"/>
            <p:nvPr/>
          </p:nvSpPr>
          <p:spPr>
            <a:xfrm>
              <a:off x="5436096" y="2520629"/>
              <a:ext cx="10724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こ　じん</a:t>
              </a:r>
              <a:endParaRPr kumimoji="1" lang="en-US" altLang="ja-JP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8AB49AF-40AC-E720-58E4-72D8D269F8BA}"/>
                </a:ext>
              </a:extLst>
            </p:cNvPr>
            <p:cNvSpPr txBox="1"/>
            <p:nvPr/>
          </p:nvSpPr>
          <p:spPr>
            <a:xfrm>
              <a:off x="6732240" y="2520629"/>
              <a:ext cx="9886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/>
                <a:t>とくてい</a:t>
              </a:r>
              <a:endParaRPr kumimoji="1" lang="en-US" altLang="ja-JP" dirty="0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99E220A1-BF6F-AC9B-84B8-BB9D8E83D767}"/>
                </a:ext>
              </a:extLst>
            </p:cNvPr>
            <p:cNvSpPr txBox="1"/>
            <p:nvPr/>
          </p:nvSpPr>
          <p:spPr>
            <a:xfrm>
              <a:off x="755576" y="3333906"/>
              <a:ext cx="10724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ば　あい</a:t>
              </a:r>
              <a:endParaRPr kumimoji="1" lang="en-US" altLang="ja-JP" dirty="0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D7446213-B1DC-9453-65D8-12659A1CA738}"/>
                </a:ext>
              </a:extLst>
            </p:cNvPr>
            <p:cNvSpPr txBox="1"/>
            <p:nvPr/>
          </p:nvSpPr>
          <p:spPr>
            <a:xfrm>
              <a:off x="3475952" y="845438"/>
              <a:ext cx="1201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solidFill>
                    <a:srgbClr val="FF0000"/>
                  </a:solidFill>
                </a:rPr>
                <a:t>じょうほう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C2495515-3EE4-0EEF-8258-22D828AA730D}"/>
                </a:ext>
              </a:extLst>
            </p:cNvPr>
            <p:cNvSpPr txBox="1"/>
            <p:nvPr/>
          </p:nvSpPr>
          <p:spPr>
            <a:xfrm>
              <a:off x="4956321" y="836712"/>
              <a:ext cx="2695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solidFill>
                    <a:srgbClr val="FF0000"/>
                  </a:solidFill>
                </a:rPr>
                <a:t>く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4001A11B-77D1-4259-0DFF-C42231F1C3E6}"/>
                </a:ext>
              </a:extLst>
            </p:cNvPr>
            <p:cNvSpPr txBox="1"/>
            <p:nvPr/>
          </p:nvSpPr>
          <p:spPr>
            <a:xfrm>
              <a:off x="5859826" y="824367"/>
              <a:ext cx="3561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solidFill>
                    <a:srgbClr val="FF0000"/>
                  </a:solidFill>
                </a:rPr>
                <a:t>あ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</p:grp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1D15494-DC23-ACE5-B229-E86D36376FE8}"/>
              </a:ext>
            </a:extLst>
          </p:cNvPr>
          <p:cNvSpPr txBox="1"/>
          <p:nvPr/>
        </p:nvSpPr>
        <p:spPr>
          <a:xfrm>
            <a:off x="611561" y="-37401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dirty="0">
                <a:solidFill>
                  <a:schemeClr val="bg1"/>
                </a:solidFill>
              </a:rPr>
              <a:t>こ　じん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C87366-4240-98B9-F146-4328CF50A578}"/>
              </a:ext>
            </a:extLst>
          </p:cNvPr>
          <p:cNvSpPr txBox="1"/>
          <p:nvPr/>
        </p:nvSpPr>
        <p:spPr>
          <a:xfrm>
            <a:off x="1900008" y="-30163"/>
            <a:ext cx="10455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dirty="0">
                <a:solidFill>
                  <a:schemeClr val="bg1"/>
                </a:solidFill>
              </a:rPr>
              <a:t>じょうほう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5B2D7E6-12DF-6F2D-C8EC-AB7579A95CBD}"/>
              </a:ext>
            </a:extLst>
          </p:cNvPr>
          <p:cNvSpPr txBox="1"/>
          <p:nvPr/>
        </p:nvSpPr>
        <p:spPr>
          <a:xfrm>
            <a:off x="3261454" y="-37401"/>
            <a:ext cx="950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dirty="0">
                <a:solidFill>
                  <a:schemeClr val="bg1"/>
                </a:solidFill>
              </a:rPr>
              <a:t>とくてい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3315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912066"/>
            <a:chOff x="-19" y="-19"/>
            <a:chExt cx="5821" cy="960"/>
          </a:xfrm>
        </p:grpSpPr>
        <p:pic>
          <p:nvPicPr>
            <p:cNvPr id="13317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136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④個人の情報が特定される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250825" y="1124744"/>
            <a:ext cx="8785225" cy="5472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２．写真からわかる情報</a:t>
            </a:r>
            <a:endParaRPr lang="en-US" altLang="ja-JP" sz="36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制服から学校が分かったり、写真の背景から住んでいる場所が分かることがあります。</a:t>
            </a:r>
            <a:endParaRPr lang="en-US" altLang="ja-JP" sz="36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写真には、位置情報や撮影日時などの情報が記録されている場合もあります。</a:t>
            </a:r>
            <a:endParaRPr lang="en-US" altLang="ja-JP" sz="36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CC32E4A-46DC-0803-3F2C-81939FA0A769}"/>
              </a:ext>
            </a:extLst>
          </p:cNvPr>
          <p:cNvSpPr txBox="1"/>
          <p:nvPr/>
        </p:nvSpPr>
        <p:spPr>
          <a:xfrm>
            <a:off x="539553" y="-17656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dirty="0">
                <a:solidFill>
                  <a:schemeClr val="bg1"/>
                </a:solidFill>
              </a:rPr>
              <a:t>こ　じん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8A4243A-15A8-A4E2-D08F-12D3BDDDD0CD}"/>
              </a:ext>
            </a:extLst>
          </p:cNvPr>
          <p:cNvSpPr txBox="1"/>
          <p:nvPr/>
        </p:nvSpPr>
        <p:spPr>
          <a:xfrm>
            <a:off x="1870259" y="-27384"/>
            <a:ext cx="10455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dirty="0">
                <a:solidFill>
                  <a:schemeClr val="bg1"/>
                </a:solidFill>
              </a:rPr>
              <a:t>じょうほう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08EF698-6A95-8D19-1856-F8534EE1CF0B}"/>
              </a:ext>
            </a:extLst>
          </p:cNvPr>
          <p:cNvSpPr txBox="1"/>
          <p:nvPr/>
        </p:nvSpPr>
        <p:spPr>
          <a:xfrm>
            <a:off x="3261454" y="-17656"/>
            <a:ext cx="950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dirty="0">
                <a:solidFill>
                  <a:schemeClr val="bg1"/>
                </a:solidFill>
              </a:rPr>
              <a:t>とくてい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5E75295B-50B5-5578-CBB2-EA8CC90FB36D}"/>
              </a:ext>
            </a:extLst>
          </p:cNvPr>
          <p:cNvGrpSpPr/>
          <p:nvPr/>
        </p:nvGrpSpPr>
        <p:grpSpPr>
          <a:xfrm>
            <a:off x="291627" y="932088"/>
            <a:ext cx="8384829" cy="4666444"/>
            <a:chOff x="291627" y="932088"/>
            <a:chExt cx="8384829" cy="4666444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35659B9B-586C-B170-EFA2-5F71367C5B1E}"/>
                </a:ext>
              </a:extLst>
            </p:cNvPr>
            <p:cNvSpPr txBox="1"/>
            <p:nvPr/>
          </p:nvSpPr>
          <p:spPr>
            <a:xfrm>
              <a:off x="1331640" y="932088"/>
              <a:ext cx="10724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solidFill>
                    <a:srgbClr val="FF0000"/>
                  </a:solidFill>
                </a:rPr>
                <a:t>しゃしん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17A54F15-10FF-3A59-67A6-8E2CAF804EBB}"/>
                </a:ext>
              </a:extLst>
            </p:cNvPr>
            <p:cNvSpPr txBox="1"/>
            <p:nvPr/>
          </p:nvSpPr>
          <p:spPr>
            <a:xfrm>
              <a:off x="4366617" y="932088"/>
              <a:ext cx="1152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solidFill>
                    <a:srgbClr val="FF0000"/>
                  </a:solidFill>
                </a:rPr>
                <a:t>じょうほう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B6E9A60-5B86-B76D-4576-360E012B4C79}"/>
                </a:ext>
              </a:extLst>
            </p:cNvPr>
            <p:cNvSpPr txBox="1"/>
            <p:nvPr/>
          </p:nvSpPr>
          <p:spPr>
            <a:xfrm>
              <a:off x="4026216" y="1794302"/>
              <a:ext cx="9164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わ</a:t>
              </a:r>
              <a:endParaRPr kumimoji="1" lang="en-US" altLang="ja-JP" dirty="0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FE2FAF6-0168-E8C7-A88B-0D32AE2F71E6}"/>
                </a:ext>
              </a:extLst>
            </p:cNvPr>
            <p:cNvSpPr txBox="1"/>
            <p:nvPr/>
          </p:nvSpPr>
          <p:spPr>
            <a:xfrm>
              <a:off x="2536138" y="1794302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/>
                <a:t>がっこう</a:t>
              </a:r>
              <a:endParaRPr kumimoji="1" lang="en-US" altLang="ja-JP" dirty="0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17BA585E-B15A-0F6B-85A5-73D12B699DFE}"/>
                </a:ext>
              </a:extLst>
            </p:cNvPr>
            <p:cNvSpPr txBox="1"/>
            <p:nvPr/>
          </p:nvSpPr>
          <p:spPr>
            <a:xfrm>
              <a:off x="755576" y="1794302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せいふく</a:t>
              </a:r>
              <a:endParaRPr kumimoji="1" lang="en-US" altLang="ja-JP" dirty="0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F6AA4B38-A9C9-E18B-A09E-A11062E3ABEE}"/>
                </a:ext>
              </a:extLst>
            </p:cNvPr>
            <p:cNvSpPr txBox="1"/>
            <p:nvPr/>
          </p:nvSpPr>
          <p:spPr>
            <a:xfrm>
              <a:off x="8028384" y="1794302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はい</a:t>
              </a:r>
              <a:endParaRPr kumimoji="1" lang="en-US" altLang="ja-JP" dirty="0"/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54A9880F-C8A9-F6B8-8C25-5C315AEC08B0}"/>
                </a:ext>
              </a:extLst>
            </p:cNvPr>
            <p:cNvSpPr txBox="1"/>
            <p:nvPr/>
          </p:nvSpPr>
          <p:spPr>
            <a:xfrm>
              <a:off x="3978152" y="2578114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/>
                <a:t>ば　しょ</a:t>
              </a:r>
              <a:endParaRPr kumimoji="1" lang="en-US" altLang="ja-JP" dirty="0"/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EB17852D-D87D-90C0-F3D1-333EBD198E44}"/>
                </a:ext>
              </a:extLst>
            </p:cNvPr>
            <p:cNvSpPr txBox="1"/>
            <p:nvPr/>
          </p:nvSpPr>
          <p:spPr>
            <a:xfrm>
              <a:off x="5463804" y="2578114"/>
              <a:ext cx="3015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/>
                <a:t>わ</a:t>
              </a:r>
              <a:endParaRPr kumimoji="1" lang="en-US" altLang="ja-JP" dirty="0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754B42E3-A0F3-756A-C308-C35D95EAA165}"/>
                </a:ext>
              </a:extLst>
            </p:cNvPr>
            <p:cNvSpPr txBox="1"/>
            <p:nvPr/>
          </p:nvSpPr>
          <p:spPr>
            <a:xfrm>
              <a:off x="755575" y="4437112"/>
              <a:ext cx="11146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/>
                <a:t>しゃ　しん</a:t>
              </a:r>
              <a:endParaRPr kumimoji="1" lang="en-US" altLang="ja-JP" dirty="0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F69BD4B3-AEB6-53F9-9742-DDA98933A16E}"/>
                </a:ext>
              </a:extLst>
            </p:cNvPr>
            <p:cNvSpPr txBox="1"/>
            <p:nvPr/>
          </p:nvSpPr>
          <p:spPr>
            <a:xfrm>
              <a:off x="5364088" y="4408854"/>
              <a:ext cx="1800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/>
                <a:t>さつえいにちじ</a:t>
              </a:r>
              <a:endParaRPr kumimoji="1" lang="en-US" altLang="ja-JP" dirty="0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FD598C20-57FF-0224-E4FA-00B9541F33F7}"/>
                </a:ext>
              </a:extLst>
            </p:cNvPr>
            <p:cNvSpPr txBox="1"/>
            <p:nvPr/>
          </p:nvSpPr>
          <p:spPr>
            <a:xfrm>
              <a:off x="304072" y="5229200"/>
              <a:ext cx="11715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じょうほう</a:t>
              </a:r>
              <a:endParaRPr kumimoji="1" lang="en-US" altLang="ja-JP" dirty="0"/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67BA2DB9-95FF-9AEC-C2E9-8B67E76A10F3}"/>
                </a:ext>
              </a:extLst>
            </p:cNvPr>
            <p:cNvSpPr txBox="1"/>
            <p:nvPr/>
          </p:nvSpPr>
          <p:spPr>
            <a:xfrm>
              <a:off x="1707014" y="5229200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/>
                <a:t>き　ろく</a:t>
              </a:r>
              <a:endParaRPr kumimoji="1" lang="en-US" altLang="ja-JP" dirty="0"/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F04B7C10-4B0B-FE07-4107-00AAAA4C4169}"/>
                </a:ext>
              </a:extLst>
            </p:cNvPr>
            <p:cNvSpPr txBox="1"/>
            <p:nvPr/>
          </p:nvSpPr>
          <p:spPr>
            <a:xfrm>
              <a:off x="4860032" y="5213811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/>
                <a:t>ば　あい</a:t>
              </a:r>
              <a:endParaRPr kumimoji="1" lang="en-US" altLang="ja-JP" dirty="0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DF135E38-34BA-6EFB-0B90-01EC7D8CF377}"/>
                </a:ext>
              </a:extLst>
            </p:cNvPr>
            <p:cNvSpPr txBox="1"/>
            <p:nvPr/>
          </p:nvSpPr>
          <p:spPr>
            <a:xfrm>
              <a:off x="3191786" y="4408854"/>
              <a:ext cx="18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/>
                <a:t>い　ち　じょうほう</a:t>
              </a:r>
              <a:endParaRPr kumimoji="1" lang="en-US" altLang="ja-JP" dirty="0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3B6140C5-ED1C-FBAA-86BC-3B025CA58462}"/>
                </a:ext>
              </a:extLst>
            </p:cNvPr>
            <p:cNvSpPr txBox="1"/>
            <p:nvPr/>
          </p:nvSpPr>
          <p:spPr>
            <a:xfrm>
              <a:off x="291627" y="2578114"/>
              <a:ext cx="6799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けい</a:t>
              </a:r>
              <a:endParaRPr kumimoji="1" lang="en-US" altLang="ja-JP" dirty="0"/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8B78391E-12C9-5CD1-EBB1-0F74FD798A6A}"/>
                </a:ext>
              </a:extLst>
            </p:cNvPr>
            <p:cNvSpPr txBox="1"/>
            <p:nvPr/>
          </p:nvSpPr>
          <p:spPr>
            <a:xfrm>
              <a:off x="6689416" y="1794302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/>
                <a:t>しゃしん</a:t>
              </a:r>
              <a:endParaRPr kumimoji="1" lang="en-US" altLang="ja-JP" dirty="0"/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5DB5620A-57CB-92D1-35B9-265F8E3980F8}"/>
                </a:ext>
              </a:extLst>
            </p:cNvPr>
            <p:cNvSpPr txBox="1"/>
            <p:nvPr/>
          </p:nvSpPr>
          <p:spPr>
            <a:xfrm>
              <a:off x="1822143" y="2585894"/>
              <a:ext cx="3015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/>
                <a:t>す</a:t>
              </a:r>
              <a:endParaRPr kumimoji="1" lang="en-US" altLang="ja-JP" dirty="0"/>
            </a:p>
          </p:txBody>
        </p:sp>
      </p:grpSp>
    </p:spTree>
    <p:extLst>
      <p:ext uri="{BB962C8B-B14F-4D97-AF65-F5344CB8AC3E}">
        <p14:creationId xmlns:p14="http://schemas.microsoft.com/office/powerpoint/2010/main" val="4289311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126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912066"/>
            <a:chOff x="-19" y="-19"/>
            <a:chExt cx="5821" cy="960"/>
          </a:xfrm>
        </p:grpSpPr>
        <p:pic>
          <p:nvPicPr>
            <p:cNvPr id="11270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136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⑤考えてみよう！（その２）</a:t>
              </a:r>
            </a:p>
          </p:txBody>
        </p:sp>
      </p:grpSp>
      <p:sp>
        <p:nvSpPr>
          <p:cNvPr id="16" name="正方形/長方形 15"/>
          <p:cNvSpPr/>
          <p:nvPr/>
        </p:nvSpPr>
        <p:spPr>
          <a:xfrm>
            <a:off x="251520" y="1124744"/>
            <a:ext cx="8928992" cy="274280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</a:t>
            </a:r>
            <a:r>
              <a:rPr lang="ja-JP" alt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自分の名前や学校名、写真などの個人情報が、ＳＮＳなどネット上に流出することで、どのような影響があるでしょうか？</a:t>
            </a:r>
            <a:endParaRPr lang="en-US" altLang="ja-JP" sz="40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11269" name="テキスト ボックス 7"/>
          <p:cNvSpPr txBox="1">
            <a:spLocks noChangeArrowheads="1"/>
          </p:cNvSpPr>
          <p:nvPr/>
        </p:nvSpPr>
        <p:spPr bwMode="auto">
          <a:xfrm>
            <a:off x="80963" y="1352823"/>
            <a:ext cx="603250" cy="70802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4000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Ｑ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4497F0-E17B-0D1B-B8B0-8741A2748565}"/>
              </a:ext>
            </a:extLst>
          </p:cNvPr>
          <p:cNvSpPr txBox="1"/>
          <p:nvPr/>
        </p:nvSpPr>
        <p:spPr>
          <a:xfrm>
            <a:off x="431243" y="-27384"/>
            <a:ext cx="828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dirty="0">
                <a:solidFill>
                  <a:schemeClr val="bg1"/>
                </a:solidFill>
              </a:rPr>
              <a:t>かんが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9D99D74-27BC-3E28-6EBA-9F7205EAFFAE}"/>
              </a:ext>
            </a:extLst>
          </p:cNvPr>
          <p:cNvSpPr txBox="1"/>
          <p:nvPr/>
        </p:nvSpPr>
        <p:spPr>
          <a:xfrm>
            <a:off x="778666" y="1114604"/>
            <a:ext cx="1061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　ぶん</a:t>
            </a:r>
            <a:endParaRPr kumimoji="1" lang="en-US" altLang="ja-JP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8073E92-5593-B24A-CD62-F62E2ADC6D28}"/>
              </a:ext>
            </a:extLst>
          </p:cNvPr>
          <p:cNvSpPr txBox="1"/>
          <p:nvPr/>
        </p:nvSpPr>
        <p:spPr>
          <a:xfrm>
            <a:off x="2318764" y="1137016"/>
            <a:ext cx="986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な　まえ</a:t>
            </a:r>
            <a:endParaRPr kumimoji="1" lang="en-US" altLang="ja-JP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17512CB-96D6-8D11-8ADB-A463149B107D}"/>
              </a:ext>
            </a:extLst>
          </p:cNvPr>
          <p:cNvSpPr txBox="1"/>
          <p:nvPr/>
        </p:nvSpPr>
        <p:spPr>
          <a:xfrm>
            <a:off x="3672619" y="1124744"/>
            <a:ext cx="1748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がっ　こう　めい</a:t>
            </a:r>
            <a:endParaRPr kumimoji="1" lang="en-US" altLang="ja-JP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72B0AC1-8205-ED1F-F37B-0A4157C47230}"/>
              </a:ext>
            </a:extLst>
          </p:cNvPr>
          <p:cNvSpPr txBox="1"/>
          <p:nvPr/>
        </p:nvSpPr>
        <p:spPr>
          <a:xfrm>
            <a:off x="5600118" y="112474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しゃ　しん</a:t>
            </a:r>
            <a:endParaRPr kumimoji="1" lang="en-US" altLang="ja-JP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937D47E-1819-ABC3-21D6-298E332C5BDC}"/>
              </a:ext>
            </a:extLst>
          </p:cNvPr>
          <p:cNvSpPr txBox="1"/>
          <p:nvPr/>
        </p:nvSpPr>
        <p:spPr>
          <a:xfrm>
            <a:off x="8031702" y="1137016"/>
            <a:ext cx="925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こ　じん</a:t>
            </a:r>
            <a:endParaRPr kumimoji="1" lang="en-US" altLang="ja-JP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40C9772-74C3-1BED-E75C-87DC6213C5DA}"/>
              </a:ext>
            </a:extLst>
          </p:cNvPr>
          <p:cNvSpPr txBox="1"/>
          <p:nvPr/>
        </p:nvSpPr>
        <p:spPr>
          <a:xfrm>
            <a:off x="251520" y="2052000"/>
            <a:ext cx="1231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じょう　ほう</a:t>
            </a:r>
            <a:endParaRPr kumimoji="1" lang="en-US" altLang="ja-JP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5B6885A-AE67-160B-6EFF-0EBC359A2474}"/>
              </a:ext>
            </a:extLst>
          </p:cNvPr>
          <p:cNvSpPr txBox="1"/>
          <p:nvPr/>
        </p:nvSpPr>
        <p:spPr>
          <a:xfrm>
            <a:off x="2037606" y="2052000"/>
            <a:ext cx="154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えすえぬえす</a:t>
            </a:r>
            <a:endParaRPr kumimoji="1" lang="en-US" altLang="ja-JP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4E32A4D-7A2A-B814-76C0-81C8E62E017B}"/>
              </a:ext>
            </a:extLst>
          </p:cNvPr>
          <p:cNvSpPr txBox="1"/>
          <p:nvPr/>
        </p:nvSpPr>
        <p:spPr>
          <a:xfrm>
            <a:off x="6212483" y="2029856"/>
            <a:ext cx="13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りゅうしゅつ</a:t>
            </a:r>
            <a:endParaRPr kumimoji="1" lang="en-US" altLang="ja-JP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8EC023A-541E-EAE2-75AA-9D948FF7E43E}"/>
              </a:ext>
            </a:extLst>
          </p:cNvPr>
          <p:cNvSpPr txBox="1"/>
          <p:nvPr/>
        </p:nvSpPr>
        <p:spPr>
          <a:xfrm>
            <a:off x="3644874" y="2924944"/>
            <a:ext cx="1362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えい　きょう</a:t>
            </a:r>
            <a:endParaRPr kumimoji="1" lang="en-US" altLang="ja-JP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E05F575-BDED-0B2A-F63D-8A68517FB84A}"/>
              </a:ext>
            </a:extLst>
          </p:cNvPr>
          <p:cNvSpPr txBox="1"/>
          <p:nvPr/>
        </p:nvSpPr>
        <p:spPr>
          <a:xfrm>
            <a:off x="5372719" y="2033237"/>
            <a:ext cx="764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じょう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68013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2291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912066"/>
            <a:chOff x="-19" y="-19"/>
            <a:chExt cx="5821" cy="960"/>
          </a:xfrm>
        </p:grpSpPr>
        <p:pic>
          <p:nvPicPr>
            <p:cNvPr id="12293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136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2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⑥個人情報がネット上に流出した時の影響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250825" y="967767"/>
            <a:ext cx="8642350" cy="519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360363" indent="-360363"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１．知らない人からメッセージがくる</a:t>
            </a:r>
            <a:endParaRPr lang="en-US" altLang="ja-JP" sz="3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360363" indent="-360363"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360363" indent="-360363"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２．知らない人が家の周りをうろついたり、つきまとわれる。</a:t>
            </a:r>
            <a:endParaRPr lang="en-US" altLang="ja-JP" sz="3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360363" indent="-360363" eaLnBrk="1" hangingPunct="1"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endParaRPr lang="en-US" altLang="ja-JP" sz="3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360363" indent="-360363"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３．知らない人から迷惑メールやウイルス付きメールが送られてくるかもしれません</a:t>
            </a: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A1B051F-9EB2-4261-5A17-8CA8B8C8EFA1}"/>
              </a:ext>
            </a:extLst>
          </p:cNvPr>
          <p:cNvSpPr txBox="1"/>
          <p:nvPr/>
        </p:nvSpPr>
        <p:spPr>
          <a:xfrm>
            <a:off x="484837" y="9491"/>
            <a:ext cx="18035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dirty="0">
                <a:solidFill>
                  <a:schemeClr val="bg1"/>
                </a:solidFill>
              </a:rPr>
              <a:t>こじんじょうほう</a:t>
            </a:r>
            <a:endParaRPr kumimoji="1" lang="en-US" altLang="ja-JP" sz="16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B5B52E4-BD58-7F52-F78F-A035BF26898D}"/>
              </a:ext>
            </a:extLst>
          </p:cNvPr>
          <p:cNvSpPr txBox="1"/>
          <p:nvPr/>
        </p:nvSpPr>
        <p:spPr>
          <a:xfrm>
            <a:off x="4420239" y="-5898"/>
            <a:ext cx="13081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りゅうしゅつ</a:t>
            </a:r>
            <a:endParaRPr kumimoji="1" lang="en-US" altLang="ja-JP" sz="16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CE3CCF0-B029-F4DA-EED6-375EEA46844F}"/>
              </a:ext>
            </a:extLst>
          </p:cNvPr>
          <p:cNvSpPr txBox="1"/>
          <p:nvPr/>
        </p:nvSpPr>
        <p:spPr>
          <a:xfrm>
            <a:off x="3635896" y="-5898"/>
            <a:ext cx="7649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じょう</a:t>
            </a:r>
            <a:endParaRPr kumimoji="1" lang="en-US" altLang="ja-JP" sz="16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C6BB46-0749-365D-9D16-1FAD00708244}"/>
              </a:ext>
            </a:extLst>
          </p:cNvPr>
          <p:cNvSpPr txBox="1"/>
          <p:nvPr/>
        </p:nvSpPr>
        <p:spPr>
          <a:xfrm>
            <a:off x="6876256" y="-5898"/>
            <a:ext cx="11198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えいきょう</a:t>
            </a:r>
            <a:endParaRPr kumimoji="1" lang="en-US" altLang="ja-JP" sz="16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16EA5C6-2145-9D74-C1D5-967A916ABBE4}"/>
              </a:ext>
            </a:extLst>
          </p:cNvPr>
          <p:cNvSpPr txBox="1"/>
          <p:nvPr/>
        </p:nvSpPr>
        <p:spPr>
          <a:xfrm>
            <a:off x="6125050" y="-5898"/>
            <a:ext cx="5351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とき</a:t>
            </a:r>
            <a:endParaRPr kumimoji="1" lang="en-US" altLang="ja-JP" sz="1600" dirty="0">
              <a:solidFill>
                <a:schemeClr val="bg1"/>
              </a:solidFill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048D058C-BCBA-B2BC-86D2-6F08881C09E5}"/>
              </a:ext>
            </a:extLst>
          </p:cNvPr>
          <p:cNvGrpSpPr/>
          <p:nvPr/>
        </p:nvGrpSpPr>
        <p:grpSpPr>
          <a:xfrm>
            <a:off x="1223271" y="786190"/>
            <a:ext cx="2068323" cy="369332"/>
            <a:chOff x="1223271" y="786190"/>
            <a:chExt cx="2068323" cy="369332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25CE9238-5F12-6403-F276-5312138630B1}"/>
                </a:ext>
              </a:extLst>
            </p:cNvPr>
            <p:cNvSpPr txBox="1"/>
            <p:nvPr/>
          </p:nvSpPr>
          <p:spPr>
            <a:xfrm>
              <a:off x="1223271" y="786190"/>
              <a:ext cx="3243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>
                  <a:solidFill>
                    <a:srgbClr val="FF0000"/>
                  </a:solidFill>
                </a:rPr>
                <a:t>し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2220AE8-E86D-A10A-DEF0-41F4846727B0}"/>
                </a:ext>
              </a:extLst>
            </p:cNvPr>
            <p:cNvSpPr txBox="1"/>
            <p:nvPr/>
          </p:nvSpPr>
          <p:spPr>
            <a:xfrm>
              <a:off x="2644904" y="786190"/>
              <a:ext cx="6466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>
                  <a:solidFill>
                    <a:srgbClr val="FF0000"/>
                  </a:solidFill>
                </a:rPr>
                <a:t>ひと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5836CFC-410E-E494-186E-275B96D5F99D}"/>
              </a:ext>
            </a:extLst>
          </p:cNvPr>
          <p:cNvSpPr txBox="1"/>
          <p:nvPr/>
        </p:nvSpPr>
        <p:spPr>
          <a:xfrm>
            <a:off x="1187624" y="2298358"/>
            <a:ext cx="324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>
                <a:solidFill>
                  <a:srgbClr val="FF0000"/>
                </a:solidFill>
              </a:rPr>
              <a:t>し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5C619E1-0C68-F21B-D074-603120BD0C77}"/>
              </a:ext>
            </a:extLst>
          </p:cNvPr>
          <p:cNvSpPr txBox="1"/>
          <p:nvPr/>
        </p:nvSpPr>
        <p:spPr>
          <a:xfrm>
            <a:off x="2701174" y="2298358"/>
            <a:ext cx="590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>
                <a:solidFill>
                  <a:srgbClr val="FF0000"/>
                </a:solidFill>
              </a:rPr>
              <a:t>ひと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CE7D139-AB73-0F01-260B-70282A4AA720}"/>
              </a:ext>
            </a:extLst>
          </p:cNvPr>
          <p:cNvSpPr txBox="1"/>
          <p:nvPr/>
        </p:nvSpPr>
        <p:spPr>
          <a:xfrm>
            <a:off x="3491880" y="229835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>
                <a:solidFill>
                  <a:srgbClr val="FF0000"/>
                </a:solidFill>
              </a:rPr>
              <a:t>いえ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6C0FA0B-C31D-129E-6662-F70AEEE734AF}"/>
              </a:ext>
            </a:extLst>
          </p:cNvPr>
          <p:cNvSpPr txBox="1"/>
          <p:nvPr/>
        </p:nvSpPr>
        <p:spPr>
          <a:xfrm>
            <a:off x="4322880" y="229835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>
                <a:solidFill>
                  <a:srgbClr val="FF0000"/>
                </a:solidFill>
              </a:rPr>
              <a:t>まわ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66F0DA9A-6F70-A53E-AA6A-9B8D91E26C70}"/>
              </a:ext>
            </a:extLst>
          </p:cNvPr>
          <p:cNvGrpSpPr/>
          <p:nvPr/>
        </p:nvGrpSpPr>
        <p:grpSpPr>
          <a:xfrm>
            <a:off x="1187624" y="4386590"/>
            <a:ext cx="7361682" cy="1089412"/>
            <a:chOff x="1187624" y="4386590"/>
            <a:chExt cx="7361682" cy="1089412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CC357656-EFDA-635F-2F3D-04773C6C5168}"/>
                </a:ext>
              </a:extLst>
            </p:cNvPr>
            <p:cNvSpPr txBox="1"/>
            <p:nvPr/>
          </p:nvSpPr>
          <p:spPr>
            <a:xfrm>
              <a:off x="1187624" y="4386590"/>
              <a:ext cx="3243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>
                  <a:solidFill>
                    <a:srgbClr val="FF0000"/>
                  </a:solidFill>
                </a:rPr>
                <a:t>し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3F6010F3-BE2C-59C2-AB54-95A52EBA91A5}"/>
                </a:ext>
              </a:extLst>
            </p:cNvPr>
            <p:cNvSpPr txBox="1"/>
            <p:nvPr/>
          </p:nvSpPr>
          <p:spPr>
            <a:xfrm>
              <a:off x="2680908" y="4386590"/>
              <a:ext cx="5904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>
                  <a:solidFill>
                    <a:srgbClr val="FF0000"/>
                  </a:solidFill>
                </a:rPr>
                <a:t>ひと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090BB352-9BED-EBA3-3563-1D177DB5CBF6}"/>
                </a:ext>
              </a:extLst>
            </p:cNvPr>
            <p:cNvSpPr txBox="1"/>
            <p:nvPr/>
          </p:nvSpPr>
          <p:spPr>
            <a:xfrm>
              <a:off x="3882572" y="4386590"/>
              <a:ext cx="10364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>
                  <a:solidFill>
                    <a:srgbClr val="FF0000"/>
                  </a:solidFill>
                </a:rPr>
                <a:t>めいわく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7025A981-D3B8-A639-20EA-AB6A00451397}"/>
                </a:ext>
              </a:extLst>
            </p:cNvPr>
            <p:cNvSpPr txBox="1"/>
            <p:nvPr/>
          </p:nvSpPr>
          <p:spPr>
            <a:xfrm>
              <a:off x="7974624" y="4386590"/>
              <a:ext cx="5746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>
                  <a:solidFill>
                    <a:srgbClr val="FF0000"/>
                  </a:solidFill>
                </a:rPr>
                <a:t>つ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37F17F27-CAA8-EA0F-141B-995A981D143F}"/>
                </a:ext>
              </a:extLst>
            </p:cNvPr>
            <p:cNvSpPr txBox="1"/>
            <p:nvPr/>
          </p:nvSpPr>
          <p:spPr>
            <a:xfrm>
              <a:off x="2680908" y="5106670"/>
              <a:ext cx="5746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>
                  <a:solidFill>
                    <a:srgbClr val="FF0000"/>
                  </a:solidFill>
                </a:rPr>
                <a:t>おく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pic>
        <p:nvPicPr>
          <p:cNvPr id="14339" name="正方形/長方形 2"/>
          <p:cNvPicPr preferRelativeResize="0"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0163" y="-30163"/>
            <a:ext cx="9240838" cy="868363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922" name="Rectangle 834"/>
          <p:cNvSpPr>
            <a:spLocks noChangeArrowheads="1"/>
          </p:cNvSpPr>
          <p:nvPr/>
        </p:nvSpPr>
        <p:spPr bwMode="auto">
          <a:xfrm>
            <a:off x="0" y="116632"/>
            <a:ext cx="9144000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⑦注意するポイント</a:t>
            </a:r>
          </a:p>
        </p:txBody>
      </p: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250825" y="908050"/>
            <a:ext cx="8785671" cy="580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１．ネットに書き込んだら消せません</a:t>
            </a:r>
            <a:endParaRPr lang="en-US" altLang="ja-JP" sz="3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ネットに書き込んだものは、いったん書き込んだら消すことはできません。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（＝</a:t>
            </a:r>
            <a:r>
              <a:rPr lang="ja-JP" alt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デジタルタトゥー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US" altLang="ja-JP" sz="1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２．友達や家族の個人情報も守りましょう</a:t>
            </a:r>
            <a:endParaRPr lang="en-US" altLang="ja-JP" sz="3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友達や家族と撮影した写真を勝手にＳＮＳなどに掲載することで、友達や家族のことをばらしていることもあります。</a:t>
            </a:r>
          </a:p>
        </p:txBody>
      </p:sp>
      <p:sp>
        <p:nvSpPr>
          <p:cNvPr id="3" name="フローチャート: 抜出し 2"/>
          <p:cNvSpPr/>
          <p:nvPr/>
        </p:nvSpPr>
        <p:spPr>
          <a:xfrm>
            <a:off x="7092280" y="34925"/>
            <a:ext cx="914400" cy="703263"/>
          </a:xfrm>
          <a:prstGeom prst="flowChartExtra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 sz="9600" dirty="0">
              <a:solidFill>
                <a:schemeClr val="tx1"/>
              </a:solidFill>
            </a:endParaRPr>
          </a:p>
        </p:txBody>
      </p:sp>
      <p:sp>
        <p:nvSpPr>
          <p:cNvPr id="14343" name="テキスト ボックス 3"/>
          <p:cNvSpPr txBox="1">
            <a:spLocks noChangeArrowheads="1"/>
          </p:cNvSpPr>
          <p:nvPr/>
        </p:nvSpPr>
        <p:spPr bwMode="auto">
          <a:xfrm>
            <a:off x="7206580" y="170976"/>
            <a:ext cx="80010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</a:pP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！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4B2C0C3-51AE-1D18-D3E6-D465EAA3EFEA}"/>
              </a:ext>
            </a:extLst>
          </p:cNvPr>
          <p:cNvSpPr txBox="1"/>
          <p:nvPr/>
        </p:nvSpPr>
        <p:spPr>
          <a:xfrm>
            <a:off x="539552" y="-5898"/>
            <a:ext cx="9255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dirty="0">
                <a:solidFill>
                  <a:schemeClr val="bg1"/>
                </a:solidFill>
              </a:rPr>
              <a:t>ちゅうい</a:t>
            </a:r>
            <a:endParaRPr kumimoji="1" lang="en-US" altLang="ja-JP" sz="16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D3575F3-BE62-A43E-D2A2-C75C0BB96639}"/>
              </a:ext>
            </a:extLst>
          </p:cNvPr>
          <p:cNvSpPr txBox="1"/>
          <p:nvPr/>
        </p:nvSpPr>
        <p:spPr>
          <a:xfrm>
            <a:off x="1132382" y="3298228"/>
            <a:ext cx="1018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>
                <a:solidFill>
                  <a:srgbClr val="FF0000"/>
                </a:solidFill>
              </a:rPr>
              <a:t>ともだち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7792D18-549D-1C5B-DB2D-7896FD6376CC}"/>
              </a:ext>
            </a:extLst>
          </p:cNvPr>
          <p:cNvSpPr txBox="1"/>
          <p:nvPr/>
        </p:nvSpPr>
        <p:spPr>
          <a:xfrm>
            <a:off x="3518044" y="3298228"/>
            <a:ext cx="1803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>
                <a:solidFill>
                  <a:srgbClr val="FF0000"/>
                </a:solidFill>
              </a:rPr>
              <a:t>こじんじょうほう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704481B-8355-5CC8-422C-D6E848393809}"/>
              </a:ext>
            </a:extLst>
          </p:cNvPr>
          <p:cNvSpPr txBox="1"/>
          <p:nvPr/>
        </p:nvSpPr>
        <p:spPr>
          <a:xfrm>
            <a:off x="2356887" y="3298228"/>
            <a:ext cx="818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>
                <a:solidFill>
                  <a:srgbClr val="FF0000"/>
                </a:solidFill>
              </a:rPr>
              <a:t>かぞく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EDE88E1-6CBC-4B16-79FD-81C1D1A7AA1C}"/>
              </a:ext>
            </a:extLst>
          </p:cNvPr>
          <p:cNvSpPr txBox="1"/>
          <p:nvPr/>
        </p:nvSpPr>
        <p:spPr>
          <a:xfrm>
            <a:off x="5527835" y="3298228"/>
            <a:ext cx="574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>
                <a:solidFill>
                  <a:srgbClr val="FF0000"/>
                </a:solidFill>
              </a:rPr>
              <a:t>まも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6499CF4-001F-93B6-A41E-CFCBAFFD3427}"/>
              </a:ext>
            </a:extLst>
          </p:cNvPr>
          <p:cNvSpPr txBox="1"/>
          <p:nvPr/>
        </p:nvSpPr>
        <p:spPr>
          <a:xfrm>
            <a:off x="684661" y="4090316"/>
            <a:ext cx="1018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/>
              <a:t>ともだち</a:t>
            </a:r>
            <a:endParaRPr kumimoji="1" lang="en-US" altLang="ja-JP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1AD4A5B-F9C1-29A0-9D38-A4B0F563EFF0}"/>
              </a:ext>
            </a:extLst>
          </p:cNvPr>
          <p:cNvSpPr txBox="1"/>
          <p:nvPr/>
        </p:nvSpPr>
        <p:spPr>
          <a:xfrm>
            <a:off x="3138033" y="4090316"/>
            <a:ext cx="1018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/>
              <a:t>さつえい</a:t>
            </a:r>
            <a:endParaRPr kumimoji="1" lang="en-US" altLang="ja-JP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8A9358D-1B0F-39A5-A28B-A53DAEA21199}"/>
              </a:ext>
            </a:extLst>
          </p:cNvPr>
          <p:cNvSpPr txBox="1"/>
          <p:nvPr/>
        </p:nvSpPr>
        <p:spPr>
          <a:xfrm>
            <a:off x="1986273" y="4090316"/>
            <a:ext cx="791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/>
              <a:t>かぞく</a:t>
            </a:r>
            <a:endParaRPr kumimoji="1" lang="en-US" altLang="ja-JP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FA91065-E441-B697-B866-B14DD8013044}"/>
              </a:ext>
            </a:extLst>
          </p:cNvPr>
          <p:cNvSpPr txBox="1"/>
          <p:nvPr/>
        </p:nvSpPr>
        <p:spPr>
          <a:xfrm>
            <a:off x="4749681" y="4090316"/>
            <a:ext cx="970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/>
              <a:t>しゃしん</a:t>
            </a:r>
            <a:endParaRPr kumimoji="1" lang="en-US" altLang="ja-JP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706901B-A771-4A05-315C-DE310346706C}"/>
              </a:ext>
            </a:extLst>
          </p:cNvPr>
          <p:cNvSpPr txBox="1"/>
          <p:nvPr/>
        </p:nvSpPr>
        <p:spPr>
          <a:xfrm>
            <a:off x="6012160" y="4090316"/>
            <a:ext cx="843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/>
              <a:t>かって</a:t>
            </a:r>
            <a:endParaRPr kumimoji="1" lang="en-US" altLang="ja-JP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62E8479-A3BA-7D5A-3E93-9115F0A84A1F}"/>
              </a:ext>
            </a:extLst>
          </p:cNvPr>
          <p:cNvSpPr txBox="1"/>
          <p:nvPr/>
        </p:nvSpPr>
        <p:spPr>
          <a:xfrm>
            <a:off x="7170481" y="4090316"/>
            <a:ext cx="1505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/>
              <a:t>えすえぬえす</a:t>
            </a:r>
            <a:endParaRPr kumimoji="1" lang="en-US" altLang="ja-JP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D17B2E8-CD3A-340D-CD36-46D79BCE9367}"/>
              </a:ext>
            </a:extLst>
          </p:cNvPr>
          <p:cNvSpPr txBox="1"/>
          <p:nvPr/>
        </p:nvSpPr>
        <p:spPr>
          <a:xfrm>
            <a:off x="4344686" y="4810396"/>
            <a:ext cx="976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/>
              <a:t>ともだち</a:t>
            </a:r>
            <a:endParaRPr kumimoji="1" lang="en-US" altLang="ja-JP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E1071AD-5963-FA3D-35E3-FFC45EECEEC8}"/>
              </a:ext>
            </a:extLst>
          </p:cNvPr>
          <p:cNvSpPr txBox="1"/>
          <p:nvPr/>
        </p:nvSpPr>
        <p:spPr>
          <a:xfrm>
            <a:off x="5643079" y="4810396"/>
            <a:ext cx="843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/>
              <a:t>かぞく</a:t>
            </a:r>
            <a:endParaRPr kumimoji="1" lang="en-US" altLang="ja-JP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6A33B1D-50D3-098D-3E80-BFEB7BA487E1}"/>
              </a:ext>
            </a:extLst>
          </p:cNvPr>
          <p:cNvSpPr txBox="1"/>
          <p:nvPr/>
        </p:nvSpPr>
        <p:spPr>
          <a:xfrm>
            <a:off x="1043608" y="4810396"/>
            <a:ext cx="1016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dirty="0"/>
              <a:t>けいさい</a:t>
            </a:r>
            <a:endParaRPr kumimoji="1" lang="en-US" altLang="ja-JP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CDED0BC0-38DF-9A5E-18F0-7276608E300C}"/>
              </a:ext>
            </a:extLst>
          </p:cNvPr>
          <p:cNvGrpSpPr/>
          <p:nvPr/>
        </p:nvGrpSpPr>
        <p:grpSpPr>
          <a:xfrm>
            <a:off x="1622880" y="738188"/>
            <a:ext cx="7205983" cy="1691992"/>
            <a:chOff x="1622880" y="738188"/>
            <a:chExt cx="7205983" cy="1691992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B5DF5347-8F7D-97D4-9B84-672854D2EBAD}"/>
                </a:ext>
              </a:extLst>
            </p:cNvPr>
            <p:cNvSpPr txBox="1"/>
            <p:nvPr/>
          </p:nvSpPr>
          <p:spPr>
            <a:xfrm>
              <a:off x="2792382" y="738188"/>
              <a:ext cx="356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>
                  <a:solidFill>
                    <a:srgbClr val="FF0000"/>
                  </a:solidFill>
                </a:rPr>
                <a:t>か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3008D2A-E93B-81CF-3C48-4E8559CFF824}"/>
                </a:ext>
              </a:extLst>
            </p:cNvPr>
            <p:cNvSpPr txBox="1"/>
            <p:nvPr/>
          </p:nvSpPr>
          <p:spPr>
            <a:xfrm>
              <a:off x="5230839" y="738188"/>
              <a:ext cx="356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>
                  <a:solidFill>
                    <a:srgbClr val="FF0000"/>
                  </a:solidFill>
                </a:rPr>
                <a:t>け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9240E52-F442-2A8D-CFC7-0A69C1451051}"/>
                </a:ext>
              </a:extLst>
            </p:cNvPr>
            <p:cNvSpPr txBox="1"/>
            <p:nvPr/>
          </p:nvSpPr>
          <p:spPr>
            <a:xfrm>
              <a:off x="2398120" y="1362254"/>
              <a:ext cx="356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/>
                <a:t>か</a:t>
              </a:r>
              <a:endParaRPr kumimoji="1" lang="en-US" altLang="ja-JP" dirty="0"/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7DA25AFA-7C5F-B956-DF03-9745C28FECBB}"/>
                </a:ext>
              </a:extLst>
            </p:cNvPr>
            <p:cNvSpPr txBox="1"/>
            <p:nvPr/>
          </p:nvSpPr>
          <p:spPr>
            <a:xfrm>
              <a:off x="7663406" y="1346865"/>
              <a:ext cx="356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/>
                <a:t>か</a:t>
              </a:r>
              <a:endParaRPr kumimoji="1" lang="en-US" altLang="ja-JP" sz="1600" dirty="0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56C8C4E-9126-45F5-BE55-4184C29B73AA}"/>
                </a:ext>
              </a:extLst>
            </p:cNvPr>
            <p:cNvSpPr txBox="1"/>
            <p:nvPr/>
          </p:nvSpPr>
          <p:spPr>
            <a:xfrm>
              <a:off x="1622880" y="2060848"/>
              <a:ext cx="356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/>
                <a:t>け</a:t>
              </a:r>
              <a:endParaRPr kumimoji="1" lang="en-US" altLang="ja-JP" dirty="0"/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ED018715-BB07-D9F9-5742-B7DE24C9E013}"/>
                </a:ext>
              </a:extLst>
            </p:cNvPr>
            <p:cNvSpPr txBox="1"/>
            <p:nvPr/>
          </p:nvSpPr>
          <p:spPr>
            <a:xfrm>
              <a:off x="3175525" y="1362254"/>
              <a:ext cx="356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/>
                <a:t>こ</a:t>
              </a:r>
              <a:endParaRPr kumimoji="1" lang="en-US" altLang="ja-JP" dirty="0"/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269DFAD9-57C1-0EE7-231E-6466DB851691}"/>
                </a:ext>
              </a:extLst>
            </p:cNvPr>
            <p:cNvSpPr txBox="1"/>
            <p:nvPr/>
          </p:nvSpPr>
          <p:spPr>
            <a:xfrm>
              <a:off x="3591125" y="738188"/>
              <a:ext cx="356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>
                  <a:solidFill>
                    <a:srgbClr val="FF0000"/>
                  </a:solidFill>
                </a:rPr>
                <a:t>こ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27886028-89BF-04A0-D265-B04E61C95E95}"/>
                </a:ext>
              </a:extLst>
            </p:cNvPr>
            <p:cNvSpPr txBox="1"/>
            <p:nvPr/>
          </p:nvSpPr>
          <p:spPr>
            <a:xfrm>
              <a:off x="8472031" y="1362254"/>
              <a:ext cx="356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/>
                <a:t>こ</a:t>
              </a:r>
              <a:endParaRPr kumimoji="1" lang="en-US" altLang="ja-JP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10.11"/>
  <p:tag name="AS_TITLE" val="Aspose.Slides for .NET 3.5"/>
  <p:tag name="AS_VERSION" val="17.9.1"/>
</p:tagLst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2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3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4.xml><?xml version="1.0" encoding="utf-8"?>
<a:theme xmlns:a="http://schemas.openxmlformats.org/drawingml/2006/main" name="4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5.xml><?xml version="1.0" encoding="utf-8"?>
<a:theme xmlns:a="http://schemas.openxmlformats.org/drawingml/2006/main" name="5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6.xml><?xml version="1.0" encoding="utf-8"?>
<a:theme xmlns:a="http://schemas.openxmlformats.org/drawingml/2006/main" name="6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1063</TotalTime>
  <Words>620</Words>
  <Application>Microsoft Office PowerPoint</Application>
  <PresentationFormat>画面に合わせる (4:3)</PresentationFormat>
  <Paragraphs>173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6</vt:i4>
      </vt:variant>
      <vt:variant>
        <vt:lpstr>スライド タイトル</vt:lpstr>
      </vt:variant>
      <vt:variant>
        <vt:i4>9</vt:i4>
      </vt:variant>
    </vt:vector>
  </HeadingPairs>
  <TitlesOfParts>
    <vt:vector size="22" baseType="lpstr">
      <vt:lpstr>HGP創英角ｺﾞｼｯｸUB</vt:lpstr>
      <vt:lpstr>HGP創英角ﾎﾟｯﾌﾟ体</vt:lpstr>
      <vt:lpstr>ＭＳ Ｐゴシック</vt:lpstr>
      <vt:lpstr>ＭＳ ゴシック</vt:lpstr>
      <vt:lpstr>Arial</vt:lpstr>
      <vt:lpstr>Calibri</vt:lpstr>
      <vt:lpstr>Calibri Light</vt:lpstr>
      <vt:lpstr>レトロスペクト</vt:lpstr>
      <vt:lpstr>2_レトロスペクト</vt:lpstr>
      <vt:lpstr>3_レトロスペクト</vt:lpstr>
      <vt:lpstr>4_レトロスペクト</vt:lpstr>
      <vt:lpstr>5_レトロスペクト</vt:lpstr>
      <vt:lpstr>6_レトロスペクト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豊吉 利之</dc:creator>
  <cp:keywords/>
  <dc:description/>
  <cp:lastModifiedBy>児山 耕生</cp:lastModifiedBy>
  <cp:revision>80</cp:revision>
  <cp:lastPrinted>2024-03-13T23:44:44Z</cp:lastPrinted>
  <dcterms:created xsi:type="dcterms:W3CDTF">1601-01-01T00:00:00Z</dcterms:created>
  <dcterms:modified xsi:type="dcterms:W3CDTF">2024-03-13T23:46:32Z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TC024770329991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2024-02-26T01:38:03Z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b3aceacd-ceff-4204-ad98-1574a3312f69</vt:lpwstr>
  </property>
  <property fmtid="{D5CDD505-2E9C-101B-9397-08002B2CF9AE}" pid="8" name="MSIP_Label_defa4170-0d19-0005-0004-bc88714345d2_ActionId">
    <vt:lpwstr>5790fe30-5943-44eb-8be9-5fdf54d06a30</vt:lpwstr>
  </property>
  <property fmtid="{D5CDD505-2E9C-101B-9397-08002B2CF9AE}" pid="9" name="MSIP_Label_defa4170-0d19-0005-0004-bc88714345d2_ContentBits">
    <vt:lpwstr>0</vt:lpwstr>
  </property>
</Properties>
</file>