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5"/>
  </p:notesMasterIdLst>
  <p:handoutMasterIdLst>
    <p:handoutMasterId r:id="rId16"/>
  </p:handoutMasterIdLst>
  <p:sldIdLst>
    <p:sldId id="448" r:id="rId7"/>
    <p:sldId id="501" r:id="rId8"/>
    <p:sldId id="502" r:id="rId9"/>
    <p:sldId id="497" r:id="rId10"/>
    <p:sldId id="500" r:id="rId11"/>
    <p:sldId id="503" r:id="rId12"/>
    <p:sldId id="498" r:id="rId13"/>
    <p:sldId id="499" r:id="rId14"/>
  </p:sldIdLst>
  <p:sldSz cx="9144000" cy="6858000" type="screen4x3"/>
  <p:notesSz cx="6797675" cy="9926638"/>
  <p:custDataLst>
    <p:tags r:id="rId17"/>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5" userDrawn="1">
          <p15:clr>
            <a:srgbClr val="A4A3A4"/>
          </p15:clr>
        </p15:guide>
        <p15:guide id="2" pos="285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DBE"/>
    <a:srgbClr val="9EFCA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64" d="100"/>
          <a:sy n="164" d="100"/>
        </p:scale>
        <p:origin x="1626" y="24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5"/>
        <p:guide pos="285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A255DDF-1182-4B8F-8D4E-861536BB1B66}" type="slidenum">
              <a:rPr kumimoji="1" lang="ja-JP" altLang="en-US" smtClean="0"/>
              <a:t>‹#›</a:t>
            </a:fld>
            <a:endParaRPr kumimoji="1" lang="ja-JP" altLang="en-US"/>
          </a:p>
        </p:txBody>
      </p:sp>
    </p:spTree>
    <p:extLst>
      <p:ext uri="{BB962C8B-B14F-4D97-AF65-F5344CB8AC3E}">
        <p14:creationId xmlns:p14="http://schemas.microsoft.com/office/powerpoint/2010/main" val="3063505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623EB6A0-5E25-4DEE-BA70-562FD7D1396A}" type="datetime1">
              <a:rPr lang="ja-JP" altLang="en-US"/>
              <a:pPr>
                <a:defRPr/>
              </a:pPr>
              <a:t>2024/11/20</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7575" y="744538"/>
            <a:ext cx="4962525" cy="3722687"/>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4C6D3B12-A093-4DF6-8485-F1B6ADAC3169}" type="slidenum">
              <a:rPr lang="ja-JP" altLang="en-US"/>
              <a:pPr>
                <a:defRPr/>
              </a:pPr>
              <a:t>‹#›</a:t>
            </a:fld>
            <a:endParaRPr lang="ja-JP" altLang="en-US"/>
          </a:p>
        </p:txBody>
      </p:sp>
    </p:spTree>
    <p:extLst>
      <p:ext uri="{BB962C8B-B14F-4D97-AF65-F5344CB8AC3E}">
        <p14:creationId xmlns:p14="http://schemas.microsoft.com/office/powerpoint/2010/main" val="22721510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5FA20CDA-EE75-4707-ADA9-C7E90FB014AA}"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CB3C98F-F23B-4BF9-BB34-F80C91696802}" type="slidenum">
              <a:rPr lang="ja-JP" altLang="en-US"/>
              <a:pPr>
                <a:defRPr/>
              </a:pPr>
              <a:t>‹#›</a:t>
            </a:fld>
            <a:endParaRPr lang="ja-JP" altLang="en-US"/>
          </a:p>
        </p:txBody>
      </p:sp>
    </p:spTree>
    <p:extLst>
      <p:ext uri="{BB962C8B-B14F-4D97-AF65-F5344CB8AC3E}">
        <p14:creationId xmlns:p14="http://schemas.microsoft.com/office/powerpoint/2010/main" val="1797417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9DE24FC-C4CE-406B-9B98-8CCBDC92EF4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769F877-0DD8-4FA7-881B-8925D305C940}" type="slidenum">
              <a:rPr lang="ja-JP" altLang="en-US"/>
              <a:pPr>
                <a:defRPr/>
              </a:pPr>
              <a:t>‹#›</a:t>
            </a:fld>
            <a:endParaRPr lang="ja-JP" altLang="en-US"/>
          </a:p>
        </p:txBody>
      </p:sp>
    </p:spTree>
    <p:extLst>
      <p:ext uri="{BB962C8B-B14F-4D97-AF65-F5344CB8AC3E}">
        <p14:creationId xmlns:p14="http://schemas.microsoft.com/office/powerpoint/2010/main" val="378739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8D94ACC-1490-434B-90B9-7025E8BBE1DE}"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F1D2E95-CA9D-4F89-A3F1-9EAF8DC4C2CC}" type="slidenum">
              <a:rPr lang="ja-JP" altLang="en-US"/>
              <a:pPr>
                <a:defRPr/>
              </a:pPr>
              <a:t>‹#›</a:t>
            </a:fld>
            <a:endParaRPr lang="ja-JP" altLang="en-US"/>
          </a:p>
        </p:txBody>
      </p:sp>
    </p:spTree>
    <p:extLst>
      <p:ext uri="{BB962C8B-B14F-4D97-AF65-F5344CB8AC3E}">
        <p14:creationId xmlns:p14="http://schemas.microsoft.com/office/powerpoint/2010/main" val="3726280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29CBDD93-9522-4BAD-97E0-FFA624276207}"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FB4638E-CE19-4FCB-9975-8FA6E2B65858}" type="slidenum">
              <a:rPr lang="ja-JP" altLang="en-US"/>
              <a:pPr>
                <a:defRPr/>
              </a:pPr>
              <a:t>‹#›</a:t>
            </a:fld>
            <a:endParaRPr lang="ja-JP" altLang="en-US"/>
          </a:p>
        </p:txBody>
      </p:sp>
    </p:spTree>
    <p:extLst>
      <p:ext uri="{BB962C8B-B14F-4D97-AF65-F5344CB8AC3E}">
        <p14:creationId xmlns:p14="http://schemas.microsoft.com/office/powerpoint/2010/main" val="1716807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C4CC444-9E91-468E-8BA8-6BD1E78D3DB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01EE16-0BA4-45D6-A924-2DF3097F796A}" type="slidenum">
              <a:rPr lang="ja-JP" altLang="en-US"/>
              <a:pPr>
                <a:defRPr/>
              </a:pPr>
              <a:t>‹#›</a:t>
            </a:fld>
            <a:endParaRPr lang="ja-JP" altLang="en-US"/>
          </a:p>
        </p:txBody>
      </p:sp>
    </p:spTree>
    <p:extLst>
      <p:ext uri="{BB962C8B-B14F-4D97-AF65-F5344CB8AC3E}">
        <p14:creationId xmlns:p14="http://schemas.microsoft.com/office/powerpoint/2010/main" val="10598720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CB84B665-E956-4739-A1A5-26CAB1A8F7E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59B10CB-A70A-45E8-A7C6-75F0FAFB876A}" type="slidenum">
              <a:rPr lang="ja-JP" altLang="en-US"/>
              <a:pPr>
                <a:defRPr/>
              </a:pPr>
              <a:t>‹#›</a:t>
            </a:fld>
            <a:endParaRPr lang="ja-JP" altLang="en-US"/>
          </a:p>
        </p:txBody>
      </p:sp>
    </p:spTree>
    <p:extLst>
      <p:ext uri="{BB962C8B-B14F-4D97-AF65-F5344CB8AC3E}">
        <p14:creationId xmlns:p14="http://schemas.microsoft.com/office/powerpoint/2010/main" val="4006602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D76044F-CF90-4D98-A700-D5F3312DBBE2}"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95D8ED8-EFDC-4EA8-9E1C-A5A30C40D028}" type="slidenum">
              <a:rPr lang="ja-JP" altLang="en-US"/>
              <a:pPr>
                <a:defRPr/>
              </a:pPr>
              <a:t>‹#›</a:t>
            </a:fld>
            <a:endParaRPr lang="ja-JP" altLang="en-US"/>
          </a:p>
        </p:txBody>
      </p:sp>
    </p:spTree>
    <p:extLst>
      <p:ext uri="{BB962C8B-B14F-4D97-AF65-F5344CB8AC3E}">
        <p14:creationId xmlns:p14="http://schemas.microsoft.com/office/powerpoint/2010/main" val="3730219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D207558-A51C-471B-AC6F-98094C221EE0}"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71735CE1-5B13-4777-B82F-BECBA0F6C158}" type="slidenum">
              <a:rPr lang="ja-JP" altLang="en-US"/>
              <a:pPr>
                <a:defRPr/>
              </a:pPr>
              <a:t>‹#›</a:t>
            </a:fld>
            <a:endParaRPr lang="ja-JP" altLang="en-US"/>
          </a:p>
        </p:txBody>
      </p:sp>
    </p:spTree>
    <p:extLst>
      <p:ext uri="{BB962C8B-B14F-4D97-AF65-F5344CB8AC3E}">
        <p14:creationId xmlns:p14="http://schemas.microsoft.com/office/powerpoint/2010/main" val="2623121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093EC1C0-09F0-447F-B200-F374CE7C52C1}"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EAEFB111-027A-430B-A40A-3981DDE07F90}" type="slidenum">
              <a:rPr lang="ja-JP" altLang="en-US"/>
              <a:pPr>
                <a:defRPr/>
              </a:pPr>
              <a:t>‹#›</a:t>
            </a:fld>
            <a:endParaRPr lang="ja-JP" altLang="en-US"/>
          </a:p>
        </p:txBody>
      </p:sp>
    </p:spTree>
    <p:extLst>
      <p:ext uri="{BB962C8B-B14F-4D97-AF65-F5344CB8AC3E}">
        <p14:creationId xmlns:p14="http://schemas.microsoft.com/office/powerpoint/2010/main" val="1106833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8369BA47-8E62-4348-B353-98B4FBE9446B}"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9F293E66-EE80-4389-976E-537323D45B5A}" type="slidenum">
              <a:rPr lang="ja-JP" altLang="en-US"/>
              <a:pPr>
                <a:defRPr/>
              </a:pPr>
              <a:t>‹#›</a:t>
            </a:fld>
            <a:endParaRPr lang="ja-JP" altLang="en-US"/>
          </a:p>
        </p:txBody>
      </p:sp>
    </p:spTree>
    <p:extLst>
      <p:ext uri="{BB962C8B-B14F-4D97-AF65-F5344CB8AC3E}">
        <p14:creationId xmlns:p14="http://schemas.microsoft.com/office/powerpoint/2010/main" val="1785062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605E2D5-42DA-4350-BC0D-0212020FD3A8}"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4AF1E7F-41C3-4CD4-8E08-25E95D973D14}" type="slidenum">
              <a:rPr lang="ja-JP" altLang="en-US"/>
              <a:pPr>
                <a:defRPr/>
              </a:pPr>
              <a:t>‹#›</a:t>
            </a:fld>
            <a:endParaRPr lang="ja-JP" altLang="en-US"/>
          </a:p>
        </p:txBody>
      </p:sp>
    </p:spTree>
    <p:extLst>
      <p:ext uri="{BB962C8B-B14F-4D97-AF65-F5344CB8AC3E}">
        <p14:creationId xmlns:p14="http://schemas.microsoft.com/office/powerpoint/2010/main" val="1972198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A74297CF-AD2A-46CC-B3E7-FF4FAA579A51}"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6CD49DB-1058-4CF7-B088-EFEB77A00F8C}" type="slidenum">
              <a:rPr lang="ja-JP" altLang="en-US"/>
              <a:pPr>
                <a:defRPr/>
              </a:pPr>
              <a:t>‹#›</a:t>
            </a:fld>
            <a:endParaRPr lang="ja-JP" altLang="en-US"/>
          </a:p>
        </p:txBody>
      </p:sp>
    </p:spTree>
    <p:extLst>
      <p:ext uri="{BB962C8B-B14F-4D97-AF65-F5344CB8AC3E}">
        <p14:creationId xmlns:p14="http://schemas.microsoft.com/office/powerpoint/2010/main" val="22745270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151E3B6C-7BA9-4FF5-BB44-58E4E54F875F}"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1B90F29-158D-467F-9ECE-7289DAEE9B72}" type="slidenum">
              <a:rPr lang="ja-JP" altLang="en-US"/>
              <a:pPr>
                <a:defRPr/>
              </a:pPr>
              <a:t>‹#›</a:t>
            </a:fld>
            <a:endParaRPr lang="ja-JP" altLang="en-US"/>
          </a:p>
        </p:txBody>
      </p:sp>
    </p:spTree>
    <p:extLst>
      <p:ext uri="{BB962C8B-B14F-4D97-AF65-F5344CB8AC3E}">
        <p14:creationId xmlns:p14="http://schemas.microsoft.com/office/powerpoint/2010/main" val="10677500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457D7B9-8F86-4FB3-A7AF-29DB926E6D18}"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B4E0D57-BF07-44C3-BF9C-A7BFCE9422FD}" type="slidenum">
              <a:rPr lang="ja-JP" altLang="en-US"/>
              <a:pPr>
                <a:defRPr/>
              </a:pPr>
              <a:t>‹#›</a:t>
            </a:fld>
            <a:endParaRPr lang="ja-JP" altLang="en-US"/>
          </a:p>
        </p:txBody>
      </p:sp>
    </p:spTree>
    <p:extLst>
      <p:ext uri="{BB962C8B-B14F-4D97-AF65-F5344CB8AC3E}">
        <p14:creationId xmlns:p14="http://schemas.microsoft.com/office/powerpoint/2010/main" val="379466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D6C78272-549A-49B6-B22A-F7B90714F41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EF05694-DBA5-4BF6-B323-9C17DE31745D}" type="slidenum">
              <a:rPr lang="ja-JP" altLang="en-US"/>
              <a:pPr>
                <a:defRPr/>
              </a:pPr>
              <a:t>‹#›</a:t>
            </a:fld>
            <a:endParaRPr lang="ja-JP" altLang="en-US"/>
          </a:p>
        </p:txBody>
      </p:sp>
    </p:spTree>
    <p:extLst>
      <p:ext uri="{BB962C8B-B14F-4D97-AF65-F5344CB8AC3E}">
        <p14:creationId xmlns:p14="http://schemas.microsoft.com/office/powerpoint/2010/main" val="1065742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DE6ED7D6-8BED-42EC-8AB5-27106A857DC4}"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EF583F3A-F8F8-4443-BD92-1A9737406EA9}" type="slidenum">
              <a:rPr lang="ja-JP" altLang="en-US"/>
              <a:pPr>
                <a:defRPr/>
              </a:pPr>
              <a:t>‹#›</a:t>
            </a:fld>
            <a:endParaRPr lang="ja-JP" altLang="en-US"/>
          </a:p>
        </p:txBody>
      </p:sp>
    </p:spTree>
    <p:extLst>
      <p:ext uri="{BB962C8B-B14F-4D97-AF65-F5344CB8AC3E}">
        <p14:creationId xmlns:p14="http://schemas.microsoft.com/office/powerpoint/2010/main" val="4134451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9D5AD806-5879-4F89-9A71-A1C71F834F75}"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55A7D14A-98C5-40E7-AEEF-9010898B6E56}" type="slidenum">
              <a:rPr lang="ja-JP" altLang="en-US"/>
              <a:pPr>
                <a:defRPr/>
              </a:pPr>
              <a:t>‹#›</a:t>
            </a:fld>
            <a:endParaRPr lang="ja-JP" altLang="en-US"/>
          </a:p>
        </p:txBody>
      </p:sp>
    </p:spTree>
    <p:extLst>
      <p:ext uri="{BB962C8B-B14F-4D97-AF65-F5344CB8AC3E}">
        <p14:creationId xmlns:p14="http://schemas.microsoft.com/office/powerpoint/2010/main" val="21144063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87D9505D-DFEC-47FC-B7F1-A628107444FC}"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072988FA-3B49-42B1-A1EE-D9172FEC63AE}" type="slidenum">
              <a:rPr lang="ja-JP" altLang="en-US"/>
              <a:pPr>
                <a:defRPr/>
              </a:pPr>
              <a:t>‹#›</a:t>
            </a:fld>
            <a:endParaRPr lang="ja-JP" altLang="en-US"/>
          </a:p>
        </p:txBody>
      </p:sp>
    </p:spTree>
    <p:extLst>
      <p:ext uri="{BB962C8B-B14F-4D97-AF65-F5344CB8AC3E}">
        <p14:creationId xmlns:p14="http://schemas.microsoft.com/office/powerpoint/2010/main" val="9670866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6C509509-6CE4-4345-9A29-BEDCF828715B}"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A48DA529-D9E7-40A8-9246-B1A978C0DCF2}" type="slidenum">
              <a:rPr lang="ja-JP" altLang="en-US"/>
              <a:pPr>
                <a:defRPr/>
              </a:pPr>
              <a:t>‹#›</a:t>
            </a:fld>
            <a:endParaRPr lang="ja-JP" altLang="en-US"/>
          </a:p>
        </p:txBody>
      </p:sp>
    </p:spTree>
    <p:extLst>
      <p:ext uri="{BB962C8B-B14F-4D97-AF65-F5344CB8AC3E}">
        <p14:creationId xmlns:p14="http://schemas.microsoft.com/office/powerpoint/2010/main" val="22495501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B8A47979-2111-4B07-8703-6B1D9D5093FB}" type="datetime1">
              <a:rPr lang="ja-JP" altLang="en-US"/>
              <a:pPr>
                <a:defRPr/>
              </a:pPr>
              <a:t>2024/11/20</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0282D270-EE46-4ED3-A06F-9871F0C7E8C6}" type="slidenum">
              <a:rPr lang="ja-JP" altLang="en-US"/>
              <a:pPr>
                <a:defRPr/>
              </a:pPr>
              <a:t>‹#›</a:t>
            </a:fld>
            <a:endParaRPr lang="ja-JP" altLang="en-US"/>
          </a:p>
        </p:txBody>
      </p:sp>
    </p:spTree>
    <p:extLst>
      <p:ext uri="{BB962C8B-B14F-4D97-AF65-F5344CB8AC3E}">
        <p14:creationId xmlns:p14="http://schemas.microsoft.com/office/powerpoint/2010/main" val="42380115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18E7F817-0740-445F-BCF1-07A5DC083C9A}" type="datetime1">
              <a:rPr lang="ja-JP" altLang="en-US"/>
              <a:pPr>
                <a:defRPr/>
              </a:pPr>
              <a:t>2024/11/20</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291C3828-06E2-4225-B27D-3569F1FF9394}" type="slidenum">
              <a:rPr lang="ja-JP" altLang="en-US"/>
              <a:pPr>
                <a:defRPr/>
              </a:pPr>
              <a:t>‹#›</a:t>
            </a:fld>
            <a:endParaRPr lang="ja-JP" altLang="en-US"/>
          </a:p>
        </p:txBody>
      </p:sp>
    </p:spTree>
    <p:extLst>
      <p:ext uri="{BB962C8B-B14F-4D97-AF65-F5344CB8AC3E}">
        <p14:creationId xmlns:p14="http://schemas.microsoft.com/office/powerpoint/2010/main" val="94873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07E34FA-4D82-476D-9506-6CDD03658CA4}" type="datetime1">
              <a:rPr lang="ja-JP" altLang="en-US"/>
              <a:pPr>
                <a:defRPr/>
              </a:pPr>
              <a:t>2024/11/20</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B443DE7E-010F-484D-8C49-71A4276C16C8}" type="slidenum">
              <a:rPr lang="ja-JP" altLang="en-US"/>
              <a:pPr>
                <a:defRPr/>
              </a:pPr>
              <a:t>‹#›</a:t>
            </a:fld>
            <a:endParaRPr lang="ja-JP" altLang="en-US"/>
          </a:p>
        </p:txBody>
      </p:sp>
    </p:spTree>
    <p:extLst>
      <p:ext uri="{BB962C8B-B14F-4D97-AF65-F5344CB8AC3E}">
        <p14:creationId xmlns:p14="http://schemas.microsoft.com/office/powerpoint/2010/main" val="321379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2E15E05-3603-4FDF-95C8-BF5604734FF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944EB5D-D0EE-4B12-A3B3-A9B576584BA3}" type="slidenum">
              <a:rPr lang="ja-JP" altLang="en-US"/>
              <a:pPr>
                <a:defRPr/>
              </a:pPr>
              <a:t>‹#›</a:t>
            </a:fld>
            <a:endParaRPr lang="ja-JP" altLang="en-US"/>
          </a:p>
        </p:txBody>
      </p:sp>
    </p:spTree>
    <p:extLst>
      <p:ext uri="{BB962C8B-B14F-4D97-AF65-F5344CB8AC3E}">
        <p14:creationId xmlns:p14="http://schemas.microsoft.com/office/powerpoint/2010/main" val="34088919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D0E74FE-AB0A-4D81-A82A-6B92EADCC4B8}"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A66BC087-61DC-4EA4-B898-E99F1C316592}" type="slidenum">
              <a:rPr lang="ja-JP" altLang="en-US"/>
              <a:pPr>
                <a:defRPr/>
              </a:pPr>
              <a:t>‹#›</a:t>
            </a:fld>
            <a:endParaRPr lang="ja-JP" altLang="en-US"/>
          </a:p>
        </p:txBody>
      </p:sp>
    </p:spTree>
    <p:extLst>
      <p:ext uri="{BB962C8B-B14F-4D97-AF65-F5344CB8AC3E}">
        <p14:creationId xmlns:p14="http://schemas.microsoft.com/office/powerpoint/2010/main" val="12746464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4B26A07E-928C-4547-9399-2A2E179B571E}"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3160178E-7958-42C6-B4FA-00369F2F6318}" type="slidenum">
              <a:rPr lang="ja-JP" altLang="en-US"/>
              <a:pPr>
                <a:defRPr/>
              </a:pPr>
              <a:t>‹#›</a:t>
            </a:fld>
            <a:endParaRPr lang="ja-JP" altLang="en-US"/>
          </a:p>
        </p:txBody>
      </p:sp>
    </p:spTree>
    <p:extLst>
      <p:ext uri="{BB962C8B-B14F-4D97-AF65-F5344CB8AC3E}">
        <p14:creationId xmlns:p14="http://schemas.microsoft.com/office/powerpoint/2010/main" val="40364550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C24030F8-6338-4723-B1CE-D40AB19D4CB1}"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4392E53-0531-4239-88C0-BDE6F3DB1120}" type="slidenum">
              <a:rPr lang="ja-JP" altLang="en-US"/>
              <a:pPr>
                <a:defRPr/>
              </a:pPr>
              <a:t>‹#›</a:t>
            </a:fld>
            <a:endParaRPr lang="ja-JP" altLang="en-US"/>
          </a:p>
        </p:txBody>
      </p:sp>
    </p:spTree>
    <p:extLst>
      <p:ext uri="{BB962C8B-B14F-4D97-AF65-F5344CB8AC3E}">
        <p14:creationId xmlns:p14="http://schemas.microsoft.com/office/powerpoint/2010/main" val="404411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466CEBE2-51B9-4851-B6FF-CB4845D2B1F3}"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77C9E404-372B-4F02-B726-6AA06DA5B051}" type="slidenum">
              <a:rPr lang="ja-JP" altLang="en-US"/>
              <a:pPr>
                <a:defRPr/>
              </a:pPr>
              <a:t>‹#›</a:t>
            </a:fld>
            <a:endParaRPr lang="ja-JP" altLang="en-US"/>
          </a:p>
        </p:txBody>
      </p:sp>
    </p:spTree>
    <p:extLst>
      <p:ext uri="{BB962C8B-B14F-4D97-AF65-F5344CB8AC3E}">
        <p14:creationId xmlns:p14="http://schemas.microsoft.com/office/powerpoint/2010/main" val="23914503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37E280C-ED63-441F-BA2E-EC37F1CAD7FD}"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69DBE4BF-985E-4575-B974-DEBD2A0E454E}" type="slidenum">
              <a:rPr lang="ja-JP" altLang="en-US"/>
              <a:pPr>
                <a:defRPr/>
              </a:pPr>
              <a:t>‹#›</a:t>
            </a:fld>
            <a:endParaRPr lang="ja-JP" altLang="en-US"/>
          </a:p>
        </p:txBody>
      </p:sp>
    </p:spTree>
    <p:extLst>
      <p:ext uri="{BB962C8B-B14F-4D97-AF65-F5344CB8AC3E}">
        <p14:creationId xmlns:p14="http://schemas.microsoft.com/office/powerpoint/2010/main" val="38058188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19D33F3E-B137-4CE1-86BA-ADCC74A518E9}"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C072593-3481-4A63-AEFE-236A3A7381D8}" type="slidenum">
              <a:rPr lang="ja-JP" altLang="en-US"/>
              <a:pPr>
                <a:defRPr/>
              </a:pPr>
              <a:t>‹#›</a:t>
            </a:fld>
            <a:endParaRPr lang="ja-JP" altLang="en-US"/>
          </a:p>
        </p:txBody>
      </p:sp>
    </p:spTree>
    <p:extLst>
      <p:ext uri="{BB962C8B-B14F-4D97-AF65-F5344CB8AC3E}">
        <p14:creationId xmlns:p14="http://schemas.microsoft.com/office/powerpoint/2010/main" val="223286629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A51A6416-DC57-41C3-9651-22871F03F347}"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6480769-909D-4A3A-A68D-792A36DAB575}" type="slidenum">
              <a:rPr lang="ja-JP" altLang="en-US"/>
              <a:pPr>
                <a:defRPr/>
              </a:pPr>
              <a:t>‹#›</a:t>
            </a:fld>
            <a:endParaRPr lang="ja-JP" altLang="en-US"/>
          </a:p>
        </p:txBody>
      </p:sp>
    </p:spTree>
    <p:extLst>
      <p:ext uri="{BB962C8B-B14F-4D97-AF65-F5344CB8AC3E}">
        <p14:creationId xmlns:p14="http://schemas.microsoft.com/office/powerpoint/2010/main" val="38821251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281401DF-3D45-4BAA-A68E-CFAE54CB3D8C}"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A00C40C5-FC0A-43DF-8B8A-68A800D6D938}" type="slidenum">
              <a:rPr lang="ja-JP" altLang="en-US"/>
              <a:pPr>
                <a:defRPr/>
              </a:pPr>
              <a:t>‹#›</a:t>
            </a:fld>
            <a:endParaRPr lang="ja-JP" altLang="en-US"/>
          </a:p>
        </p:txBody>
      </p:sp>
    </p:spTree>
    <p:extLst>
      <p:ext uri="{BB962C8B-B14F-4D97-AF65-F5344CB8AC3E}">
        <p14:creationId xmlns:p14="http://schemas.microsoft.com/office/powerpoint/2010/main" val="27025511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2651D134-6C7B-40B1-8C1A-271AD095945C}"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62268CF3-E1FF-47DE-8512-637B7543F417}" type="slidenum">
              <a:rPr lang="ja-JP" altLang="en-US"/>
              <a:pPr>
                <a:defRPr/>
              </a:pPr>
              <a:t>‹#›</a:t>
            </a:fld>
            <a:endParaRPr lang="ja-JP" altLang="en-US"/>
          </a:p>
        </p:txBody>
      </p:sp>
    </p:spTree>
    <p:extLst>
      <p:ext uri="{BB962C8B-B14F-4D97-AF65-F5344CB8AC3E}">
        <p14:creationId xmlns:p14="http://schemas.microsoft.com/office/powerpoint/2010/main" val="240596668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F003EF22-8EC2-4212-93D6-AE04EEAEC450}"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81A5EBB0-9C1F-4C59-9C14-BADE019AB648}" type="slidenum">
              <a:rPr lang="ja-JP" altLang="en-US"/>
              <a:pPr>
                <a:defRPr/>
              </a:pPr>
              <a:t>‹#›</a:t>
            </a:fld>
            <a:endParaRPr lang="ja-JP" altLang="en-US"/>
          </a:p>
        </p:txBody>
      </p:sp>
    </p:spTree>
    <p:extLst>
      <p:ext uri="{BB962C8B-B14F-4D97-AF65-F5344CB8AC3E}">
        <p14:creationId xmlns:p14="http://schemas.microsoft.com/office/powerpoint/2010/main" val="3205716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98BD2F5D-A3B0-4EFF-B75A-28DD0A570072}"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2B17842D-2E93-4890-8889-651C6407931C}" type="slidenum">
              <a:rPr lang="ja-JP" altLang="en-US"/>
              <a:pPr>
                <a:defRPr/>
              </a:pPr>
              <a:t>‹#›</a:t>
            </a:fld>
            <a:endParaRPr lang="ja-JP" altLang="en-US"/>
          </a:p>
        </p:txBody>
      </p:sp>
    </p:spTree>
    <p:extLst>
      <p:ext uri="{BB962C8B-B14F-4D97-AF65-F5344CB8AC3E}">
        <p14:creationId xmlns:p14="http://schemas.microsoft.com/office/powerpoint/2010/main" val="6359431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94E71175-3AFE-43B9-9719-99493F0C11B4}"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B685F68-0364-4BC9-A1C2-DDE1666AAB56}" type="slidenum">
              <a:rPr lang="ja-JP" altLang="en-US"/>
              <a:pPr>
                <a:defRPr/>
              </a:pPr>
              <a:t>‹#›</a:t>
            </a:fld>
            <a:endParaRPr lang="ja-JP" altLang="en-US"/>
          </a:p>
        </p:txBody>
      </p:sp>
    </p:spTree>
    <p:extLst>
      <p:ext uri="{BB962C8B-B14F-4D97-AF65-F5344CB8AC3E}">
        <p14:creationId xmlns:p14="http://schemas.microsoft.com/office/powerpoint/2010/main" val="27594656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190EE94C-1146-4DE6-BA40-AC09A02EFB82}"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5779343A-FB8B-4083-8BEB-7488748DDBD1}" type="slidenum">
              <a:rPr lang="ja-JP" altLang="en-US"/>
              <a:pPr>
                <a:defRPr/>
              </a:pPr>
              <a:t>‹#›</a:t>
            </a:fld>
            <a:endParaRPr lang="ja-JP" altLang="en-US"/>
          </a:p>
        </p:txBody>
      </p:sp>
    </p:spTree>
    <p:extLst>
      <p:ext uri="{BB962C8B-B14F-4D97-AF65-F5344CB8AC3E}">
        <p14:creationId xmlns:p14="http://schemas.microsoft.com/office/powerpoint/2010/main" val="21531991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C53F9F01-63F3-48A3-BE28-49EA54FB7F0C}"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52C12DA-175A-44C1-951D-A048B2042E6A}" type="slidenum">
              <a:rPr lang="ja-JP" altLang="en-US"/>
              <a:pPr>
                <a:defRPr/>
              </a:pPr>
              <a:t>‹#›</a:t>
            </a:fld>
            <a:endParaRPr lang="ja-JP" altLang="en-US"/>
          </a:p>
        </p:txBody>
      </p:sp>
    </p:spTree>
    <p:extLst>
      <p:ext uri="{BB962C8B-B14F-4D97-AF65-F5344CB8AC3E}">
        <p14:creationId xmlns:p14="http://schemas.microsoft.com/office/powerpoint/2010/main" val="25092577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CD499BC9-3F19-4D93-96C8-BF3B4701F650}"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B2547587-3FB4-43C3-BBCF-652141E8E13B}" type="slidenum">
              <a:rPr lang="ja-JP" altLang="en-US"/>
              <a:pPr>
                <a:defRPr/>
              </a:pPr>
              <a:t>‹#›</a:t>
            </a:fld>
            <a:endParaRPr lang="ja-JP" altLang="en-US"/>
          </a:p>
        </p:txBody>
      </p:sp>
    </p:spTree>
    <p:extLst>
      <p:ext uri="{BB962C8B-B14F-4D97-AF65-F5344CB8AC3E}">
        <p14:creationId xmlns:p14="http://schemas.microsoft.com/office/powerpoint/2010/main" val="17939018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192923C-7EA8-4AD5-90B0-FB174C8A130A}"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3C21377-1735-4E28-A378-06A7A31EC28F}" type="slidenum">
              <a:rPr lang="ja-JP" altLang="en-US"/>
              <a:pPr>
                <a:defRPr/>
              </a:pPr>
              <a:t>‹#›</a:t>
            </a:fld>
            <a:endParaRPr lang="ja-JP" altLang="en-US"/>
          </a:p>
        </p:txBody>
      </p:sp>
    </p:spTree>
    <p:extLst>
      <p:ext uri="{BB962C8B-B14F-4D97-AF65-F5344CB8AC3E}">
        <p14:creationId xmlns:p14="http://schemas.microsoft.com/office/powerpoint/2010/main" val="14150682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E775682D-9786-4C7F-A767-912F0644FC3D}"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48071CE-461E-4FB3-BE06-FD5417961516}" type="slidenum">
              <a:rPr lang="ja-JP" altLang="en-US"/>
              <a:pPr>
                <a:defRPr/>
              </a:pPr>
              <a:t>‹#›</a:t>
            </a:fld>
            <a:endParaRPr lang="ja-JP" altLang="en-US"/>
          </a:p>
        </p:txBody>
      </p:sp>
    </p:spTree>
    <p:extLst>
      <p:ext uri="{BB962C8B-B14F-4D97-AF65-F5344CB8AC3E}">
        <p14:creationId xmlns:p14="http://schemas.microsoft.com/office/powerpoint/2010/main" val="235041193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5D11B06-89E1-44E1-BBD4-FDE436E8C3A8}"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C1F8C3D-52B4-4421-B710-0CC4DEAFBF69}" type="slidenum">
              <a:rPr lang="ja-JP" altLang="en-US"/>
              <a:pPr>
                <a:defRPr/>
              </a:pPr>
              <a:t>‹#›</a:t>
            </a:fld>
            <a:endParaRPr lang="ja-JP" altLang="en-US"/>
          </a:p>
        </p:txBody>
      </p:sp>
    </p:spTree>
    <p:extLst>
      <p:ext uri="{BB962C8B-B14F-4D97-AF65-F5344CB8AC3E}">
        <p14:creationId xmlns:p14="http://schemas.microsoft.com/office/powerpoint/2010/main" val="23604001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57D124B1-8E89-4756-87F1-F7F5D747B40C}"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A3EEF75-CF9B-4D3D-853B-B796937E1EB8}" type="slidenum">
              <a:rPr lang="ja-JP" altLang="en-US"/>
              <a:pPr>
                <a:defRPr/>
              </a:pPr>
              <a:t>‹#›</a:t>
            </a:fld>
            <a:endParaRPr lang="ja-JP" altLang="en-US"/>
          </a:p>
        </p:txBody>
      </p:sp>
    </p:spTree>
    <p:extLst>
      <p:ext uri="{BB962C8B-B14F-4D97-AF65-F5344CB8AC3E}">
        <p14:creationId xmlns:p14="http://schemas.microsoft.com/office/powerpoint/2010/main" val="12248749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6479C46E-B713-48C4-814F-7F7482F127D9}"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2DA35C4-0D3C-4B76-92A0-F211CA8067E6}" type="slidenum">
              <a:rPr lang="ja-JP" altLang="en-US"/>
              <a:pPr>
                <a:defRPr/>
              </a:pPr>
              <a:t>‹#›</a:t>
            </a:fld>
            <a:endParaRPr lang="ja-JP" altLang="en-US"/>
          </a:p>
        </p:txBody>
      </p:sp>
    </p:spTree>
    <p:extLst>
      <p:ext uri="{BB962C8B-B14F-4D97-AF65-F5344CB8AC3E}">
        <p14:creationId xmlns:p14="http://schemas.microsoft.com/office/powerpoint/2010/main" val="18118819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97CB765C-56AC-4531-AADA-92DADBC905C4}"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4223BF9D-EA0C-4A38-89FE-A27C81891049}" type="slidenum">
              <a:rPr lang="ja-JP" altLang="en-US"/>
              <a:pPr>
                <a:defRPr/>
              </a:pPr>
              <a:t>‹#›</a:t>
            </a:fld>
            <a:endParaRPr lang="ja-JP" altLang="en-US"/>
          </a:p>
        </p:txBody>
      </p:sp>
    </p:spTree>
    <p:extLst>
      <p:ext uri="{BB962C8B-B14F-4D97-AF65-F5344CB8AC3E}">
        <p14:creationId xmlns:p14="http://schemas.microsoft.com/office/powerpoint/2010/main" val="3370428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3E3AC1C-B748-46B5-BEB9-3CA34837B64D}"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5578BCBD-9890-44E8-AE29-1ECE04A6B840}" type="slidenum">
              <a:rPr lang="ja-JP" altLang="en-US"/>
              <a:pPr>
                <a:defRPr/>
              </a:pPr>
              <a:t>‹#›</a:t>
            </a:fld>
            <a:endParaRPr lang="ja-JP" altLang="en-US"/>
          </a:p>
        </p:txBody>
      </p:sp>
    </p:spTree>
    <p:extLst>
      <p:ext uri="{BB962C8B-B14F-4D97-AF65-F5344CB8AC3E}">
        <p14:creationId xmlns:p14="http://schemas.microsoft.com/office/powerpoint/2010/main" val="12723311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CDC2F37-0816-4623-933F-4312E85EC2FB}"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07A64C44-4092-4BD3-9D85-925D1693D944}" type="slidenum">
              <a:rPr lang="ja-JP" altLang="en-US"/>
              <a:pPr>
                <a:defRPr/>
              </a:pPr>
              <a:t>‹#›</a:t>
            </a:fld>
            <a:endParaRPr lang="ja-JP" altLang="en-US"/>
          </a:p>
        </p:txBody>
      </p:sp>
    </p:spTree>
    <p:extLst>
      <p:ext uri="{BB962C8B-B14F-4D97-AF65-F5344CB8AC3E}">
        <p14:creationId xmlns:p14="http://schemas.microsoft.com/office/powerpoint/2010/main" val="312099087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7E66476C-7401-43B2-B5CB-09E3063D808B}"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B3A8C890-F783-4B1E-BCE0-E701C7F8A661}" type="slidenum">
              <a:rPr lang="ja-JP" altLang="en-US"/>
              <a:pPr>
                <a:defRPr/>
              </a:pPr>
              <a:t>‹#›</a:t>
            </a:fld>
            <a:endParaRPr lang="ja-JP" altLang="en-US"/>
          </a:p>
        </p:txBody>
      </p:sp>
    </p:spTree>
    <p:extLst>
      <p:ext uri="{BB962C8B-B14F-4D97-AF65-F5344CB8AC3E}">
        <p14:creationId xmlns:p14="http://schemas.microsoft.com/office/powerpoint/2010/main" val="92527220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3240AF1-2F44-4185-B3CF-327CE4FEF3E0}"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A429766-BCD5-4136-89E9-FE398EB6429B}" type="slidenum">
              <a:rPr lang="ja-JP" altLang="en-US"/>
              <a:pPr>
                <a:defRPr/>
              </a:pPr>
              <a:t>‹#›</a:t>
            </a:fld>
            <a:endParaRPr lang="ja-JP" altLang="en-US"/>
          </a:p>
        </p:txBody>
      </p:sp>
    </p:spTree>
    <p:extLst>
      <p:ext uri="{BB962C8B-B14F-4D97-AF65-F5344CB8AC3E}">
        <p14:creationId xmlns:p14="http://schemas.microsoft.com/office/powerpoint/2010/main" val="240054273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C14F11-6C5A-4A44-847D-35258956AB2A}"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57D1E0B4-FE6B-4D5B-8B4B-3222F4A0ABAB}" type="slidenum">
              <a:rPr lang="ja-JP" altLang="en-US"/>
              <a:pPr>
                <a:defRPr/>
              </a:pPr>
              <a:t>‹#›</a:t>
            </a:fld>
            <a:endParaRPr lang="ja-JP" altLang="en-US"/>
          </a:p>
        </p:txBody>
      </p:sp>
    </p:spTree>
    <p:extLst>
      <p:ext uri="{BB962C8B-B14F-4D97-AF65-F5344CB8AC3E}">
        <p14:creationId xmlns:p14="http://schemas.microsoft.com/office/powerpoint/2010/main" val="17159609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0B173F1F-C7A7-425E-8259-2DC3E00C8AE8}"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C403F23-AE8A-4E3B-8508-8955AD595C8B}" type="slidenum">
              <a:rPr lang="ja-JP" altLang="en-US"/>
              <a:pPr>
                <a:defRPr/>
              </a:pPr>
              <a:t>‹#›</a:t>
            </a:fld>
            <a:endParaRPr lang="ja-JP" altLang="en-US"/>
          </a:p>
        </p:txBody>
      </p:sp>
    </p:spTree>
    <p:extLst>
      <p:ext uri="{BB962C8B-B14F-4D97-AF65-F5344CB8AC3E}">
        <p14:creationId xmlns:p14="http://schemas.microsoft.com/office/powerpoint/2010/main" val="308185252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93C84C45-2506-478B-8499-B3681D33EF06}"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7B7F223-D765-4287-8EC6-34789A1927C8}" type="slidenum">
              <a:rPr lang="ja-JP" altLang="en-US"/>
              <a:pPr>
                <a:defRPr/>
              </a:pPr>
              <a:t>‹#›</a:t>
            </a:fld>
            <a:endParaRPr lang="ja-JP" altLang="en-US"/>
          </a:p>
        </p:txBody>
      </p:sp>
    </p:spTree>
    <p:extLst>
      <p:ext uri="{BB962C8B-B14F-4D97-AF65-F5344CB8AC3E}">
        <p14:creationId xmlns:p14="http://schemas.microsoft.com/office/powerpoint/2010/main" val="8991629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CF3B1A4-A793-41D7-8A52-80FD5C241C7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8BF9455-C2E2-4277-A558-BB0691D59932}" type="slidenum">
              <a:rPr lang="ja-JP" altLang="en-US"/>
              <a:pPr>
                <a:defRPr/>
              </a:pPr>
              <a:t>‹#›</a:t>
            </a:fld>
            <a:endParaRPr lang="ja-JP" altLang="en-US"/>
          </a:p>
        </p:txBody>
      </p:sp>
    </p:spTree>
    <p:extLst>
      <p:ext uri="{BB962C8B-B14F-4D97-AF65-F5344CB8AC3E}">
        <p14:creationId xmlns:p14="http://schemas.microsoft.com/office/powerpoint/2010/main" val="412696090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2085E39-E3F7-4AA2-8964-E1A3156D2A8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E619626-F477-4404-B57F-56FAB6E991F8}" type="slidenum">
              <a:rPr lang="ja-JP" altLang="en-US"/>
              <a:pPr>
                <a:defRPr/>
              </a:pPr>
              <a:t>‹#›</a:t>
            </a:fld>
            <a:endParaRPr lang="ja-JP" altLang="en-US"/>
          </a:p>
        </p:txBody>
      </p:sp>
    </p:spTree>
    <p:extLst>
      <p:ext uri="{BB962C8B-B14F-4D97-AF65-F5344CB8AC3E}">
        <p14:creationId xmlns:p14="http://schemas.microsoft.com/office/powerpoint/2010/main" val="8499091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0FE23F2-39B4-40BA-A505-1C5E09D474C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A4F963E6-9618-4374-B75D-14B032A63B3B}" type="slidenum">
              <a:rPr lang="ja-JP" altLang="en-US"/>
              <a:pPr>
                <a:defRPr/>
              </a:pPr>
              <a:t>‹#›</a:t>
            </a:fld>
            <a:endParaRPr lang="ja-JP" altLang="en-US"/>
          </a:p>
        </p:txBody>
      </p:sp>
    </p:spTree>
    <p:extLst>
      <p:ext uri="{BB962C8B-B14F-4D97-AF65-F5344CB8AC3E}">
        <p14:creationId xmlns:p14="http://schemas.microsoft.com/office/powerpoint/2010/main" val="31650751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F976FB6A-3F72-4587-81E2-5CD38F9F4D5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9461643A-C55F-461A-8984-41B8F89095B2}" type="slidenum">
              <a:rPr lang="ja-JP" altLang="en-US"/>
              <a:pPr>
                <a:defRPr/>
              </a:pPr>
              <a:t>‹#›</a:t>
            </a:fld>
            <a:endParaRPr lang="ja-JP" altLang="en-US"/>
          </a:p>
        </p:txBody>
      </p:sp>
    </p:spTree>
    <p:extLst>
      <p:ext uri="{BB962C8B-B14F-4D97-AF65-F5344CB8AC3E}">
        <p14:creationId xmlns:p14="http://schemas.microsoft.com/office/powerpoint/2010/main" val="2128710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D4A28D9A-79C5-470D-9636-E7363D9103DE}"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CFD9E7F3-C645-4BAE-BD90-E584694F1CC6}" type="slidenum">
              <a:rPr lang="ja-JP" altLang="en-US"/>
              <a:pPr>
                <a:defRPr/>
              </a:pPr>
              <a:t>‹#›</a:t>
            </a:fld>
            <a:endParaRPr lang="ja-JP" altLang="en-US"/>
          </a:p>
        </p:txBody>
      </p:sp>
    </p:spTree>
    <p:extLst>
      <p:ext uri="{BB962C8B-B14F-4D97-AF65-F5344CB8AC3E}">
        <p14:creationId xmlns:p14="http://schemas.microsoft.com/office/powerpoint/2010/main" val="84387933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DA3EB21-79D1-4DE5-AB82-F2C068FE7E7F}"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395C042-495E-484E-BA01-B149185DAD12}" type="slidenum">
              <a:rPr lang="ja-JP" altLang="en-US"/>
              <a:pPr>
                <a:defRPr/>
              </a:pPr>
              <a:t>‹#›</a:t>
            </a:fld>
            <a:endParaRPr lang="ja-JP" altLang="en-US"/>
          </a:p>
        </p:txBody>
      </p:sp>
    </p:spTree>
    <p:extLst>
      <p:ext uri="{BB962C8B-B14F-4D97-AF65-F5344CB8AC3E}">
        <p14:creationId xmlns:p14="http://schemas.microsoft.com/office/powerpoint/2010/main" val="300923455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890FE1C5-E50B-4A64-A7D7-AC8799B7E2D0}"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55942DED-635F-4312-AFD7-3D990C59A282}" type="slidenum">
              <a:rPr lang="ja-JP" altLang="en-US"/>
              <a:pPr>
                <a:defRPr/>
              </a:pPr>
              <a:t>‹#›</a:t>
            </a:fld>
            <a:endParaRPr lang="ja-JP" altLang="en-US"/>
          </a:p>
        </p:txBody>
      </p:sp>
    </p:spTree>
    <p:extLst>
      <p:ext uri="{BB962C8B-B14F-4D97-AF65-F5344CB8AC3E}">
        <p14:creationId xmlns:p14="http://schemas.microsoft.com/office/powerpoint/2010/main" val="416393346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8A298767-A80D-4A6E-B8E0-ED607E631FF6}"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B26D3900-B201-4178-BC8B-E92CFE62F464}" type="slidenum">
              <a:rPr lang="ja-JP" altLang="en-US"/>
              <a:pPr>
                <a:defRPr/>
              </a:pPr>
              <a:t>‹#›</a:t>
            </a:fld>
            <a:endParaRPr lang="ja-JP" altLang="en-US"/>
          </a:p>
        </p:txBody>
      </p:sp>
    </p:spTree>
    <p:extLst>
      <p:ext uri="{BB962C8B-B14F-4D97-AF65-F5344CB8AC3E}">
        <p14:creationId xmlns:p14="http://schemas.microsoft.com/office/powerpoint/2010/main" val="51537001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19E742E3-5C30-42F0-9CF7-540500D95D1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C4255376-E2BD-4E8F-BA2B-CF1615C3EF75}" type="slidenum">
              <a:rPr lang="ja-JP" altLang="en-US"/>
              <a:pPr>
                <a:defRPr/>
              </a:pPr>
              <a:t>‹#›</a:t>
            </a:fld>
            <a:endParaRPr lang="ja-JP" altLang="en-US"/>
          </a:p>
        </p:txBody>
      </p:sp>
    </p:spTree>
    <p:extLst>
      <p:ext uri="{BB962C8B-B14F-4D97-AF65-F5344CB8AC3E}">
        <p14:creationId xmlns:p14="http://schemas.microsoft.com/office/powerpoint/2010/main" val="34455007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037E30CB-61C1-4321-85D6-F5EED5848B1E}"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562061D0-8D56-48C0-B8FD-11C073470D98}" type="slidenum">
              <a:rPr lang="ja-JP" altLang="en-US"/>
              <a:pPr>
                <a:defRPr/>
              </a:pPr>
              <a:t>‹#›</a:t>
            </a:fld>
            <a:endParaRPr lang="ja-JP" altLang="en-US"/>
          </a:p>
        </p:txBody>
      </p:sp>
    </p:spTree>
    <p:extLst>
      <p:ext uri="{BB962C8B-B14F-4D97-AF65-F5344CB8AC3E}">
        <p14:creationId xmlns:p14="http://schemas.microsoft.com/office/powerpoint/2010/main" val="136005257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ADDAC29-05E6-4800-8A4A-84034E68B21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7983794-6423-43EC-9871-7252FD6CEF67}" type="slidenum">
              <a:rPr lang="ja-JP" altLang="en-US"/>
              <a:pPr>
                <a:defRPr/>
              </a:pPr>
              <a:t>‹#›</a:t>
            </a:fld>
            <a:endParaRPr lang="ja-JP" altLang="en-US"/>
          </a:p>
        </p:txBody>
      </p:sp>
    </p:spTree>
    <p:extLst>
      <p:ext uri="{BB962C8B-B14F-4D97-AF65-F5344CB8AC3E}">
        <p14:creationId xmlns:p14="http://schemas.microsoft.com/office/powerpoint/2010/main" val="7106260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3876EC5E-8024-4751-A6A2-9194F9902E5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63AFAE4-73A8-4F16-9819-A12D9B552523}" type="slidenum">
              <a:rPr lang="ja-JP" altLang="en-US"/>
              <a:pPr>
                <a:defRPr/>
              </a:pPr>
              <a:t>‹#›</a:t>
            </a:fld>
            <a:endParaRPr lang="ja-JP" altLang="en-US"/>
          </a:p>
        </p:txBody>
      </p:sp>
    </p:spTree>
    <p:extLst>
      <p:ext uri="{BB962C8B-B14F-4D97-AF65-F5344CB8AC3E}">
        <p14:creationId xmlns:p14="http://schemas.microsoft.com/office/powerpoint/2010/main" val="2015074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D8B23283-1387-49EE-AC7D-2D4835B3AC7E}"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3ECD48C6-8AA6-4982-AAF2-52E54A21B545}" type="slidenum">
              <a:rPr lang="ja-JP" altLang="en-US"/>
              <a:pPr>
                <a:defRPr/>
              </a:pPr>
              <a:t>‹#›</a:t>
            </a:fld>
            <a:endParaRPr lang="ja-JP" altLang="en-US"/>
          </a:p>
        </p:txBody>
      </p:sp>
    </p:spTree>
    <p:extLst>
      <p:ext uri="{BB962C8B-B14F-4D97-AF65-F5344CB8AC3E}">
        <p14:creationId xmlns:p14="http://schemas.microsoft.com/office/powerpoint/2010/main" val="347068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F31FF083-7DE1-44FC-801B-9954BBF4745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B00BE21-F02B-4034-B629-5FD81E6F7CBA}" type="slidenum">
              <a:rPr lang="ja-JP" altLang="en-US"/>
              <a:pPr>
                <a:defRPr/>
              </a:pPr>
              <a:t>‹#›</a:t>
            </a:fld>
            <a:endParaRPr lang="ja-JP" altLang="en-US"/>
          </a:p>
        </p:txBody>
      </p:sp>
    </p:spTree>
    <p:extLst>
      <p:ext uri="{BB962C8B-B14F-4D97-AF65-F5344CB8AC3E}">
        <p14:creationId xmlns:p14="http://schemas.microsoft.com/office/powerpoint/2010/main" val="1229398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939DF2F3-BEED-479D-B67B-D590120216A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C0467F5-2B40-44A1-95B6-4E1F7035A2A1}" type="slidenum">
              <a:rPr lang="ja-JP" altLang="en-US"/>
              <a:pPr>
                <a:defRPr/>
              </a:pPr>
              <a:t>‹#›</a:t>
            </a:fld>
            <a:endParaRPr lang="ja-JP" altLang="en-US"/>
          </a:p>
        </p:txBody>
      </p:sp>
    </p:spTree>
    <p:extLst>
      <p:ext uri="{BB962C8B-B14F-4D97-AF65-F5344CB8AC3E}">
        <p14:creationId xmlns:p14="http://schemas.microsoft.com/office/powerpoint/2010/main" val="64574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6491526-C094-43F5-80BF-3FD5B7CDE819}" type="datetime1">
              <a:rPr lang="ja-JP" altLang="en-US"/>
              <a:pPr>
                <a:defRPr/>
              </a:pPr>
              <a:t>2024/11/20</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C68647-E46C-4755-A2DB-F35377BD98A3}"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C5DECFD3-16FF-49AE-8E6D-1D8129387D41}" type="datetime1">
              <a:rPr lang="ja-JP" altLang="en-US"/>
              <a:pPr>
                <a:defRPr/>
              </a:pPr>
              <a:t>2024/11/20</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C90B2895-6AF4-4791-A0DB-3AB1131DB4F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69190800-62C9-4828-B88D-0B4A4CFFC605}" type="datetime1">
              <a:rPr lang="ja-JP" altLang="en-US"/>
              <a:pPr>
                <a:defRPr/>
              </a:pPr>
              <a:t>2024/11/20</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3F9E165-CEF7-402A-BF44-477016C5177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0D13E4E-06B6-4EE0-9A38-BA303A2320A7}" type="datetime1">
              <a:rPr lang="ja-JP" altLang="en-US"/>
              <a:pPr>
                <a:defRPr/>
              </a:pPr>
              <a:t>2024/11/20</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03EEB8E-79E9-4A0A-B807-24F741A7B58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B7A38A3-DDEF-4D95-B9B2-171D786EB0BA}" type="datetime1">
              <a:rPr lang="ja-JP" altLang="en-US"/>
              <a:pPr>
                <a:defRPr/>
              </a:pPr>
              <a:t>2024/11/20</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5657D60-8258-466F-9896-F3A84679D49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6CC8AB21-0F9B-4C02-B156-EAABE470AF0E}" type="datetime1">
              <a:rPr lang="ja-JP" altLang="en-US"/>
              <a:pPr>
                <a:defRPr/>
              </a:pPr>
              <a:t>2024/11/20</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BA1EFE3E-40E0-435F-8833-B7F53CFB813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6.png"/><Relationship Id="rId7"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2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テーマ３</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個人情報の流布</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697854"/>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自分や友人の個人情報を</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ネットに公開していませんか？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a:off x="4214813" y="4392613"/>
            <a:ext cx="1004887"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200">
                <a:solidFill>
                  <a:srgbClr val="FF0000"/>
                </a:solidFill>
              </a:rPr>
              <a:t>個人</a:t>
            </a:r>
            <a:endParaRPr kumimoji="1" lang="en-US" altLang="ja-JP" sz="3200">
              <a:solidFill>
                <a:srgbClr val="FF0000"/>
              </a:solidFill>
            </a:endParaRPr>
          </a:p>
          <a:p>
            <a:pPr eaLnBrk="1" hangingPunct="1">
              <a:buSzPct val="100000"/>
            </a:pPr>
            <a:r>
              <a:rPr kumimoji="1" lang="ja-JP" altLang="en-US" sz="3200">
                <a:solidFill>
                  <a:srgbClr val="FF0000"/>
                </a:solidFill>
              </a:rPr>
              <a:t>情報</a:t>
            </a:r>
            <a:endParaRPr kumimoji="1" lang="ja-JP" altLang="en-US" sz="28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99793" y="3979055"/>
            <a:ext cx="2593435" cy="1834832"/>
          </a:xfrm>
          <a:prstGeom prst="rect">
            <a:avLst/>
          </a:prstGeom>
        </p:spPr>
      </p:pic>
      <p:sp>
        <p:nvSpPr>
          <p:cNvPr id="7" name="正方形/長方形 6"/>
          <p:cNvSpPr/>
          <p:nvPr/>
        </p:nvSpPr>
        <p:spPr>
          <a:xfrm>
            <a:off x="2699792" y="3979881"/>
            <a:ext cx="2570847" cy="1834244"/>
          </a:xfrm>
          <a:prstGeom prst="rect">
            <a:avLst/>
          </a:prstGeom>
          <a:noFill/>
          <a:ln w="76200">
            <a:solidFill>
              <a:srgbClr val="7030A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85316" y="4619010"/>
            <a:ext cx="1573576" cy="1108115"/>
          </a:xfrm>
          <a:prstGeom prst="rect">
            <a:avLst/>
          </a:prstGeom>
        </p:spPr>
      </p:pic>
      <p:pic>
        <p:nvPicPr>
          <p:cNvPr id="12" name="図 1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194953" y="4255007"/>
            <a:ext cx="1062780" cy="1495645"/>
          </a:xfrm>
          <a:prstGeom prst="rect">
            <a:avLst/>
          </a:prstGeom>
        </p:spPr>
      </p:pic>
      <p:pic>
        <p:nvPicPr>
          <p:cNvPr id="3" name="図 2"/>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30736" y="2983712"/>
            <a:ext cx="2970316" cy="2101472"/>
          </a:xfrm>
          <a:prstGeom prst="rect">
            <a:avLst/>
          </a:prstGeom>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20" name="正方形/長方形 2"/>
            <p:cNvPicPr preferRelativeResize="0">
              <a:picLocks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①個人情報の公開</a:t>
              </a:r>
            </a:p>
          </p:txBody>
        </p:sp>
      </p:grpSp>
      <p:sp>
        <p:nvSpPr>
          <p:cNvPr id="6" name="正方形/長方形 5"/>
          <p:cNvSpPr/>
          <p:nvPr/>
        </p:nvSpPr>
        <p:spPr>
          <a:xfrm>
            <a:off x="179512" y="968268"/>
            <a:ext cx="8784976" cy="954107"/>
          </a:xfrm>
          <a:prstGeom prst="rect">
            <a:avLst/>
          </a:prstGeom>
          <a:no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Ｃ子さんは</a:t>
            </a:r>
            <a:r>
              <a:rPr lang="ja-JP" altLang="en-US" sz="2800">
                <a:ln w="0"/>
                <a:effectLst>
                  <a:outerShdw blurRad="38100" dist="19050" dir="2700000" algn="tl" rotWithShape="0">
                    <a:schemeClr val="dk1">
                      <a:alpha val="40000"/>
                    </a:schemeClr>
                  </a:outerShdw>
                </a:effectLst>
              </a:rPr>
              <a:t>、いろいろな</a:t>
            </a:r>
            <a:r>
              <a:rPr lang="ja-JP" altLang="en-US" sz="2800" dirty="0">
                <a:ln w="0"/>
                <a:effectLst>
                  <a:outerShdw blurRad="38100" dist="19050" dir="2700000" algn="tl" rotWithShape="0">
                    <a:schemeClr val="dk1">
                      <a:alpha val="40000"/>
                    </a:schemeClr>
                  </a:outerShdw>
                </a:effectLst>
              </a:rPr>
              <a:t>写真を撮って</a:t>
            </a:r>
            <a:r>
              <a:rPr lang="en-US" altLang="ja-JP" sz="2800" dirty="0">
                <a:ln w="0"/>
                <a:effectLst>
                  <a:outerShdw blurRad="38100" dist="19050" dir="2700000" algn="tl" rotWithShape="0">
                    <a:schemeClr val="dk1">
                      <a:alpha val="40000"/>
                    </a:schemeClr>
                  </a:outerShdw>
                </a:effectLst>
              </a:rPr>
              <a:t>SNS</a:t>
            </a:r>
            <a:r>
              <a:rPr lang="ja-JP" altLang="en-US" sz="2800" dirty="0">
                <a:ln w="0"/>
                <a:effectLst>
                  <a:outerShdw blurRad="38100" dist="19050" dir="2700000" algn="tl" rotWithShape="0">
                    <a:schemeClr val="dk1">
                      <a:alpha val="40000"/>
                    </a:schemeClr>
                  </a:outerShdw>
                </a:effectLst>
              </a:rPr>
              <a:t>にアップしていました。</a:t>
            </a:r>
            <a:r>
              <a:rPr lang="en-US" altLang="ja-JP" sz="2800" dirty="0">
                <a:ln w="0"/>
                <a:effectLst>
                  <a:outerShdw blurRad="38100" dist="19050" dir="2700000" algn="tl" rotWithShape="0">
                    <a:schemeClr val="dk1">
                      <a:alpha val="40000"/>
                    </a:schemeClr>
                  </a:outerShdw>
                </a:effectLst>
              </a:rPr>
              <a:t> </a:t>
            </a:r>
            <a:r>
              <a:rPr lang="ja-JP" altLang="en-US" sz="2800" dirty="0">
                <a:ln w="0"/>
                <a:effectLst>
                  <a:outerShdw blurRad="38100" dist="19050" dir="2700000" algn="tl" rotWithShape="0">
                    <a:schemeClr val="dk1">
                      <a:alpha val="40000"/>
                    </a:schemeClr>
                  </a:outerShdw>
                </a:effectLst>
              </a:rPr>
              <a:t>もちろん、名前や住所は非公開にしていました。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2" name="図 1"/>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5307918" y="3293619"/>
            <a:ext cx="2434973" cy="1656184"/>
          </a:xfrm>
          <a:prstGeom prst="rect">
            <a:avLst/>
          </a:prstGeom>
        </p:spPr>
      </p:pic>
      <p:sp>
        <p:nvSpPr>
          <p:cNvPr id="8" name="正方形/長方形 7"/>
          <p:cNvSpPr/>
          <p:nvPr/>
        </p:nvSpPr>
        <p:spPr>
          <a:xfrm>
            <a:off x="5130737" y="2983712"/>
            <a:ext cx="2970316" cy="2101472"/>
          </a:xfrm>
          <a:prstGeom prst="rect">
            <a:avLst/>
          </a:prstGeom>
          <a:noFill/>
          <a:ln w="762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043608" y="4390674"/>
            <a:ext cx="2217084" cy="1926752"/>
          </a:xfrm>
          <a:prstGeom prst="rect">
            <a:avLst/>
          </a:prstGeom>
          <a:effectLst>
            <a:outerShdw blurRad="50800" dist="38100" dir="2700000" algn="tl" rotWithShape="0">
              <a:prstClr val="black">
                <a:alpha val="40000"/>
              </a:prstClr>
            </a:outerShdw>
          </a:effectLst>
        </p:spPr>
      </p:pic>
      <p:pic>
        <p:nvPicPr>
          <p:cNvPr id="15" name="図 14"/>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99592" y="2136760"/>
            <a:ext cx="2453787" cy="243161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18420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769052" y="4135073"/>
            <a:ext cx="1821920" cy="1647426"/>
          </a:xfrm>
          <a:prstGeom prst="rect">
            <a:avLst/>
          </a:prstGeom>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20" name="正方形/長方形 2"/>
            <p:cNvPicPr preferRelativeResize="0">
              <a:picLocks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②個人情報の公開</a:t>
              </a:r>
            </a:p>
          </p:txBody>
        </p:sp>
      </p:grpSp>
      <p:sp>
        <p:nvSpPr>
          <p:cNvPr id="16" name="正方形/長方形 15"/>
          <p:cNvSpPr/>
          <p:nvPr/>
        </p:nvSpPr>
        <p:spPr>
          <a:xfrm>
            <a:off x="0" y="980728"/>
            <a:ext cx="9144000" cy="1384995"/>
          </a:xfrm>
          <a:prstGeom prst="rect">
            <a:avLst/>
          </a:prstGeom>
          <a:noFill/>
        </p:spPr>
        <p:txBody>
          <a:bodyPr wrap="square">
            <a:spAutoFit/>
          </a:bodyPr>
          <a:lstStyle/>
          <a:p>
            <a:pPr eaLnBrk="1" hangingPunct="1">
              <a:buSzPct val="100000"/>
              <a:defRPr/>
            </a:pPr>
            <a:r>
              <a:rPr lang="ja-JP" altLang="en-US" sz="2400" dirty="0">
                <a:ln w="0"/>
                <a:effectLst>
                  <a:outerShdw blurRad="38100" dist="19050" dir="2700000" algn="tl" rotWithShape="0">
                    <a:schemeClr val="dk1">
                      <a:alpha val="40000"/>
                    </a:schemeClr>
                  </a:outerShdw>
                </a:effectLst>
              </a:rPr>
              <a:t>　</a:t>
            </a:r>
            <a:r>
              <a:rPr lang="ja-JP" altLang="en-US" sz="2800" dirty="0">
                <a:ln w="0"/>
                <a:effectLst>
                  <a:outerShdw blurRad="38100" dist="19050" dir="2700000" algn="tl" rotWithShape="0">
                    <a:schemeClr val="dk1">
                      <a:alpha val="40000"/>
                    </a:schemeClr>
                  </a:outerShdw>
                </a:effectLst>
              </a:rPr>
              <a:t>ところが、公開していないはずの名前や住所、学校名などが書かれたメッセージが、知らない人から送られてくるようになりました。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9" name="図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803415" y="2609490"/>
            <a:ext cx="1837577" cy="1815504"/>
          </a:xfrm>
          <a:prstGeom prst="rect">
            <a:avLst/>
          </a:prstGeom>
        </p:spPr>
      </p:pic>
      <p:sp>
        <p:nvSpPr>
          <p:cNvPr id="17" name="角丸四角形吹き出し 16"/>
          <p:cNvSpPr/>
          <p:nvPr/>
        </p:nvSpPr>
        <p:spPr>
          <a:xfrm>
            <a:off x="863588" y="3172897"/>
            <a:ext cx="2837970" cy="612648"/>
          </a:xfrm>
          <a:prstGeom prst="wedgeRoundRectCallout">
            <a:avLst>
              <a:gd name="adj1" fmla="val -58095"/>
              <a:gd name="adj2" fmla="val 2444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吹き出し 22"/>
          <p:cNvSpPr/>
          <p:nvPr/>
        </p:nvSpPr>
        <p:spPr>
          <a:xfrm>
            <a:off x="863588" y="4040488"/>
            <a:ext cx="2837970" cy="612648"/>
          </a:xfrm>
          <a:prstGeom prst="wedgeRoundRectCallout">
            <a:avLst>
              <a:gd name="adj1" fmla="val -55372"/>
              <a:gd name="adj2" fmla="val 20242"/>
              <a:gd name="adj3" fmla="val 16667"/>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31540" y="4166499"/>
            <a:ext cx="3780420" cy="369332"/>
          </a:xfrm>
          <a:prstGeom prst="rect">
            <a:avLst/>
          </a:prstGeom>
          <a:noFill/>
        </p:spPr>
        <p:txBody>
          <a:bodyPr wrap="square">
            <a:spAutoFit/>
          </a:bodyPr>
          <a:lstStyle/>
          <a:p>
            <a:pPr algn="ctr" eaLnBrk="1" hangingPunct="1">
              <a:buSzPct val="100000"/>
              <a:defRPr/>
            </a:pPr>
            <a:r>
              <a:rPr lang="ja-JP" altLang="en-US" dirty="0">
                <a:ln w="0"/>
                <a:effectLst>
                  <a:outerShdw blurRad="38100" dist="19050" dir="2700000" algn="tl" rotWithShape="0">
                    <a:schemeClr val="dk1">
                      <a:alpha val="40000"/>
                    </a:schemeClr>
                  </a:outerShdw>
                </a:effectLst>
              </a:rPr>
              <a:t>この制服□□学校のだよね</a:t>
            </a:r>
            <a:endParaRPr lang="en-US" altLang="ja-JP"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25" name="角丸四角形吹き出し 24"/>
          <p:cNvSpPr/>
          <p:nvPr/>
        </p:nvSpPr>
        <p:spPr>
          <a:xfrm>
            <a:off x="863588" y="4904584"/>
            <a:ext cx="2837970" cy="612648"/>
          </a:xfrm>
          <a:prstGeom prst="wedgeRoundRectCallout">
            <a:avLst>
              <a:gd name="adj1" fmla="val -56279"/>
              <a:gd name="adj2" fmla="val 1323"/>
              <a:gd name="adj3" fmla="val 16667"/>
            </a:avLst>
          </a:prstGeom>
          <a:solidFill>
            <a:srgbClr val="9EFC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59532" y="5030595"/>
            <a:ext cx="3780420" cy="369332"/>
          </a:xfrm>
          <a:prstGeom prst="rect">
            <a:avLst/>
          </a:prstGeom>
          <a:noFill/>
        </p:spPr>
        <p:txBody>
          <a:bodyPr wrap="square">
            <a:spAutoFit/>
          </a:bodyPr>
          <a:lstStyle/>
          <a:p>
            <a:pPr algn="ctr" eaLnBrk="1" hangingPunct="1">
              <a:buSzPct val="100000"/>
              <a:defRPr/>
            </a:pPr>
            <a:r>
              <a:rPr lang="ja-JP" altLang="en-US" dirty="0">
                <a:ln w="0"/>
                <a:effectLst>
                  <a:outerShdw blurRad="38100" dist="19050" dir="2700000" algn="tl" rotWithShape="0">
                    <a:schemeClr val="dk1">
                      <a:alpha val="40000"/>
                    </a:schemeClr>
                  </a:outerShdw>
                </a:effectLst>
              </a:rPr>
              <a:t>○○に住んでいるんだね</a:t>
            </a:r>
            <a:endParaRPr lang="en-US" altLang="ja-JP"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27" name="角丸四角形吹き出し 26"/>
          <p:cNvSpPr/>
          <p:nvPr/>
        </p:nvSpPr>
        <p:spPr>
          <a:xfrm>
            <a:off x="5631384" y="4184504"/>
            <a:ext cx="2837970" cy="612648"/>
          </a:xfrm>
          <a:prstGeom prst="wedgeRoundRectCallout">
            <a:avLst>
              <a:gd name="adj1" fmla="val 55000"/>
              <a:gd name="adj2" fmla="val -6482"/>
              <a:gd name="adj3" fmla="val 16667"/>
            </a:avLst>
          </a:prstGeom>
          <a:solidFill>
            <a:srgbClr val="FECDB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184068" y="4310515"/>
            <a:ext cx="3780420" cy="369332"/>
          </a:xfrm>
          <a:prstGeom prst="rect">
            <a:avLst/>
          </a:prstGeom>
          <a:noFill/>
        </p:spPr>
        <p:txBody>
          <a:bodyPr wrap="square">
            <a:spAutoFit/>
          </a:bodyPr>
          <a:lstStyle/>
          <a:p>
            <a:pPr algn="ctr" eaLnBrk="1" hangingPunct="1">
              <a:buSzPct val="100000"/>
              <a:defRPr/>
            </a:pPr>
            <a:r>
              <a:rPr lang="ja-JP" altLang="en-US" dirty="0">
                <a:ln w="0"/>
                <a:effectLst>
                  <a:outerShdw blurRad="38100" dist="19050" dir="2700000" algn="tl" rotWithShape="0">
                    <a:schemeClr val="dk1">
                      <a:alpha val="40000"/>
                    </a:schemeClr>
                  </a:outerShdw>
                </a:effectLst>
              </a:rPr>
              <a:t>タイプ</a:t>
            </a:r>
            <a:r>
              <a:rPr lang="ja-JP" altLang="en-US">
                <a:ln w="0"/>
                <a:effectLst>
                  <a:outerShdw blurRad="38100" dist="19050" dir="2700000" algn="tl" rotWithShape="0">
                    <a:schemeClr val="dk1">
                      <a:alpha val="40000"/>
                    </a:schemeClr>
                  </a:outerShdw>
                </a:effectLst>
              </a:rPr>
              <a:t>だから、今度</a:t>
            </a:r>
            <a:r>
              <a:rPr lang="ja-JP" altLang="en-US" dirty="0">
                <a:ln w="0"/>
                <a:effectLst>
                  <a:outerShdw blurRad="38100" dist="19050" dir="2700000" algn="tl" rotWithShape="0">
                    <a:schemeClr val="dk1">
                      <a:alpha val="40000"/>
                    </a:schemeClr>
                  </a:outerShdw>
                </a:effectLst>
              </a:rPr>
              <a:t>あおうよ！</a:t>
            </a:r>
            <a:endParaRPr lang="en-US" altLang="ja-JP"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31" name="角丸四角形吹き出し 30"/>
          <p:cNvSpPr/>
          <p:nvPr/>
        </p:nvSpPr>
        <p:spPr>
          <a:xfrm>
            <a:off x="5616116" y="4904584"/>
            <a:ext cx="2837970" cy="612648"/>
          </a:xfrm>
          <a:prstGeom prst="wedgeRoundRectCallout">
            <a:avLst>
              <a:gd name="adj1" fmla="val 54546"/>
              <a:gd name="adj2" fmla="val -8585"/>
              <a:gd name="adj3" fmla="val 16667"/>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112060" y="5030595"/>
            <a:ext cx="3780420" cy="369332"/>
          </a:xfrm>
          <a:prstGeom prst="rect">
            <a:avLst/>
          </a:prstGeom>
          <a:noFill/>
        </p:spPr>
        <p:txBody>
          <a:bodyPr wrap="square">
            <a:spAutoFit/>
          </a:bodyPr>
          <a:lstStyle/>
          <a:p>
            <a:pPr algn="ctr" eaLnBrk="1" hangingPunct="1">
              <a:buSzPct val="100000"/>
              <a:defRPr/>
            </a:pPr>
            <a:r>
              <a:rPr lang="ja-JP" altLang="en-US" dirty="0">
                <a:ln w="0"/>
                <a:effectLst>
                  <a:outerShdw blurRad="38100" dist="19050" dir="2700000" algn="tl" rotWithShape="0">
                    <a:schemeClr val="dk1">
                      <a:alpha val="40000"/>
                    </a:schemeClr>
                  </a:outerShdw>
                </a:effectLst>
              </a:rPr>
              <a:t>□□学校１年５組Ｃ子さん？</a:t>
            </a:r>
            <a:endParaRPr lang="en-US" altLang="ja-JP"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18" name="図 1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4680" y="3068960"/>
            <a:ext cx="650896" cy="725478"/>
          </a:xfrm>
          <a:prstGeom prst="rect">
            <a:avLst/>
          </a:prstGeom>
        </p:spPr>
      </p:pic>
      <p:pic>
        <p:nvPicPr>
          <p:cNvPr id="34" name="図 33"/>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4680" y="4883243"/>
            <a:ext cx="554086" cy="704605"/>
          </a:xfrm>
          <a:prstGeom prst="rect">
            <a:avLst/>
          </a:prstGeom>
        </p:spPr>
      </p:pic>
      <p:pic>
        <p:nvPicPr>
          <p:cNvPr id="35" name="図 34"/>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8460432" y="4054570"/>
            <a:ext cx="664687" cy="740848"/>
          </a:xfrm>
          <a:prstGeom prst="rect">
            <a:avLst/>
          </a:prstGeom>
        </p:spPr>
      </p:pic>
      <p:sp>
        <p:nvSpPr>
          <p:cNvPr id="36" name="雲形吹き出し 35"/>
          <p:cNvSpPr/>
          <p:nvPr/>
        </p:nvSpPr>
        <p:spPr>
          <a:xfrm>
            <a:off x="5757487" y="1988841"/>
            <a:ext cx="2978455" cy="1840992"/>
          </a:xfrm>
          <a:prstGeom prst="cloudCallout">
            <a:avLst>
              <a:gd name="adj1" fmla="val -51552"/>
              <a:gd name="adj2" fmla="val 6067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5843704" y="2266422"/>
            <a:ext cx="2892238" cy="1200329"/>
          </a:xfrm>
          <a:prstGeom prst="rect">
            <a:avLst/>
          </a:prstGeom>
          <a:noFill/>
        </p:spPr>
        <p:txBody>
          <a:bodyPr wrap="square">
            <a:spAutoFit/>
          </a:bodyPr>
          <a:lstStyle/>
          <a:p>
            <a:pPr algn="ctr" eaLnBrk="1" hangingPunct="1">
              <a:buSzPct val="100000"/>
              <a:defRPr/>
            </a:pPr>
            <a:r>
              <a:rPr lang="ja-JP" altLang="en-US" sz="2400" b="1" dirty="0">
                <a:ln w="0"/>
                <a:solidFill>
                  <a:srgbClr val="FF0000"/>
                </a:solidFill>
                <a:effectLst>
                  <a:outerShdw blurRad="38100" dist="19050" dir="2700000" algn="tl" rotWithShape="0">
                    <a:schemeClr val="dk1">
                      <a:alpha val="40000"/>
                    </a:schemeClr>
                  </a:outerShdw>
                </a:effectLst>
              </a:rPr>
              <a:t>名前や住所が</a:t>
            </a:r>
            <a:endParaRPr lang="en-US" altLang="ja-JP" sz="2400" b="1" dirty="0">
              <a:ln w="0"/>
              <a:solidFill>
                <a:srgbClr val="FF0000"/>
              </a:solidFill>
              <a:effectLst>
                <a:outerShdw blurRad="38100" dist="19050" dir="2700000" algn="tl" rotWithShape="0">
                  <a:schemeClr val="dk1">
                    <a:alpha val="40000"/>
                  </a:schemeClr>
                </a:outerShdw>
              </a:effectLst>
            </a:endParaRPr>
          </a:p>
          <a:p>
            <a:pPr algn="ctr" eaLnBrk="1" hangingPunct="1">
              <a:buSzPct val="100000"/>
              <a:defRPr/>
            </a:pPr>
            <a:r>
              <a:rPr lang="ja-JP" altLang="en-US" sz="2400" b="1" dirty="0">
                <a:ln w="0"/>
                <a:solidFill>
                  <a:srgbClr val="FF0000"/>
                </a:solidFill>
                <a:effectLst>
                  <a:outerShdw blurRad="38100" dist="19050" dir="2700000" algn="tl" rotWithShape="0">
                    <a:schemeClr val="dk1">
                      <a:alpha val="40000"/>
                    </a:schemeClr>
                  </a:outerShdw>
                </a:effectLst>
              </a:rPr>
              <a:t>知られてる！</a:t>
            </a:r>
            <a:endParaRPr lang="en-US" altLang="ja-JP" sz="2400" b="1" dirty="0">
              <a:ln w="0"/>
              <a:solidFill>
                <a:srgbClr val="FF0000"/>
              </a:solidFill>
              <a:effectLst>
                <a:outerShdw blurRad="38100" dist="19050" dir="2700000" algn="tl" rotWithShape="0">
                  <a:schemeClr val="dk1">
                    <a:alpha val="40000"/>
                  </a:schemeClr>
                </a:outerShdw>
              </a:effectLst>
            </a:endParaRPr>
          </a:p>
          <a:p>
            <a:pPr algn="ctr" eaLnBrk="1" hangingPunct="1">
              <a:buSzPct val="100000"/>
              <a:defRPr/>
            </a:pPr>
            <a:r>
              <a:rPr lang="ja-JP" altLang="en-US" sz="2400" b="1" dirty="0">
                <a:ln w="0"/>
                <a:solidFill>
                  <a:srgbClr val="FF0000"/>
                </a:solidFill>
                <a:effectLst>
                  <a:outerShdw blurRad="38100" dist="19050" dir="2700000" algn="tl" rotWithShape="0">
                    <a:schemeClr val="dk1">
                      <a:alpha val="40000"/>
                    </a:schemeClr>
                  </a:outerShdw>
                </a:effectLst>
              </a:rPr>
              <a:t>どうして！？</a:t>
            </a:r>
            <a:endParaRPr lang="en-US" altLang="ja-JP" sz="2400" b="1" dirty="0">
              <a:ln w="0"/>
              <a:solidFill>
                <a:srgbClr val="FF0000"/>
              </a:solidFill>
              <a:effectLst>
                <a:outerShdw blurRad="38100" dist="19050" dir="2700000" algn="tl" rotWithShape="0">
                  <a:schemeClr val="dk1">
                    <a:alpha val="40000"/>
                  </a:schemeClr>
                </a:outerShdw>
              </a:effectLst>
            </a:endParaRPr>
          </a:p>
        </p:txBody>
      </p:sp>
      <p:pic>
        <p:nvPicPr>
          <p:cNvPr id="37" name="図 36"/>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4802" y="4040488"/>
            <a:ext cx="690774" cy="622617"/>
          </a:xfrm>
          <a:prstGeom prst="rect">
            <a:avLst/>
          </a:prstGeom>
        </p:spPr>
      </p:pic>
      <p:pic>
        <p:nvPicPr>
          <p:cNvPr id="33" name="図 32"/>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545355" y="4855289"/>
            <a:ext cx="563149" cy="711113"/>
          </a:xfrm>
          <a:prstGeom prst="rect">
            <a:avLst/>
          </a:prstGeom>
        </p:spPr>
      </p:pic>
      <p:sp>
        <p:nvSpPr>
          <p:cNvPr id="29" name="正方形/長方形 28"/>
          <p:cNvSpPr/>
          <p:nvPr/>
        </p:nvSpPr>
        <p:spPr>
          <a:xfrm>
            <a:off x="-78862" y="3301481"/>
            <a:ext cx="3780420" cy="369332"/>
          </a:xfrm>
          <a:prstGeom prst="rect">
            <a:avLst/>
          </a:prstGeom>
          <a:noFill/>
        </p:spPr>
        <p:txBody>
          <a:bodyPr wrap="square">
            <a:spAutoFit/>
          </a:bodyPr>
          <a:lstStyle/>
          <a:p>
            <a:pPr algn="ctr" eaLnBrk="1" hangingPunct="1">
              <a:buSzPct val="100000"/>
              <a:defRPr/>
            </a:pPr>
            <a:r>
              <a:rPr lang="ja-JP" altLang="en-US" dirty="0">
                <a:ln w="0"/>
                <a:effectLst>
                  <a:outerShdw blurRad="38100" dist="19050" dir="2700000" algn="tl" rotWithShape="0">
                    <a:schemeClr val="dk1">
                      <a:alpha val="40000"/>
                    </a:schemeClr>
                  </a:outerShdw>
                </a:effectLst>
              </a:rPr>
              <a:t>４人家族なんだね</a:t>
            </a:r>
            <a:endParaRPr lang="en-US" altLang="ja-JP" b="1" dirty="0">
              <a:ln w="9525">
                <a:solidFill>
                  <a:schemeClr val="tx1"/>
                </a:solidFill>
                <a:prstDash val="solid"/>
              </a:ln>
              <a:solidFill>
                <a:srgbClr val="FF0000"/>
              </a:solidFill>
              <a:effectLst>
                <a:outerShdw blurRad="50800" dist="38100" dir="5400000" algn="ctr" rotWithShape="0">
                  <a:schemeClr val="tx1"/>
                </a:outerShdw>
              </a:effectLst>
            </a:endParaRPr>
          </a:p>
        </p:txBody>
      </p:sp>
    </p:spTree>
    <p:extLst>
      <p:ext uri="{BB962C8B-B14F-4D97-AF65-F5344CB8AC3E}">
        <p14:creationId xmlns:p14="http://schemas.microsoft.com/office/powerpoint/2010/main" val="680853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5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fade">
                                      <p:cBhvr>
                                        <p:cTn id="16" dur="500"/>
                                        <p:tgtEl>
                                          <p:spTgt spid="3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nodeType="with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fade">
                                      <p:cBhvr>
                                        <p:cTn id="25" dur="500"/>
                                        <p:tgtEl>
                                          <p:spTgt spid="3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500"/>
                                        <p:tgtEl>
                                          <p:spTgt spid="2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5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500"/>
                                        <p:tgtEl>
                                          <p:spTgt spid="32"/>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fade">
                                      <p:cBhvr>
                                        <p:cTn id="39" dur="500"/>
                                        <p:tgtEl>
                                          <p:spTgt spid="31"/>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fade">
                                      <p:cBhvr>
                                        <p:cTn id="42" dur="500"/>
                                        <p:tgtEl>
                                          <p:spTgt spid="2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500"/>
                                        <p:tgtEl>
                                          <p:spTgt spid="27"/>
                                        </p:tgtEl>
                                      </p:cBhvr>
                                    </p:animEffect>
                                  </p:childTnLst>
                                </p:cTn>
                              </p:par>
                              <p:par>
                                <p:cTn id="46" presetID="10" presetClass="entr" presetSubtype="0" fill="hold" nodeType="withEffect">
                                  <p:stCondLst>
                                    <p:cond delay="0"/>
                                  </p:stCondLst>
                                  <p:childTnLst>
                                    <p:set>
                                      <p:cBhvr>
                                        <p:cTn id="47" dur="1" fill="hold">
                                          <p:stCondLst>
                                            <p:cond delay="0"/>
                                          </p:stCondLst>
                                        </p:cTn>
                                        <p:tgtEl>
                                          <p:spTgt spid="33"/>
                                        </p:tgtEl>
                                        <p:attrNameLst>
                                          <p:attrName>style.visibility</p:attrName>
                                        </p:attrNameLst>
                                      </p:cBhvr>
                                      <p:to>
                                        <p:strVal val="visible"/>
                                      </p:to>
                                    </p:set>
                                    <p:animEffect transition="in" filter="fade">
                                      <p:cBhvr>
                                        <p:cTn id="48" dur="500"/>
                                        <p:tgtEl>
                                          <p:spTgt spid="33"/>
                                        </p:tgtEl>
                                      </p:cBhvr>
                                    </p:animEffect>
                                  </p:childTnLst>
                                </p:cTn>
                              </p:par>
                              <p:par>
                                <p:cTn id="49" presetID="10" presetClass="entr" presetSubtype="0" fill="hold" nodeType="with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fade">
                                      <p:cBhvr>
                                        <p:cTn id="51" dur="500"/>
                                        <p:tgtEl>
                                          <p:spTgt spid="3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fade">
                                      <p:cBhvr>
                                        <p:cTn id="56" dur="500"/>
                                        <p:tgtEl>
                                          <p:spTgt spid="41"/>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fade">
                                      <p:cBhvr>
                                        <p:cTn id="5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3" grpId="0" animBg="1"/>
      <p:bldP spid="24" grpId="0"/>
      <p:bldP spid="25" grpId="0" animBg="1"/>
      <p:bldP spid="26" grpId="0"/>
      <p:bldP spid="27" grpId="0" animBg="1"/>
      <p:bldP spid="28" grpId="0"/>
      <p:bldP spid="31" grpId="0" animBg="1"/>
      <p:bldP spid="32" grpId="0"/>
      <p:bldP spid="36" grpId="0" animBg="1"/>
      <p:bldP spid="41" grpId="0"/>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0"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③考えてみよう！（その１）</a:t>
              </a:r>
            </a:p>
          </p:txBody>
        </p:sp>
      </p:grpSp>
      <p:sp>
        <p:nvSpPr>
          <p:cNvPr id="16" name="正方形/長方形 15"/>
          <p:cNvSpPr/>
          <p:nvPr/>
        </p:nvSpPr>
        <p:spPr>
          <a:xfrm>
            <a:off x="251520" y="1124744"/>
            <a:ext cx="8928992" cy="3046988"/>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公開していないはずのＣ子さんの氏名や住所などが、なぜ他の人に知られてしまったのでしょうか？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④個人の情報が特定される</a:t>
              </a:r>
            </a:p>
          </p:txBody>
        </p:sp>
      </p:grpSp>
      <p:sp>
        <p:nvSpPr>
          <p:cNvPr id="16" name="テキスト ボックス 4"/>
          <p:cNvSpPr>
            <a:spLocks noChangeArrowheads="1"/>
          </p:cNvSpPr>
          <p:nvPr/>
        </p:nvSpPr>
        <p:spPr bwMode="auto">
          <a:xfrm>
            <a:off x="250825" y="792163"/>
            <a:ext cx="8785225"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１．複数の情報の組み合わせ</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１つの情報では分からなくとも、複数の情報を組み合わせて個人を特定される場合があります。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２．写真に掲載されている情報</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身に付けている制服などから学校を特定されたり、写真の背景から居住地を特定される可能性があります。また、写真データそのものに位置情報や撮影日時などの情報が記録されている場合もあります。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0"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⑤考えてみよう！（その２）</a:t>
              </a:r>
            </a:p>
          </p:txBody>
        </p:sp>
      </p:grpSp>
      <p:sp>
        <p:nvSpPr>
          <p:cNvPr id="16" name="正方形/長方形 15"/>
          <p:cNvSpPr/>
          <p:nvPr/>
        </p:nvSpPr>
        <p:spPr>
          <a:xfrm>
            <a:off x="251520" y="1124744"/>
            <a:ext cx="8928992" cy="3046988"/>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自分の氏名・学校名・写真などの個人情報が、ＳＮＳなどネット上に流出</a:t>
            </a:r>
            <a:r>
              <a:rPr lang="en-US" altLang="ja-JP" sz="4800" dirty="0">
                <a:ln w="0"/>
                <a:effectLst>
                  <a:outerShdw blurRad="38100" dist="19050" dir="2700000" algn="tl" rotWithShape="0">
                    <a:schemeClr val="dk1">
                      <a:alpha val="40000"/>
                    </a:schemeClr>
                  </a:outerShdw>
                </a:effectLst>
              </a:rPr>
              <a:t>(</a:t>
            </a:r>
            <a:r>
              <a:rPr lang="ja-JP" altLang="en-US" sz="4800" dirty="0">
                <a:ln w="0"/>
                <a:effectLst>
                  <a:outerShdw blurRad="38100" dist="19050" dir="2700000" algn="tl" rotWithShape="0">
                    <a:schemeClr val="dk1">
                      <a:alpha val="40000"/>
                    </a:schemeClr>
                  </a:outerShdw>
                </a:effectLst>
              </a:rPr>
              <a:t>公開</a:t>
            </a:r>
            <a:r>
              <a:rPr lang="en-US" altLang="ja-JP" sz="4800" dirty="0">
                <a:ln w="0"/>
                <a:effectLst>
                  <a:outerShdw blurRad="38100" dist="19050" dir="2700000" algn="tl" rotWithShape="0">
                    <a:schemeClr val="dk1">
                      <a:alpha val="40000"/>
                    </a:schemeClr>
                  </a:outerShdw>
                </a:effectLst>
              </a:rPr>
              <a:t>)</a:t>
            </a:r>
            <a:r>
              <a:rPr lang="ja-JP" altLang="en-US" sz="4800" dirty="0">
                <a:ln w="0"/>
                <a:effectLst>
                  <a:outerShdw blurRad="38100" dist="19050" dir="2700000" algn="tl" rotWithShape="0">
                    <a:schemeClr val="dk1">
                      <a:alpha val="40000"/>
                    </a:schemeClr>
                  </a:outerShdw>
                </a:effectLst>
              </a:rPr>
              <a:t>することで、どのような影響があるでしょうか？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1269"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a:t>
            </a:r>
          </a:p>
        </p:txBody>
      </p:sp>
    </p:spTree>
    <p:extLst>
      <p:ext uri="{BB962C8B-B14F-4D97-AF65-F5344CB8AC3E}">
        <p14:creationId xmlns:p14="http://schemas.microsoft.com/office/powerpoint/2010/main" val="4068013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⑥個人情報がネット上に流出した際の影響</a:t>
              </a:r>
            </a:p>
          </p:txBody>
        </p:sp>
      </p:grpSp>
      <p:sp>
        <p:nvSpPr>
          <p:cNvPr id="16" name="テキスト ボックス 4"/>
          <p:cNvSpPr>
            <a:spLocks noChangeArrowheads="1"/>
          </p:cNvSpPr>
          <p:nvPr/>
        </p:nvSpPr>
        <p:spPr bwMode="auto">
          <a:xfrm>
            <a:off x="250825" y="692150"/>
            <a:ext cx="8642350"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１．全く知らない人からメッセージがくる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見知らぬ人から、身に覚えのないメッセージや要求がくるかもしれません。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２．犯罪にまき込まれる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見知らぬ人が自宅の周りをうろついたり、電話をかけてきたりといったストーカー行為を受けるかもしれません。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３．迷惑メールやウイルス付きメールがくる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見知らぬ人から悪意のあるメールが送られてくるかもしれません。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animEffect transition="in" filter="fade">
                                      <p:cBhvr>
                                        <p:cTn id="23" dur="500"/>
                                        <p:tgtEl>
                                          <p:spTgt spid="16">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xEl>
                                              <p:pRg st="5" end="5"/>
                                            </p:txEl>
                                          </p:spTgt>
                                        </p:tgtEl>
                                        <p:attrNameLst>
                                          <p:attrName>style.visibility</p:attrName>
                                        </p:attrNameLst>
                                      </p:cBhvr>
                                      <p:to>
                                        <p:strVal val="visible"/>
                                      </p:to>
                                    </p:set>
                                    <p:animEffect transition="in" filter="fade">
                                      <p:cBhvr>
                                        <p:cTn id="26" dur="500"/>
                                        <p:tgtEl>
                                          <p:spTgt spid="1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4339" name="正方形/長方形 2"/>
          <p:cNvPicPr preferRelativeResize="0">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⑦注意してほしいポイント</a:t>
            </a:r>
          </a:p>
        </p:txBody>
      </p:sp>
      <p:sp>
        <p:nvSpPr>
          <p:cNvPr id="16" name="テキスト ボックス 4"/>
          <p:cNvSpPr>
            <a:spLocks noChangeArrowheads="1"/>
          </p:cNvSpPr>
          <p:nvPr/>
        </p:nvSpPr>
        <p:spPr bwMode="auto">
          <a:xfrm>
            <a:off x="250825" y="908050"/>
            <a:ext cx="8785671"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１．ネットにいったん書き込んだら消せません</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ネットに書き込んだものはデジタルデータとして無限にコピーでき拡散させることができます。いったん書き込んだら消すことはできません。（＝</a:t>
            </a:r>
            <a:r>
              <a:rPr lang="ja-JP" altLang="en-US" sz="3200" dirty="0">
                <a:solidFill>
                  <a:srgbClr val="00206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デジタルタトゥー</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２．自分だけでなく、友人や家族の個人情報も　</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守りましょう</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友人や家族と撮影した写真を勝手にＳＮＳなどに掲載すると、知らず知らずのうちに友人や家族のプライバシーを暴露していることもあります。</a:t>
            </a:r>
          </a:p>
        </p:txBody>
      </p:sp>
      <p:sp>
        <p:nvSpPr>
          <p:cNvPr id="3" name="フローチャート: 抜出し 2"/>
          <p:cNvSpPr/>
          <p:nvPr/>
        </p:nvSpPr>
        <p:spPr>
          <a:xfrm>
            <a:off x="8122096" y="48818"/>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4343" name="テキスト ボックス 3"/>
          <p:cNvSpPr txBox="1">
            <a:spLocks noChangeArrowheads="1"/>
          </p:cNvSpPr>
          <p:nvPr/>
        </p:nvSpPr>
        <p:spPr bwMode="auto">
          <a:xfrm>
            <a:off x="8236396" y="169468"/>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627</TotalTime>
  <Words>529</Words>
  <Application>Microsoft Office PowerPoint</Application>
  <PresentationFormat>画面に合わせる (4:3)</PresentationFormat>
  <Paragraphs>50</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8</vt:i4>
      </vt:variant>
    </vt:vector>
  </HeadingPairs>
  <TitlesOfParts>
    <vt:vector size="21"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67</cp:revision>
  <cp:lastPrinted>2020-10-29T05:05:04Z</cp:lastPrinted>
  <dcterms:created xsi:type="dcterms:W3CDTF">1601-01-01T00:00:00Z</dcterms:created>
  <dcterms:modified xsi:type="dcterms:W3CDTF">2024-11-20T00:52:07Z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2024-11-20T00:52:07Z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1558c763-8237-4616-a83f-d4cf78d5d473</vt:lpwstr>
  </property>
  <property fmtid="{D5CDD505-2E9C-101B-9397-08002B2CF9AE}" pid="9" name="MSIP_Label_defa4170-0d19-0005-0004-bc88714345d2_ContentBits">
    <vt:lpwstr>0</vt:lpwstr>
  </property>
</Properties>
</file>