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7" r:id="rId1"/>
    <p:sldMasterId id="2147483888" r:id="rId2"/>
    <p:sldMasterId id="2147483889" r:id="rId3"/>
    <p:sldMasterId id="2147483890" r:id="rId4"/>
    <p:sldMasterId id="2147483891" r:id="rId5"/>
    <p:sldMasterId id="2147483892" r:id="rId6"/>
  </p:sldMasterIdLst>
  <p:notesMasterIdLst>
    <p:notesMasterId r:id="rId15"/>
  </p:notesMasterIdLst>
  <p:handoutMasterIdLst>
    <p:handoutMasterId r:id="rId16"/>
  </p:handoutMasterIdLst>
  <p:sldIdLst>
    <p:sldId id="448" r:id="rId7"/>
    <p:sldId id="450" r:id="rId8"/>
    <p:sldId id="496" r:id="rId9"/>
    <p:sldId id="497" r:id="rId10"/>
    <p:sldId id="498" r:id="rId11"/>
    <p:sldId id="500" r:id="rId12"/>
    <p:sldId id="499" r:id="rId13"/>
    <p:sldId id="501" r:id="rId14"/>
  </p:sldIdLst>
  <p:sldSz cx="9144000" cy="6858000" type="screen4x3"/>
  <p:notesSz cx="6807200" cy="9939338"/>
  <p:custDataLst>
    <p:tags r:id="rId17"/>
  </p:custDataLst>
  <p:defaultTextStyle>
    <a:defPPr>
      <a:defRPr lang="ja-JP"/>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348" userDrawn="1">
          <p15:clr>
            <a:srgbClr val="A4A3A4"/>
          </p15:clr>
        </p15:guide>
        <p15:guide id="2" pos="2859"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55" d="100"/>
          <a:sy n="155" d="100"/>
        </p:scale>
        <p:origin x="1974" y="156"/>
      </p:cViewPr>
      <p:guideLst>
        <p:guide orient="horz" pos="2160"/>
        <p:guide pos="2880"/>
      </p:guideLst>
    </p:cSldViewPr>
  </p:slideViewPr>
  <p:notesTextViewPr>
    <p:cViewPr>
      <p:scale>
        <a:sx n="100" d="100"/>
        <a:sy n="100" d="100"/>
      </p:scale>
      <p:origin x="0" y="0"/>
    </p:cViewPr>
  </p:notesTextViewPr>
  <p:notesViewPr>
    <p:cSldViewPr>
      <p:cViewPr varScale="1">
        <p:scale>
          <a:sx n="52" d="100"/>
          <a:sy n="52" d="100"/>
        </p:scale>
        <p:origin x="2958" y="96"/>
      </p:cViewPr>
      <p:guideLst>
        <p:guide orient="horz" pos="2348"/>
        <p:guide pos="2859"/>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5" Type="http://schemas.openxmlformats.org/officeDocument/2006/relationships/slideMaster" Target="slideMasters/slideMaster5.xml"/><Relationship Id="rId15"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スライド番号プレースホルダー 5"/>
          <p:cNvSpPr>
            <a:spLocks noGrp="1"/>
          </p:cNvSpPr>
          <p:nvPr>
            <p:ph type="sldNum" sz="quarter" idx="3"/>
          </p:nvPr>
        </p:nvSpPr>
        <p:spPr>
          <a:xfrm>
            <a:off x="3855082" y="9441814"/>
            <a:ext cx="2950529" cy="497524"/>
          </a:xfrm>
          <a:prstGeom prst="rect">
            <a:avLst/>
          </a:prstGeom>
        </p:spPr>
        <p:txBody>
          <a:bodyPr vert="horz" lIns="91559" tIns="45779" rIns="91559" bIns="45779" rtlCol="0" anchor="b"/>
          <a:lstStyle>
            <a:lvl1pPr algn="r">
              <a:defRPr sz="1200"/>
            </a:lvl1pPr>
          </a:lstStyle>
          <a:p>
            <a:fld id="{9B0F4BE5-1597-48A3-AD34-2A9D911A3A7A}" type="slidenum">
              <a:rPr kumimoji="1" lang="ja-JP" altLang="en-US" smtClean="0"/>
              <a:t>‹#›</a:t>
            </a:fld>
            <a:endParaRPr kumimoji="1" lang="ja-JP" altLang="en-US"/>
          </a:p>
        </p:txBody>
      </p:sp>
      <p:sp>
        <p:nvSpPr>
          <p:cNvPr id="7" name="ヘッダー プレースホルダー 6"/>
          <p:cNvSpPr>
            <a:spLocks noGrp="1"/>
          </p:cNvSpPr>
          <p:nvPr>
            <p:ph type="hdr" sz="quarter"/>
          </p:nvPr>
        </p:nvSpPr>
        <p:spPr>
          <a:xfrm>
            <a:off x="0" y="0"/>
            <a:ext cx="2950529" cy="497524"/>
          </a:xfrm>
          <a:prstGeom prst="rect">
            <a:avLst/>
          </a:prstGeom>
        </p:spPr>
        <p:txBody>
          <a:bodyPr vert="horz" lIns="91559" tIns="45779" rIns="91559" bIns="45779" rtlCol="0"/>
          <a:lstStyle>
            <a:lvl1pPr algn="l">
              <a:defRPr sz="1200"/>
            </a:lvl1pPr>
          </a:lstStyle>
          <a:p>
            <a:endParaRPr kumimoji="1" lang="ja-JP" altLang="en-US"/>
          </a:p>
        </p:txBody>
      </p:sp>
      <p:sp>
        <p:nvSpPr>
          <p:cNvPr id="8" name="フッター プレースホルダー 7"/>
          <p:cNvSpPr>
            <a:spLocks noGrp="1"/>
          </p:cNvSpPr>
          <p:nvPr>
            <p:ph type="ftr" sz="quarter" idx="2"/>
          </p:nvPr>
        </p:nvSpPr>
        <p:spPr>
          <a:xfrm>
            <a:off x="0" y="9441814"/>
            <a:ext cx="2950529" cy="497524"/>
          </a:xfrm>
          <a:prstGeom prst="rect">
            <a:avLst/>
          </a:prstGeom>
        </p:spPr>
        <p:txBody>
          <a:bodyPr vert="horz" lIns="91559" tIns="45779" rIns="91559" bIns="45779" rtlCol="0" anchor="b"/>
          <a:lstStyle>
            <a:lvl1pPr algn="l">
              <a:defRPr sz="1200"/>
            </a:lvl1pPr>
          </a:lstStyle>
          <a:p>
            <a:endParaRPr kumimoji="1" lang="ja-JP" altLang="en-US"/>
          </a:p>
        </p:txBody>
      </p:sp>
    </p:spTree>
    <p:extLst>
      <p:ext uri="{BB962C8B-B14F-4D97-AF65-F5344CB8AC3E}">
        <p14:creationId xmlns:p14="http://schemas.microsoft.com/office/powerpoint/2010/main" val="1700578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7574" name="ヘッダー プレースホルダ 1"/>
          <p:cNvSpPr>
            <a:spLocks noGrp="1" noChangeArrowheads="1"/>
          </p:cNvSpPr>
          <p:nvPr>
            <p:ph type="hdr" sz="quarter"/>
          </p:nvPr>
        </p:nvSpPr>
        <p:spPr bwMode="auto">
          <a:xfrm>
            <a:off x="2" y="0"/>
            <a:ext cx="2949786" cy="4969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t" anchorCtr="0" compatLnSpc="1">
            <a:prstTxWarp prst="textNoShape">
              <a:avLst/>
            </a:prstTxWarp>
          </a:bodyPr>
          <a:lstStyle>
            <a:lvl1pP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endParaRPr lang="ja-JP" altLang="en-US"/>
          </a:p>
        </p:txBody>
      </p:sp>
      <p:sp>
        <p:nvSpPr>
          <p:cNvPr id="147575" name="日付プレースホルダ 2"/>
          <p:cNvSpPr>
            <a:spLocks noGrp="1" noChangeArrowheads="1"/>
          </p:cNvSpPr>
          <p:nvPr>
            <p:ph type="dt" idx="1"/>
          </p:nvPr>
        </p:nvSpPr>
        <p:spPr bwMode="auto">
          <a:xfrm>
            <a:off x="3855840" y="0"/>
            <a:ext cx="2949786" cy="4969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t" anchorCtr="0" compatLnSpc="1">
            <a:prstTxWarp prst="textNoShape">
              <a:avLst/>
            </a:prstTxWarp>
          </a:bodyPr>
          <a:lstStyle>
            <a:lvl1pPr algn="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fld id="{1211280A-4A07-4BE8-93C1-CCAE02A0F1A9}" type="datetime1">
              <a:rPr lang="ja-JP" altLang="en-US"/>
              <a:pPr>
                <a:defRPr/>
              </a:pPr>
              <a:t>2024/3/14</a:t>
            </a:fld>
            <a:endParaRPr lang="ja-JP" altLang="en-US"/>
          </a:p>
        </p:txBody>
      </p:sp>
      <p:sp>
        <p:nvSpPr>
          <p:cNvPr id="7172" name="スライド イメージ プレースホルダ 3"/>
          <p:cNvSpPr>
            <a:spLocks noGrp="1" noRot="1" noChangeAspect="1" noChangeArrowheads="1"/>
          </p:cNvSpPr>
          <p:nvPr>
            <p:ph type="sldImg" idx="2"/>
          </p:nvPr>
        </p:nvSpPr>
        <p:spPr bwMode="auto">
          <a:xfrm>
            <a:off x="919163" y="746125"/>
            <a:ext cx="4968875" cy="3727450"/>
          </a:xfrm>
          <a:prstGeom prst="rect">
            <a:avLst/>
          </a:prstGeom>
          <a:noFill/>
          <a:ln w="12700" algn="ctr">
            <a:solidFill>
              <a:srgbClr val="000000"/>
            </a:solidFill>
            <a:round/>
            <a:headEnd/>
            <a:tailEnd/>
          </a:ln>
          <a:extLst>
            <a:ext uri="{909E8E84-426E-40DD-AFC4-6F175D3DCCD1}">
              <a14:hiddenFill xmlns:a14="http://schemas.microsoft.com/office/drawing/2010/main">
                <a:solidFill>
                  <a:srgbClr val="FFFFFF"/>
                </a:solidFill>
              </a14:hiddenFill>
            </a:ext>
          </a:extLst>
        </p:spPr>
      </p:sp>
      <p:sp>
        <p:nvSpPr>
          <p:cNvPr id="147577" name="ノート プレースホルダ 4"/>
          <p:cNvSpPr>
            <a:spLocks noGrp="1" noChangeArrowheads="1"/>
          </p:cNvSpPr>
          <p:nvPr>
            <p:ph type="body" sz="quarter" idx="3"/>
          </p:nvPr>
        </p:nvSpPr>
        <p:spPr bwMode="auto">
          <a:xfrm>
            <a:off x="680721" y="4721187"/>
            <a:ext cx="5445760" cy="44727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t" anchorCtr="0" compatLnSpc="1">
            <a:prstTxWarp prst="textNoShape">
              <a:avLst/>
            </a:prstTxWarp>
          </a:bodyPr>
          <a:lstStyle/>
          <a:p>
            <a:pPr lvl="0"/>
            <a:r>
              <a:rPr lang="ja-JP" altLang="ja-JP" noProof="0"/>
              <a:t>マスタ テキストの書式設定</a:t>
            </a:r>
          </a:p>
          <a:p>
            <a:pPr lvl="1"/>
            <a:r>
              <a:rPr lang="ja-JP" altLang="ja-JP" noProof="0"/>
              <a:t>第 2 レベル</a:t>
            </a:r>
          </a:p>
          <a:p>
            <a:pPr lvl="2"/>
            <a:r>
              <a:rPr lang="ja-JP" altLang="ja-JP" noProof="0"/>
              <a:t>第 3 レベル</a:t>
            </a:r>
          </a:p>
          <a:p>
            <a:pPr lvl="3"/>
            <a:r>
              <a:rPr lang="ja-JP" altLang="ja-JP" noProof="0"/>
              <a:t>第 4 レベル</a:t>
            </a:r>
          </a:p>
          <a:p>
            <a:pPr lvl="4"/>
            <a:r>
              <a:rPr lang="ja-JP" altLang="ja-JP" noProof="0"/>
              <a:t>第 5 レベル</a:t>
            </a:r>
          </a:p>
        </p:txBody>
      </p:sp>
      <p:sp>
        <p:nvSpPr>
          <p:cNvPr id="147578" name="フッター プレースホルダ 5"/>
          <p:cNvSpPr>
            <a:spLocks noGrp="1" noChangeArrowheads="1"/>
          </p:cNvSpPr>
          <p:nvPr>
            <p:ph type="ftr" sz="quarter" idx="4"/>
          </p:nvPr>
        </p:nvSpPr>
        <p:spPr bwMode="auto">
          <a:xfrm>
            <a:off x="2" y="9440646"/>
            <a:ext cx="2949786" cy="4969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b" anchorCtr="0" compatLnSpc="1">
            <a:prstTxWarp prst="textNoShape">
              <a:avLst/>
            </a:prstTxWarp>
          </a:bodyPr>
          <a:lstStyle>
            <a:lvl1pP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endParaRPr lang="ja-JP" altLang="en-US"/>
          </a:p>
        </p:txBody>
      </p:sp>
      <p:sp>
        <p:nvSpPr>
          <p:cNvPr id="147579" name="スライド番号プレースホルダ 6"/>
          <p:cNvSpPr>
            <a:spLocks noGrp="1" noChangeArrowheads="1"/>
          </p:cNvSpPr>
          <p:nvPr>
            <p:ph type="sldNum" sz="quarter" idx="5"/>
          </p:nvPr>
        </p:nvSpPr>
        <p:spPr bwMode="auto">
          <a:xfrm>
            <a:off x="3855840" y="9440646"/>
            <a:ext cx="2949786" cy="4969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b" anchorCtr="0" compatLnSpc="1">
            <a:prstTxWarp prst="textNoShape">
              <a:avLst/>
            </a:prstTxWarp>
          </a:bodyPr>
          <a:lstStyle>
            <a:lvl1pPr algn="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fld id="{EAA0A606-7D5C-4E46-AF83-68985A4FDA6D}" type="slidenum">
              <a:rPr lang="ja-JP" altLang="en-US"/>
              <a:pPr>
                <a:defRPr/>
              </a:pPr>
              <a:t>‹#›</a:t>
            </a:fld>
            <a:endParaRPr lang="ja-JP" altLang="en-US"/>
          </a:p>
        </p:txBody>
      </p:sp>
    </p:spTree>
    <p:extLst>
      <p:ext uri="{BB962C8B-B14F-4D97-AF65-F5344CB8AC3E}">
        <p14:creationId xmlns:p14="http://schemas.microsoft.com/office/powerpoint/2010/main" val="158446466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buSzPct val="100000"/>
      <a:defRPr kumimoji="1" sz="1200" kern="1200">
        <a:solidFill>
          <a:schemeClr val="tx1"/>
        </a:solidFill>
        <a:latin typeface="+mn-lt"/>
        <a:ea typeface="+mn-ea"/>
        <a:cs typeface="+mn-cs"/>
      </a:defRPr>
    </a:lvl1pPr>
    <a:lvl2pPr marL="457200" algn="l" rtl="0" eaLnBrk="0" fontAlgn="base" hangingPunct="0">
      <a:spcBef>
        <a:spcPct val="30000"/>
      </a:spcBef>
      <a:spcAft>
        <a:spcPct val="0"/>
      </a:spcAft>
      <a:buSzPct val="100000"/>
      <a:defRPr kumimoji="1" sz="1200" kern="1200">
        <a:solidFill>
          <a:schemeClr val="tx1"/>
        </a:solidFill>
        <a:latin typeface="+mn-lt"/>
        <a:ea typeface="+mn-ea"/>
        <a:cs typeface="+mn-cs"/>
      </a:defRPr>
    </a:lvl2pPr>
    <a:lvl3pPr marL="914400" algn="l" rtl="0" eaLnBrk="0" fontAlgn="base" hangingPunct="0">
      <a:spcBef>
        <a:spcPct val="30000"/>
      </a:spcBef>
      <a:spcAft>
        <a:spcPct val="0"/>
      </a:spcAft>
      <a:buSzPct val="100000"/>
      <a:defRPr kumimoji="1" sz="1200" kern="1200">
        <a:solidFill>
          <a:schemeClr val="tx1"/>
        </a:solidFill>
        <a:latin typeface="+mn-lt"/>
        <a:ea typeface="+mn-ea"/>
        <a:cs typeface="+mn-cs"/>
      </a:defRPr>
    </a:lvl3pPr>
    <a:lvl4pPr marL="1371600" algn="l" rtl="0" eaLnBrk="0" fontAlgn="base" hangingPunct="0">
      <a:spcBef>
        <a:spcPct val="30000"/>
      </a:spcBef>
      <a:spcAft>
        <a:spcPct val="0"/>
      </a:spcAft>
      <a:buSzPct val="100000"/>
      <a:defRPr kumimoji="1" sz="1200" kern="1200">
        <a:solidFill>
          <a:schemeClr val="tx1"/>
        </a:solidFill>
        <a:latin typeface="+mn-lt"/>
        <a:ea typeface="+mn-ea"/>
        <a:cs typeface="+mn-cs"/>
      </a:defRPr>
    </a:lvl4pPr>
    <a:lvl5pPr marL="1828800" algn="l" rtl="0" eaLnBrk="0" fontAlgn="base" hangingPunct="0">
      <a:spcBef>
        <a:spcPct val="30000"/>
      </a:spcBef>
      <a:spcAft>
        <a:spcPct val="0"/>
      </a:spcAft>
      <a:buSzPct val="100000"/>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762F86E3-EFB5-43C2-B37E-AE23E2C77805}" type="datetime1">
              <a:rPr lang="ja-JP" altLang="en-US"/>
              <a:pPr>
                <a:defRPr/>
              </a:pPr>
              <a:t>2024/3/14</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D90937E3-13B0-4ADB-9D23-293E42244A41}" type="slidenum">
              <a:rPr lang="ja-JP" altLang="en-US"/>
              <a:pPr>
                <a:defRPr/>
              </a:pPr>
              <a:t>‹#›</a:t>
            </a:fld>
            <a:endParaRPr lang="ja-JP" altLang="en-US"/>
          </a:p>
        </p:txBody>
      </p:sp>
    </p:spTree>
    <p:extLst>
      <p:ext uri="{BB962C8B-B14F-4D97-AF65-F5344CB8AC3E}">
        <p14:creationId xmlns:p14="http://schemas.microsoft.com/office/powerpoint/2010/main" val="4740442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2AA98C8D-F849-4205-BB71-72C1FEA8E272}" type="datetime1">
              <a:rPr lang="ja-JP" altLang="en-US"/>
              <a:pPr>
                <a:defRPr/>
              </a:pPr>
              <a:t>2024/3/14</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501EDAD3-5840-4ADD-A712-2BB8E8FBC965}" type="slidenum">
              <a:rPr lang="ja-JP" altLang="en-US"/>
              <a:pPr>
                <a:defRPr/>
              </a:pPr>
              <a:t>‹#›</a:t>
            </a:fld>
            <a:endParaRPr lang="ja-JP" altLang="en-US"/>
          </a:p>
        </p:txBody>
      </p:sp>
    </p:spTree>
    <p:extLst>
      <p:ext uri="{BB962C8B-B14F-4D97-AF65-F5344CB8AC3E}">
        <p14:creationId xmlns:p14="http://schemas.microsoft.com/office/powerpoint/2010/main" val="5222150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4015E74-8350-4182-94B7-8676BACDDC14}" type="datetime1">
              <a:rPr lang="ja-JP" altLang="en-US"/>
              <a:pPr>
                <a:defRPr/>
              </a:pPr>
              <a:t>2024/3/14</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7645779D-415C-4692-B790-9BFE7A730E09}" type="slidenum">
              <a:rPr lang="ja-JP" altLang="en-US"/>
              <a:pPr>
                <a:defRPr/>
              </a:pPr>
              <a:t>‹#›</a:t>
            </a:fld>
            <a:endParaRPr lang="ja-JP" altLang="en-US"/>
          </a:p>
        </p:txBody>
      </p:sp>
    </p:spTree>
    <p:extLst>
      <p:ext uri="{BB962C8B-B14F-4D97-AF65-F5344CB8AC3E}">
        <p14:creationId xmlns:p14="http://schemas.microsoft.com/office/powerpoint/2010/main" val="22650253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9A3A099A-C2DD-4AAB-AB41-F80BBBA1650A}" type="datetime1">
              <a:rPr lang="ja-JP" altLang="en-US"/>
              <a:pPr>
                <a:defRPr/>
              </a:pPr>
              <a:t>2024/3/14</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0BB024E7-0C8E-4F87-95EF-616698D9D867}" type="slidenum">
              <a:rPr lang="ja-JP" altLang="en-US"/>
              <a:pPr>
                <a:defRPr/>
              </a:pPr>
              <a:t>‹#›</a:t>
            </a:fld>
            <a:endParaRPr lang="ja-JP" altLang="en-US"/>
          </a:p>
        </p:txBody>
      </p:sp>
    </p:spTree>
    <p:extLst>
      <p:ext uri="{BB962C8B-B14F-4D97-AF65-F5344CB8AC3E}">
        <p14:creationId xmlns:p14="http://schemas.microsoft.com/office/powerpoint/2010/main" val="40490768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EA09C65-F07E-45FC-B88A-FFD07E39124C}" type="datetime1">
              <a:rPr lang="ja-JP" altLang="en-US"/>
              <a:pPr>
                <a:defRPr/>
              </a:pPr>
              <a:t>2024/3/14</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C5810B58-2179-475C-8CD4-408362E2C633}" type="slidenum">
              <a:rPr lang="ja-JP" altLang="en-US"/>
              <a:pPr>
                <a:defRPr/>
              </a:pPr>
              <a:t>‹#›</a:t>
            </a:fld>
            <a:endParaRPr lang="ja-JP" altLang="en-US"/>
          </a:p>
        </p:txBody>
      </p:sp>
    </p:spTree>
    <p:extLst>
      <p:ext uri="{BB962C8B-B14F-4D97-AF65-F5344CB8AC3E}">
        <p14:creationId xmlns:p14="http://schemas.microsoft.com/office/powerpoint/2010/main" val="25599273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06CF8384-F2B4-485D-BE9C-A8EAC6DDC7CD}" type="datetime1">
              <a:rPr lang="ja-JP" altLang="en-US"/>
              <a:pPr>
                <a:defRPr/>
              </a:pPr>
              <a:t>2024/3/14</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9149E289-7CF9-4D04-93A8-6AC078CCEBBA}" type="slidenum">
              <a:rPr lang="ja-JP" altLang="en-US"/>
              <a:pPr>
                <a:defRPr/>
              </a:pPr>
              <a:t>‹#›</a:t>
            </a:fld>
            <a:endParaRPr lang="ja-JP" altLang="en-US"/>
          </a:p>
        </p:txBody>
      </p:sp>
    </p:spTree>
    <p:extLst>
      <p:ext uri="{BB962C8B-B14F-4D97-AF65-F5344CB8AC3E}">
        <p14:creationId xmlns:p14="http://schemas.microsoft.com/office/powerpoint/2010/main" val="15907974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0C71E70A-EAC7-409C-B645-48FC99E82850}" type="datetime1">
              <a:rPr lang="ja-JP" altLang="en-US"/>
              <a:pPr>
                <a:defRPr/>
              </a:pPr>
              <a:t>2024/3/14</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80865308-4287-4D1B-A430-290F4931E6EE}" type="slidenum">
              <a:rPr lang="ja-JP" altLang="en-US"/>
              <a:pPr>
                <a:defRPr/>
              </a:pPr>
              <a:t>‹#›</a:t>
            </a:fld>
            <a:endParaRPr lang="ja-JP" altLang="en-US"/>
          </a:p>
        </p:txBody>
      </p:sp>
    </p:spTree>
    <p:extLst>
      <p:ext uri="{BB962C8B-B14F-4D97-AF65-F5344CB8AC3E}">
        <p14:creationId xmlns:p14="http://schemas.microsoft.com/office/powerpoint/2010/main" val="22330545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BCE4B3AB-2E83-48C3-824C-F31EFF806842}" type="datetime1">
              <a:rPr lang="ja-JP" altLang="en-US"/>
              <a:pPr>
                <a:defRPr/>
              </a:pPr>
              <a:t>2024/3/14</a:t>
            </a:fld>
            <a:endParaRPr lang="ja-JP" altLang="en-US"/>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E80BCC02-7416-46C6-A6F5-E0C471111DA7}" type="slidenum">
              <a:rPr lang="ja-JP" altLang="en-US"/>
              <a:pPr>
                <a:defRPr/>
              </a:pPr>
              <a:t>‹#›</a:t>
            </a:fld>
            <a:endParaRPr lang="ja-JP" altLang="en-US"/>
          </a:p>
        </p:txBody>
      </p:sp>
    </p:spTree>
    <p:extLst>
      <p:ext uri="{BB962C8B-B14F-4D97-AF65-F5344CB8AC3E}">
        <p14:creationId xmlns:p14="http://schemas.microsoft.com/office/powerpoint/2010/main" val="26547745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50940FC9-223A-487C-9B59-7D5ECAE284C9}" type="datetime1">
              <a:rPr lang="ja-JP" altLang="en-US"/>
              <a:pPr>
                <a:defRPr/>
              </a:pPr>
              <a:t>2024/3/14</a:t>
            </a:fld>
            <a:endParaRPr lang="ja-JP" altLang="en-US"/>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9CF2373E-A77A-4159-973D-443F8E1DD1B4}" type="slidenum">
              <a:rPr lang="ja-JP" altLang="en-US"/>
              <a:pPr>
                <a:defRPr/>
              </a:pPr>
              <a:t>‹#›</a:t>
            </a:fld>
            <a:endParaRPr lang="ja-JP" altLang="en-US"/>
          </a:p>
        </p:txBody>
      </p:sp>
    </p:spTree>
    <p:extLst>
      <p:ext uri="{BB962C8B-B14F-4D97-AF65-F5344CB8AC3E}">
        <p14:creationId xmlns:p14="http://schemas.microsoft.com/office/powerpoint/2010/main" val="21922220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E5016D44-2B76-4780-889D-19E764E5A9DA}" type="datetime1">
              <a:rPr lang="ja-JP" altLang="en-US"/>
              <a:pPr>
                <a:defRPr/>
              </a:pPr>
              <a:t>2024/3/14</a:t>
            </a:fld>
            <a:endParaRPr lang="ja-JP" altLang="en-US"/>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6D173B81-DA19-4202-B437-E073B70523D0}" type="slidenum">
              <a:rPr lang="ja-JP" altLang="en-US"/>
              <a:pPr>
                <a:defRPr/>
              </a:pPr>
              <a:t>‹#›</a:t>
            </a:fld>
            <a:endParaRPr lang="ja-JP" altLang="en-US"/>
          </a:p>
        </p:txBody>
      </p:sp>
    </p:spTree>
    <p:extLst>
      <p:ext uri="{BB962C8B-B14F-4D97-AF65-F5344CB8AC3E}">
        <p14:creationId xmlns:p14="http://schemas.microsoft.com/office/powerpoint/2010/main" val="407900904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C54D32F5-44D9-418F-B672-074222A65487}" type="datetime1">
              <a:rPr lang="ja-JP" altLang="en-US"/>
              <a:pPr>
                <a:defRPr/>
              </a:pPr>
              <a:t>2024/3/14</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45EB21AE-6BB7-4B00-85B3-2D9DA0666DED}" type="slidenum">
              <a:rPr lang="ja-JP" altLang="en-US"/>
              <a:pPr>
                <a:defRPr/>
              </a:pPr>
              <a:t>‹#›</a:t>
            </a:fld>
            <a:endParaRPr lang="ja-JP" altLang="en-US"/>
          </a:p>
        </p:txBody>
      </p:sp>
    </p:spTree>
    <p:extLst>
      <p:ext uri="{BB962C8B-B14F-4D97-AF65-F5344CB8AC3E}">
        <p14:creationId xmlns:p14="http://schemas.microsoft.com/office/powerpoint/2010/main" val="3351530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C81536EF-41F0-43CE-B2F4-9EE4554206C1}" type="datetime1">
              <a:rPr lang="ja-JP" altLang="en-US"/>
              <a:pPr>
                <a:defRPr/>
              </a:pPr>
              <a:t>2024/3/14</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B25D1985-AD3F-4ADB-9CD4-A199CE23569D}" type="slidenum">
              <a:rPr lang="ja-JP" altLang="en-US"/>
              <a:pPr>
                <a:defRPr/>
              </a:pPr>
              <a:t>‹#›</a:t>
            </a:fld>
            <a:endParaRPr lang="ja-JP" altLang="en-US"/>
          </a:p>
        </p:txBody>
      </p:sp>
    </p:spTree>
    <p:extLst>
      <p:ext uri="{BB962C8B-B14F-4D97-AF65-F5344CB8AC3E}">
        <p14:creationId xmlns:p14="http://schemas.microsoft.com/office/powerpoint/2010/main" val="22840437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625BE312-1B6B-4F10-A265-63164F343DCA}" type="datetime1">
              <a:rPr lang="ja-JP" altLang="en-US"/>
              <a:pPr>
                <a:defRPr/>
              </a:pPr>
              <a:t>2024/3/14</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EAD23A35-DA9F-4146-AD36-8F1C2AD45F90}" type="slidenum">
              <a:rPr lang="ja-JP" altLang="en-US"/>
              <a:pPr>
                <a:defRPr/>
              </a:pPr>
              <a:t>‹#›</a:t>
            </a:fld>
            <a:endParaRPr lang="ja-JP" altLang="en-US"/>
          </a:p>
        </p:txBody>
      </p:sp>
    </p:spTree>
    <p:extLst>
      <p:ext uri="{BB962C8B-B14F-4D97-AF65-F5344CB8AC3E}">
        <p14:creationId xmlns:p14="http://schemas.microsoft.com/office/powerpoint/2010/main" val="33999205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E19E7AD9-7C82-4168-928E-14D36586AB63}" type="datetime1">
              <a:rPr lang="ja-JP" altLang="en-US"/>
              <a:pPr>
                <a:defRPr/>
              </a:pPr>
              <a:t>2024/3/14</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FF6F77C1-85A3-413C-A921-F70B00398EB2}" type="slidenum">
              <a:rPr lang="ja-JP" altLang="en-US"/>
              <a:pPr>
                <a:defRPr/>
              </a:pPr>
              <a:t>‹#›</a:t>
            </a:fld>
            <a:endParaRPr lang="ja-JP" altLang="en-US"/>
          </a:p>
        </p:txBody>
      </p:sp>
    </p:spTree>
    <p:extLst>
      <p:ext uri="{BB962C8B-B14F-4D97-AF65-F5344CB8AC3E}">
        <p14:creationId xmlns:p14="http://schemas.microsoft.com/office/powerpoint/2010/main" val="7086410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98A036F-A359-46A7-976C-E741C85BC217}" type="datetime1">
              <a:rPr lang="ja-JP" altLang="en-US"/>
              <a:pPr>
                <a:defRPr/>
              </a:pPr>
              <a:t>2024/3/14</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C364099D-6D40-4DF1-9E0D-3EB773B281DF}" type="slidenum">
              <a:rPr lang="ja-JP" altLang="en-US"/>
              <a:pPr>
                <a:defRPr/>
              </a:pPr>
              <a:t>‹#›</a:t>
            </a:fld>
            <a:endParaRPr lang="ja-JP" altLang="en-US"/>
          </a:p>
        </p:txBody>
      </p:sp>
    </p:spTree>
    <p:extLst>
      <p:ext uri="{BB962C8B-B14F-4D97-AF65-F5344CB8AC3E}">
        <p14:creationId xmlns:p14="http://schemas.microsoft.com/office/powerpoint/2010/main" val="35970461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6"/>
          <p:cNvSpPr>
            <a:spLocks noGrp="1" noChangeArrowheads="1"/>
          </p:cNvSpPr>
          <p:nvPr>
            <p:ph type="dt" sz="half" idx="10"/>
          </p:nvPr>
        </p:nvSpPr>
        <p:spPr>
          <a:ln/>
        </p:spPr>
        <p:txBody>
          <a:bodyPr/>
          <a:lstStyle>
            <a:lvl1pPr>
              <a:defRPr/>
            </a:lvl1pPr>
          </a:lstStyle>
          <a:p>
            <a:pPr>
              <a:defRPr/>
            </a:pPr>
            <a:fld id="{04B52834-57B1-4195-A4BC-1F8FEF5A5EAF}" type="datetime1">
              <a:rPr lang="ja-JP" altLang="en-US"/>
              <a:pPr>
                <a:defRPr/>
              </a:pPr>
              <a:t>2024/3/14</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14600ACB-045E-4196-8538-6E1CE1AE9AE0}" type="slidenum">
              <a:rPr lang="ja-JP" altLang="en-US"/>
              <a:pPr>
                <a:defRPr/>
              </a:pPr>
              <a:t>‹#›</a:t>
            </a:fld>
            <a:endParaRPr lang="ja-JP" altLang="en-US"/>
          </a:p>
        </p:txBody>
      </p:sp>
    </p:spTree>
    <p:extLst>
      <p:ext uri="{BB962C8B-B14F-4D97-AF65-F5344CB8AC3E}">
        <p14:creationId xmlns:p14="http://schemas.microsoft.com/office/powerpoint/2010/main" val="69007592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1C05620A-84EA-42CE-8A4A-1D8D75A18FEC}" type="datetime1">
              <a:rPr lang="ja-JP" altLang="en-US"/>
              <a:pPr>
                <a:defRPr/>
              </a:pPr>
              <a:t>2024/3/14</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A81E03F4-B81F-4B83-AB7C-009FDC720849}" type="slidenum">
              <a:rPr lang="ja-JP" altLang="en-US"/>
              <a:pPr>
                <a:defRPr/>
              </a:pPr>
              <a:t>‹#›</a:t>
            </a:fld>
            <a:endParaRPr lang="ja-JP" altLang="en-US"/>
          </a:p>
        </p:txBody>
      </p:sp>
    </p:spTree>
    <p:extLst>
      <p:ext uri="{BB962C8B-B14F-4D97-AF65-F5344CB8AC3E}">
        <p14:creationId xmlns:p14="http://schemas.microsoft.com/office/powerpoint/2010/main" val="27181447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6"/>
          <p:cNvSpPr>
            <a:spLocks noGrp="1" noChangeArrowheads="1"/>
          </p:cNvSpPr>
          <p:nvPr>
            <p:ph type="dt" sz="half" idx="10"/>
          </p:nvPr>
        </p:nvSpPr>
        <p:spPr>
          <a:ln/>
        </p:spPr>
        <p:txBody>
          <a:bodyPr/>
          <a:lstStyle>
            <a:lvl1pPr>
              <a:defRPr/>
            </a:lvl1pPr>
          </a:lstStyle>
          <a:p>
            <a:pPr>
              <a:defRPr/>
            </a:pPr>
            <a:fld id="{B2D9966F-5B02-4314-927D-576B7355D9B8}" type="datetime1">
              <a:rPr lang="ja-JP" altLang="en-US"/>
              <a:pPr>
                <a:defRPr/>
              </a:pPr>
              <a:t>2024/3/14</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65DCC456-1D1F-40B8-BFB4-BE19B39DE360}" type="slidenum">
              <a:rPr lang="ja-JP" altLang="en-US"/>
              <a:pPr>
                <a:defRPr/>
              </a:pPr>
              <a:t>‹#›</a:t>
            </a:fld>
            <a:endParaRPr lang="ja-JP" altLang="en-US"/>
          </a:p>
        </p:txBody>
      </p:sp>
    </p:spTree>
    <p:extLst>
      <p:ext uri="{BB962C8B-B14F-4D97-AF65-F5344CB8AC3E}">
        <p14:creationId xmlns:p14="http://schemas.microsoft.com/office/powerpoint/2010/main" val="281874694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6"/>
          <p:cNvSpPr>
            <a:spLocks noGrp="1" noChangeArrowheads="1"/>
          </p:cNvSpPr>
          <p:nvPr>
            <p:ph type="dt" sz="half" idx="10"/>
          </p:nvPr>
        </p:nvSpPr>
        <p:spPr>
          <a:ln/>
        </p:spPr>
        <p:txBody>
          <a:bodyPr/>
          <a:lstStyle>
            <a:lvl1pPr>
              <a:defRPr/>
            </a:lvl1pPr>
          </a:lstStyle>
          <a:p>
            <a:pPr>
              <a:defRPr/>
            </a:pPr>
            <a:fld id="{AD7AC82D-A0BD-4A52-A3C0-87C049F0C6E0}" type="datetime1">
              <a:rPr lang="ja-JP" altLang="en-US"/>
              <a:pPr>
                <a:defRPr/>
              </a:pPr>
              <a:t>2024/3/14</a:t>
            </a:fld>
            <a:endParaRPr lang="ja-JP" altLang="en-US"/>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80FB8027-7363-4C7D-9667-197D8F7A8DBB}" type="slidenum">
              <a:rPr lang="ja-JP" altLang="en-US"/>
              <a:pPr>
                <a:defRPr/>
              </a:pPr>
              <a:t>‹#›</a:t>
            </a:fld>
            <a:endParaRPr lang="ja-JP" altLang="en-US"/>
          </a:p>
        </p:txBody>
      </p:sp>
    </p:spTree>
    <p:extLst>
      <p:ext uri="{BB962C8B-B14F-4D97-AF65-F5344CB8AC3E}">
        <p14:creationId xmlns:p14="http://schemas.microsoft.com/office/powerpoint/2010/main" val="225699027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6"/>
          <p:cNvSpPr>
            <a:spLocks noGrp="1" noChangeArrowheads="1"/>
          </p:cNvSpPr>
          <p:nvPr>
            <p:ph type="dt" sz="half" idx="10"/>
          </p:nvPr>
        </p:nvSpPr>
        <p:spPr>
          <a:ln/>
        </p:spPr>
        <p:txBody>
          <a:bodyPr/>
          <a:lstStyle>
            <a:lvl1pPr>
              <a:defRPr/>
            </a:lvl1pPr>
          </a:lstStyle>
          <a:p>
            <a:pPr>
              <a:defRPr/>
            </a:pPr>
            <a:fld id="{1C672731-A902-4322-A4D7-342CD4EAEB71}" type="datetime1">
              <a:rPr lang="ja-JP" altLang="en-US"/>
              <a:pPr>
                <a:defRPr/>
              </a:pPr>
              <a:t>2024/3/14</a:t>
            </a:fld>
            <a:endParaRPr lang="ja-JP" altLang="en-US"/>
          </a:p>
        </p:txBody>
      </p:sp>
      <p:sp>
        <p:nvSpPr>
          <p:cNvPr id="8"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8"/>
          <p:cNvSpPr>
            <a:spLocks noGrp="1" noChangeArrowheads="1"/>
          </p:cNvSpPr>
          <p:nvPr>
            <p:ph type="sldNum" sz="quarter" idx="12"/>
          </p:nvPr>
        </p:nvSpPr>
        <p:spPr>
          <a:ln/>
        </p:spPr>
        <p:txBody>
          <a:bodyPr/>
          <a:lstStyle>
            <a:lvl1pPr>
              <a:defRPr/>
            </a:lvl1pPr>
          </a:lstStyle>
          <a:p>
            <a:pPr>
              <a:defRPr/>
            </a:pPr>
            <a:fld id="{8FE7962D-0468-41E2-A1CB-EC49EA9BB385}" type="slidenum">
              <a:rPr lang="ja-JP" altLang="en-US"/>
              <a:pPr>
                <a:defRPr/>
              </a:pPr>
              <a:t>‹#›</a:t>
            </a:fld>
            <a:endParaRPr lang="ja-JP" altLang="en-US"/>
          </a:p>
        </p:txBody>
      </p:sp>
    </p:spTree>
    <p:extLst>
      <p:ext uri="{BB962C8B-B14F-4D97-AF65-F5344CB8AC3E}">
        <p14:creationId xmlns:p14="http://schemas.microsoft.com/office/powerpoint/2010/main" val="417814177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6"/>
          <p:cNvSpPr>
            <a:spLocks noGrp="1" noChangeArrowheads="1"/>
          </p:cNvSpPr>
          <p:nvPr>
            <p:ph type="dt" sz="half" idx="10"/>
          </p:nvPr>
        </p:nvSpPr>
        <p:spPr>
          <a:ln/>
        </p:spPr>
        <p:txBody>
          <a:bodyPr/>
          <a:lstStyle>
            <a:lvl1pPr>
              <a:defRPr/>
            </a:lvl1pPr>
          </a:lstStyle>
          <a:p>
            <a:pPr>
              <a:defRPr/>
            </a:pPr>
            <a:fld id="{6B824D6E-4408-4A9B-858F-D7355A4CFDFA}" type="datetime1">
              <a:rPr lang="ja-JP" altLang="en-US"/>
              <a:pPr>
                <a:defRPr/>
              </a:pPr>
              <a:t>2024/3/14</a:t>
            </a:fld>
            <a:endParaRPr lang="ja-JP" altLang="en-US"/>
          </a:p>
        </p:txBody>
      </p:sp>
      <p:sp>
        <p:nvSpPr>
          <p:cNvPr id="4"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8"/>
          <p:cNvSpPr>
            <a:spLocks noGrp="1" noChangeArrowheads="1"/>
          </p:cNvSpPr>
          <p:nvPr>
            <p:ph type="sldNum" sz="quarter" idx="12"/>
          </p:nvPr>
        </p:nvSpPr>
        <p:spPr>
          <a:ln/>
        </p:spPr>
        <p:txBody>
          <a:bodyPr/>
          <a:lstStyle>
            <a:lvl1pPr>
              <a:defRPr/>
            </a:lvl1pPr>
          </a:lstStyle>
          <a:p>
            <a:pPr>
              <a:defRPr/>
            </a:pPr>
            <a:fld id="{4332C3FA-7A4E-4743-80CE-491D099B4DC6}" type="slidenum">
              <a:rPr lang="ja-JP" altLang="en-US"/>
              <a:pPr>
                <a:defRPr/>
              </a:pPr>
              <a:t>‹#›</a:t>
            </a:fld>
            <a:endParaRPr lang="ja-JP" altLang="en-US"/>
          </a:p>
        </p:txBody>
      </p:sp>
    </p:spTree>
    <p:extLst>
      <p:ext uri="{BB962C8B-B14F-4D97-AF65-F5344CB8AC3E}">
        <p14:creationId xmlns:p14="http://schemas.microsoft.com/office/powerpoint/2010/main" val="306524331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6"/>
          <p:cNvSpPr>
            <a:spLocks noGrp="1" noChangeArrowheads="1"/>
          </p:cNvSpPr>
          <p:nvPr>
            <p:ph type="dt" sz="half" idx="10"/>
          </p:nvPr>
        </p:nvSpPr>
        <p:spPr>
          <a:ln/>
        </p:spPr>
        <p:txBody>
          <a:bodyPr/>
          <a:lstStyle>
            <a:lvl1pPr>
              <a:defRPr/>
            </a:lvl1pPr>
          </a:lstStyle>
          <a:p>
            <a:pPr>
              <a:defRPr/>
            </a:pPr>
            <a:fld id="{98755DB5-1E8F-4704-A6CA-C13A3025A5C3}" type="datetime1">
              <a:rPr lang="ja-JP" altLang="en-US"/>
              <a:pPr>
                <a:defRPr/>
              </a:pPr>
              <a:t>2024/3/14</a:t>
            </a:fld>
            <a:endParaRPr lang="ja-JP" altLang="en-US"/>
          </a:p>
        </p:txBody>
      </p:sp>
      <p:sp>
        <p:nvSpPr>
          <p:cNvPr id="3"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8"/>
          <p:cNvSpPr>
            <a:spLocks noGrp="1" noChangeArrowheads="1"/>
          </p:cNvSpPr>
          <p:nvPr>
            <p:ph type="sldNum" sz="quarter" idx="12"/>
          </p:nvPr>
        </p:nvSpPr>
        <p:spPr>
          <a:ln/>
        </p:spPr>
        <p:txBody>
          <a:bodyPr/>
          <a:lstStyle>
            <a:lvl1pPr>
              <a:defRPr/>
            </a:lvl1pPr>
          </a:lstStyle>
          <a:p>
            <a:pPr>
              <a:defRPr/>
            </a:pPr>
            <a:fld id="{39D4705B-DDC7-415A-861D-AF82405A095F}" type="slidenum">
              <a:rPr lang="ja-JP" altLang="en-US"/>
              <a:pPr>
                <a:defRPr/>
              </a:pPr>
              <a:t>‹#›</a:t>
            </a:fld>
            <a:endParaRPr lang="ja-JP" altLang="en-US"/>
          </a:p>
        </p:txBody>
      </p:sp>
    </p:spTree>
    <p:extLst>
      <p:ext uri="{BB962C8B-B14F-4D97-AF65-F5344CB8AC3E}">
        <p14:creationId xmlns:p14="http://schemas.microsoft.com/office/powerpoint/2010/main" val="4065641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641A8FA2-ADDB-4C44-90E5-8CF7CF35EC50}" type="datetime1">
              <a:rPr lang="ja-JP" altLang="en-US"/>
              <a:pPr>
                <a:defRPr/>
              </a:pPr>
              <a:t>2024/3/14</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4FEF37F0-2D67-44A9-85CC-6C13358E0092}" type="slidenum">
              <a:rPr lang="ja-JP" altLang="en-US"/>
              <a:pPr>
                <a:defRPr/>
              </a:pPr>
              <a:t>‹#›</a:t>
            </a:fld>
            <a:endParaRPr lang="ja-JP" altLang="en-US"/>
          </a:p>
        </p:txBody>
      </p:sp>
    </p:spTree>
    <p:extLst>
      <p:ext uri="{BB962C8B-B14F-4D97-AF65-F5344CB8AC3E}">
        <p14:creationId xmlns:p14="http://schemas.microsoft.com/office/powerpoint/2010/main" val="248130578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6"/>
          <p:cNvSpPr>
            <a:spLocks noGrp="1" noChangeArrowheads="1"/>
          </p:cNvSpPr>
          <p:nvPr>
            <p:ph type="dt" sz="half" idx="10"/>
          </p:nvPr>
        </p:nvSpPr>
        <p:spPr>
          <a:ln/>
        </p:spPr>
        <p:txBody>
          <a:bodyPr/>
          <a:lstStyle>
            <a:lvl1pPr>
              <a:defRPr/>
            </a:lvl1pPr>
          </a:lstStyle>
          <a:p>
            <a:pPr>
              <a:defRPr/>
            </a:pPr>
            <a:fld id="{A149921D-9F7E-474E-B58F-EC422DE88E8F}" type="datetime1">
              <a:rPr lang="ja-JP" altLang="en-US"/>
              <a:pPr>
                <a:defRPr/>
              </a:pPr>
              <a:t>2024/3/14</a:t>
            </a:fld>
            <a:endParaRPr lang="ja-JP" altLang="en-US"/>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0FF4F32E-5D25-4330-BA2E-4764F3B739ED}" type="slidenum">
              <a:rPr lang="ja-JP" altLang="en-US"/>
              <a:pPr>
                <a:defRPr/>
              </a:pPr>
              <a:t>‹#›</a:t>
            </a:fld>
            <a:endParaRPr lang="ja-JP" altLang="en-US"/>
          </a:p>
        </p:txBody>
      </p:sp>
    </p:spTree>
    <p:extLst>
      <p:ext uri="{BB962C8B-B14F-4D97-AF65-F5344CB8AC3E}">
        <p14:creationId xmlns:p14="http://schemas.microsoft.com/office/powerpoint/2010/main" val="115945973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6"/>
          <p:cNvSpPr>
            <a:spLocks noGrp="1" noChangeArrowheads="1"/>
          </p:cNvSpPr>
          <p:nvPr>
            <p:ph type="dt" sz="half" idx="10"/>
          </p:nvPr>
        </p:nvSpPr>
        <p:spPr>
          <a:ln/>
        </p:spPr>
        <p:txBody>
          <a:bodyPr/>
          <a:lstStyle>
            <a:lvl1pPr>
              <a:defRPr/>
            </a:lvl1pPr>
          </a:lstStyle>
          <a:p>
            <a:pPr>
              <a:defRPr/>
            </a:pPr>
            <a:fld id="{801BBFA4-EC99-4B26-928A-B6760FD30046}" type="datetime1">
              <a:rPr lang="ja-JP" altLang="en-US"/>
              <a:pPr>
                <a:defRPr/>
              </a:pPr>
              <a:t>2024/3/14</a:t>
            </a:fld>
            <a:endParaRPr lang="ja-JP" altLang="en-US"/>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6A5AF1B6-1652-439F-933D-9A2284FC1F99}" type="slidenum">
              <a:rPr lang="ja-JP" altLang="en-US"/>
              <a:pPr>
                <a:defRPr/>
              </a:pPr>
              <a:t>‹#›</a:t>
            </a:fld>
            <a:endParaRPr lang="ja-JP" altLang="en-US"/>
          </a:p>
        </p:txBody>
      </p:sp>
    </p:spTree>
    <p:extLst>
      <p:ext uri="{BB962C8B-B14F-4D97-AF65-F5344CB8AC3E}">
        <p14:creationId xmlns:p14="http://schemas.microsoft.com/office/powerpoint/2010/main" val="226761705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554B9F70-5F09-4163-B845-C315B144734E}" type="datetime1">
              <a:rPr lang="ja-JP" altLang="en-US"/>
              <a:pPr>
                <a:defRPr/>
              </a:pPr>
              <a:t>2024/3/14</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AD37564B-41EB-4E8C-92EC-DAFD88A0D535}" type="slidenum">
              <a:rPr lang="ja-JP" altLang="en-US"/>
              <a:pPr>
                <a:defRPr/>
              </a:pPr>
              <a:t>‹#›</a:t>
            </a:fld>
            <a:endParaRPr lang="ja-JP" altLang="en-US"/>
          </a:p>
        </p:txBody>
      </p:sp>
    </p:spTree>
    <p:extLst>
      <p:ext uri="{BB962C8B-B14F-4D97-AF65-F5344CB8AC3E}">
        <p14:creationId xmlns:p14="http://schemas.microsoft.com/office/powerpoint/2010/main" val="50301386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74738ADF-D3A9-4906-A7B0-0258403AA7DD}" type="datetime1">
              <a:rPr lang="ja-JP" altLang="en-US"/>
              <a:pPr>
                <a:defRPr/>
              </a:pPr>
              <a:t>2024/3/14</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D08C5987-9D24-40F9-BC6C-5EA62DB721BD}" type="slidenum">
              <a:rPr lang="ja-JP" altLang="en-US"/>
              <a:pPr>
                <a:defRPr/>
              </a:pPr>
              <a:t>‹#›</a:t>
            </a:fld>
            <a:endParaRPr lang="ja-JP" altLang="en-US"/>
          </a:p>
        </p:txBody>
      </p:sp>
    </p:spTree>
    <p:extLst>
      <p:ext uri="{BB962C8B-B14F-4D97-AF65-F5344CB8AC3E}">
        <p14:creationId xmlns:p14="http://schemas.microsoft.com/office/powerpoint/2010/main" val="237709674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076C47ED-E7E3-4AE4-84AD-C6CDFED7F121}" type="datetime1">
              <a:rPr lang="ja-JP" altLang="en-US"/>
              <a:pPr>
                <a:defRPr/>
              </a:pPr>
              <a:t>2024/3/14</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F9FB9D22-19B5-4B8B-8D15-E16444314496}" type="slidenum">
              <a:rPr lang="ja-JP" altLang="en-US"/>
              <a:pPr>
                <a:defRPr/>
              </a:pPr>
              <a:t>‹#›</a:t>
            </a:fld>
            <a:endParaRPr lang="ja-JP" altLang="en-US"/>
          </a:p>
        </p:txBody>
      </p:sp>
    </p:spTree>
    <p:extLst>
      <p:ext uri="{BB962C8B-B14F-4D97-AF65-F5344CB8AC3E}">
        <p14:creationId xmlns:p14="http://schemas.microsoft.com/office/powerpoint/2010/main" val="422344668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E8385534-086E-4C35-976E-BBC6B013993B}" type="datetime1">
              <a:rPr lang="ja-JP" altLang="en-US"/>
              <a:pPr>
                <a:defRPr/>
              </a:pPr>
              <a:t>2024/3/14</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06AC8DBB-3512-4A7F-B6D4-66FA938C2B3A}" type="slidenum">
              <a:rPr lang="ja-JP" altLang="en-US"/>
              <a:pPr>
                <a:defRPr/>
              </a:pPr>
              <a:t>‹#›</a:t>
            </a:fld>
            <a:endParaRPr lang="ja-JP" altLang="en-US"/>
          </a:p>
        </p:txBody>
      </p:sp>
    </p:spTree>
    <p:extLst>
      <p:ext uri="{BB962C8B-B14F-4D97-AF65-F5344CB8AC3E}">
        <p14:creationId xmlns:p14="http://schemas.microsoft.com/office/powerpoint/2010/main" val="267733972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B8644B3B-95C7-45FE-9E17-3595142319D4}" type="datetime1">
              <a:rPr lang="ja-JP" altLang="en-US"/>
              <a:pPr>
                <a:defRPr/>
              </a:pPr>
              <a:t>2024/3/14</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9999FBC3-8C46-4AB3-BF16-5C82D7310E63}" type="slidenum">
              <a:rPr lang="ja-JP" altLang="en-US"/>
              <a:pPr>
                <a:defRPr/>
              </a:pPr>
              <a:t>‹#›</a:t>
            </a:fld>
            <a:endParaRPr lang="ja-JP" altLang="en-US"/>
          </a:p>
        </p:txBody>
      </p:sp>
    </p:spTree>
    <p:extLst>
      <p:ext uri="{BB962C8B-B14F-4D97-AF65-F5344CB8AC3E}">
        <p14:creationId xmlns:p14="http://schemas.microsoft.com/office/powerpoint/2010/main" val="80505534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4"/>
          <p:cNvSpPr>
            <a:spLocks noGrp="1" noChangeArrowheads="1"/>
          </p:cNvSpPr>
          <p:nvPr>
            <p:ph type="dt" sz="half" idx="10"/>
          </p:nvPr>
        </p:nvSpPr>
        <p:spPr>
          <a:ln/>
        </p:spPr>
        <p:txBody>
          <a:bodyPr/>
          <a:lstStyle>
            <a:lvl1pPr>
              <a:defRPr/>
            </a:lvl1pPr>
          </a:lstStyle>
          <a:p>
            <a:pPr>
              <a:defRPr/>
            </a:pPr>
            <a:fld id="{50EBD1A5-7AB0-4D6C-B736-8516D7B47053}" type="datetime1">
              <a:rPr lang="ja-JP" altLang="en-US"/>
              <a:pPr>
                <a:defRPr/>
              </a:pPr>
              <a:t>2024/3/14</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94EE0DF9-B19E-483E-B8D0-BA2124F93C2F}" type="slidenum">
              <a:rPr lang="ja-JP" altLang="en-US"/>
              <a:pPr>
                <a:defRPr/>
              </a:pPr>
              <a:t>‹#›</a:t>
            </a:fld>
            <a:endParaRPr lang="ja-JP" altLang="en-US"/>
          </a:p>
        </p:txBody>
      </p:sp>
    </p:spTree>
    <p:extLst>
      <p:ext uri="{BB962C8B-B14F-4D97-AF65-F5344CB8AC3E}">
        <p14:creationId xmlns:p14="http://schemas.microsoft.com/office/powerpoint/2010/main" val="268688988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4"/>
          <p:cNvSpPr>
            <a:spLocks noGrp="1" noChangeArrowheads="1"/>
          </p:cNvSpPr>
          <p:nvPr>
            <p:ph type="dt" sz="half" idx="10"/>
          </p:nvPr>
        </p:nvSpPr>
        <p:spPr>
          <a:ln/>
        </p:spPr>
        <p:txBody>
          <a:bodyPr/>
          <a:lstStyle>
            <a:lvl1pPr>
              <a:defRPr/>
            </a:lvl1pPr>
          </a:lstStyle>
          <a:p>
            <a:pPr>
              <a:defRPr/>
            </a:pPr>
            <a:fld id="{557091E2-592E-459B-B117-1EE455A554E8}" type="datetime1">
              <a:rPr lang="ja-JP" altLang="en-US"/>
              <a:pPr>
                <a:defRPr/>
              </a:pPr>
              <a:t>2024/3/14</a:t>
            </a:fld>
            <a:endParaRPr lang="ja-JP" altLang="en-US"/>
          </a:p>
        </p:txBody>
      </p:sp>
      <p:sp>
        <p:nvSpPr>
          <p:cNvPr id="8"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6"/>
          <p:cNvSpPr>
            <a:spLocks noGrp="1" noChangeArrowheads="1"/>
          </p:cNvSpPr>
          <p:nvPr>
            <p:ph type="sldNum" sz="quarter" idx="12"/>
          </p:nvPr>
        </p:nvSpPr>
        <p:spPr>
          <a:ln/>
        </p:spPr>
        <p:txBody>
          <a:bodyPr/>
          <a:lstStyle>
            <a:lvl1pPr>
              <a:defRPr/>
            </a:lvl1pPr>
          </a:lstStyle>
          <a:p>
            <a:pPr>
              <a:defRPr/>
            </a:pPr>
            <a:fld id="{27E08C41-F69A-4705-8B15-4461C0A65D5E}" type="slidenum">
              <a:rPr lang="ja-JP" altLang="en-US"/>
              <a:pPr>
                <a:defRPr/>
              </a:pPr>
              <a:t>‹#›</a:t>
            </a:fld>
            <a:endParaRPr lang="ja-JP" altLang="en-US"/>
          </a:p>
        </p:txBody>
      </p:sp>
    </p:spTree>
    <p:extLst>
      <p:ext uri="{BB962C8B-B14F-4D97-AF65-F5344CB8AC3E}">
        <p14:creationId xmlns:p14="http://schemas.microsoft.com/office/powerpoint/2010/main" val="252925033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4"/>
          <p:cNvSpPr>
            <a:spLocks noGrp="1" noChangeArrowheads="1"/>
          </p:cNvSpPr>
          <p:nvPr>
            <p:ph type="dt" sz="half" idx="10"/>
          </p:nvPr>
        </p:nvSpPr>
        <p:spPr>
          <a:ln/>
        </p:spPr>
        <p:txBody>
          <a:bodyPr/>
          <a:lstStyle>
            <a:lvl1pPr>
              <a:defRPr/>
            </a:lvl1pPr>
          </a:lstStyle>
          <a:p>
            <a:pPr>
              <a:defRPr/>
            </a:pPr>
            <a:fld id="{0266F4DA-FA04-4F2D-85A7-5DB5D1CAD24B}" type="datetime1">
              <a:rPr lang="ja-JP" altLang="en-US"/>
              <a:pPr>
                <a:defRPr/>
              </a:pPr>
              <a:t>2024/3/14</a:t>
            </a:fld>
            <a:endParaRPr lang="ja-JP" altLang="en-US"/>
          </a:p>
        </p:txBody>
      </p:sp>
      <p:sp>
        <p:nvSpPr>
          <p:cNvPr id="4"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6"/>
          <p:cNvSpPr>
            <a:spLocks noGrp="1" noChangeArrowheads="1"/>
          </p:cNvSpPr>
          <p:nvPr>
            <p:ph type="sldNum" sz="quarter" idx="12"/>
          </p:nvPr>
        </p:nvSpPr>
        <p:spPr>
          <a:ln/>
        </p:spPr>
        <p:txBody>
          <a:bodyPr/>
          <a:lstStyle>
            <a:lvl1pPr>
              <a:defRPr/>
            </a:lvl1pPr>
          </a:lstStyle>
          <a:p>
            <a:pPr>
              <a:defRPr/>
            </a:pPr>
            <a:fld id="{99EDD563-4050-47D4-A297-1EC485493180}" type="slidenum">
              <a:rPr lang="ja-JP" altLang="en-US"/>
              <a:pPr>
                <a:defRPr/>
              </a:pPr>
              <a:t>‹#›</a:t>
            </a:fld>
            <a:endParaRPr lang="ja-JP" altLang="en-US"/>
          </a:p>
        </p:txBody>
      </p:sp>
    </p:spTree>
    <p:extLst>
      <p:ext uri="{BB962C8B-B14F-4D97-AF65-F5344CB8AC3E}">
        <p14:creationId xmlns:p14="http://schemas.microsoft.com/office/powerpoint/2010/main" val="116621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187A4942-26BF-4D5A-B423-1049D6659B4A}" type="datetime1">
              <a:rPr lang="ja-JP" altLang="en-US"/>
              <a:pPr>
                <a:defRPr/>
              </a:pPr>
              <a:t>2024/3/14</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6B451816-70E8-4FE8-A71D-D0BCE9C16174}" type="slidenum">
              <a:rPr lang="ja-JP" altLang="en-US"/>
              <a:pPr>
                <a:defRPr/>
              </a:pPr>
              <a:t>‹#›</a:t>
            </a:fld>
            <a:endParaRPr lang="ja-JP" altLang="en-US"/>
          </a:p>
        </p:txBody>
      </p:sp>
    </p:spTree>
    <p:extLst>
      <p:ext uri="{BB962C8B-B14F-4D97-AF65-F5344CB8AC3E}">
        <p14:creationId xmlns:p14="http://schemas.microsoft.com/office/powerpoint/2010/main" val="336834733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4"/>
          <p:cNvSpPr>
            <a:spLocks noGrp="1" noChangeArrowheads="1"/>
          </p:cNvSpPr>
          <p:nvPr>
            <p:ph type="dt" sz="half" idx="10"/>
          </p:nvPr>
        </p:nvSpPr>
        <p:spPr>
          <a:ln/>
        </p:spPr>
        <p:txBody>
          <a:bodyPr/>
          <a:lstStyle>
            <a:lvl1pPr>
              <a:defRPr/>
            </a:lvl1pPr>
          </a:lstStyle>
          <a:p>
            <a:pPr>
              <a:defRPr/>
            </a:pPr>
            <a:fld id="{26D45E2A-26E8-4517-9DAE-3E6F5BA716CF}" type="datetime1">
              <a:rPr lang="ja-JP" altLang="en-US"/>
              <a:pPr>
                <a:defRPr/>
              </a:pPr>
              <a:t>2024/3/14</a:t>
            </a:fld>
            <a:endParaRPr lang="ja-JP" altLang="en-US"/>
          </a:p>
        </p:txBody>
      </p:sp>
      <p:sp>
        <p:nvSpPr>
          <p:cNvPr id="3"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6"/>
          <p:cNvSpPr>
            <a:spLocks noGrp="1" noChangeArrowheads="1"/>
          </p:cNvSpPr>
          <p:nvPr>
            <p:ph type="sldNum" sz="quarter" idx="12"/>
          </p:nvPr>
        </p:nvSpPr>
        <p:spPr>
          <a:ln/>
        </p:spPr>
        <p:txBody>
          <a:bodyPr/>
          <a:lstStyle>
            <a:lvl1pPr>
              <a:defRPr/>
            </a:lvl1pPr>
          </a:lstStyle>
          <a:p>
            <a:pPr>
              <a:defRPr/>
            </a:pPr>
            <a:fld id="{717F0500-5CE0-4C76-A355-3A166A74C7AD}" type="slidenum">
              <a:rPr lang="ja-JP" altLang="en-US"/>
              <a:pPr>
                <a:defRPr/>
              </a:pPr>
              <a:t>‹#›</a:t>
            </a:fld>
            <a:endParaRPr lang="ja-JP" altLang="en-US"/>
          </a:p>
        </p:txBody>
      </p:sp>
    </p:spTree>
    <p:extLst>
      <p:ext uri="{BB962C8B-B14F-4D97-AF65-F5344CB8AC3E}">
        <p14:creationId xmlns:p14="http://schemas.microsoft.com/office/powerpoint/2010/main" val="309096756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BD09B2C7-28BD-47CC-9532-87BB3F8FFF0E}" type="datetime1">
              <a:rPr lang="ja-JP" altLang="en-US"/>
              <a:pPr>
                <a:defRPr/>
              </a:pPr>
              <a:t>2024/3/14</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3D9F96AE-E510-41E7-915B-C105369B75D7}" type="slidenum">
              <a:rPr lang="ja-JP" altLang="en-US"/>
              <a:pPr>
                <a:defRPr/>
              </a:pPr>
              <a:t>‹#›</a:t>
            </a:fld>
            <a:endParaRPr lang="ja-JP" altLang="en-US"/>
          </a:p>
        </p:txBody>
      </p:sp>
    </p:spTree>
    <p:extLst>
      <p:ext uri="{BB962C8B-B14F-4D97-AF65-F5344CB8AC3E}">
        <p14:creationId xmlns:p14="http://schemas.microsoft.com/office/powerpoint/2010/main" val="25172782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74001B92-A3BB-421B-A896-E62290BC4990}" type="datetime1">
              <a:rPr lang="ja-JP" altLang="en-US"/>
              <a:pPr>
                <a:defRPr/>
              </a:pPr>
              <a:t>2024/3/14</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122FB1CB-C882-4289-B00D-080CBAB47F0B}" type="slidenum">
              <a:rPr lang="ja-JP" altLang="en-US"/>
              <a:pPr>
                <a:defRPr/>
              </a:pPr>
              <a:t>‹#›</a:t>
            </a:fld>
            <a:endParaRPr lang="ja-JP" altLang="en-US"/>
          </a:p>
        </p:txBody>
      </p:sp>
    </p:spTree>
    <p:extLst>
      <p:ext uri="{BB962C8B-B14F-4D97-AF65-F5344CB8AC3E}">
        <p14:creationId xmlns:p14="http://schemas.microsoft.com/office/powerpoint/2010/main" val="94641463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B873BE6B-D15A-40D1-A98D-44624D980CB4}" type="datetime1">
              <a:rPr lang="ja-JP" altLang="en-US"/>
              <a:pPr>
                <a:defRPr/>
              </a:pPr>
              <a:t>2024/3/14</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771B0589-1EBD-442C-964E-CDC5BFEE5C0D}" type="slidenum">
              <a:rPr lang="ja-JP" altLang="en-US"/>
              <a:pPr>
                <a:defRPr/>
              </a:pPr>
              <a:t>‹#›</a:t>
            </a:fld>
            <a:endParaRPr lang="ja-JP" altLang="en-US"/>
          </a:p>
        </p:txBody>
      </p:sp>
    </p:spTree>
    <p:extLst>
      <p:ext uri="{BB962C8B-B14F-4D97-AF65-F5344CB8AC3E}">
        <p14:creationId xmlns:p14="http://schemas.microsoft.com/office/powerpoint/2010/main" val="39714001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2DFB9E68-7270-440D-90BE-0FFF52132E54}" type="datetime1">
              <a:rPr lang="ja-JP" altLang="en-US"/>
              <a:pPr>
                <a:defRPr/>
              </a:pPr>
              <a:t>2024/3/14</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3386B811-E419-48F9-9965-D06317E4D111}" type="slidenum">
              <a:rPr lang="ja-JP" altLang="en-US"/>
              <a:pPr>
                <a:defRPr/>
              </a:pPr>
              <a:t>‹#›</a:t>
            </a:fld>
            <a:endParaRPr lang="ja-JP" altLang="en-US"/>
          </a:p>
        </p:txBody>
      </p:sp>
    </p:spTree>
    <p:extLst>
      <p:ext uri="{BB962C8B-B14F-4D97-AF65-F5344CB8AC3E}">
        <p14:creationId xmlns:p14="http://schemas.microsoft.com/office/powerpoint/2010/main" val="206439593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917FA0EA-3E67-4F7A-86A3-151C20AF27F6}" type="datetime1">
              <a:rPr lang="ja-JP" altLang="en-US"/>
              <a:pPr>
                <a:defRPr/>
              </a:pPr>
              <a:t>2024/3/14</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5EE73AB8-2824-4EA7-90C8-C9C762873F86}" type="slidenum">
              <a:rPr lang="ja-JP" altLang="en-US"/>
              <a:pPr>
                <a:defRPr/>
              </a:pPr>
              <a:t>‹#›</a:t>
            </a:fld>
            <a:endParaRPr lang="ja-JP" altLang="en-US"/>
          </a:p>
        </p:txBody>
      </p:sp>
    </p:spTree>
    <p:extLst>
      <p:ext uri="{BB962C8B-B14F-4D97-AF65-F5344CB8AC3E}">
        <p14:creationId xmlns:p14="http://schemas.microsoft.com/office/powerpoint/2010/main" val="220851354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3E79648E-D972-4481-93D1-147F3A366C2E}" type="datetime1">
              <a:rPr lang="ja-JP" altLang="en-US"/>
              <a:pPr>
                <a:defRPr/>
              </a:pPr>
              <a:t>2024/3/14</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ACBC2631-CE45-4F07-8C0A-508C58A03438}" type="slidenum">
              <a:rPr lang="ja-JP" altLang="en-US"/>
              <a:pPr>
                <a:defRPr/>
              </a:pPr>
              <a:t>‹#›</a:t>
            </a:fld>
            <a:endParaRPr lang="ja-JP" altLang="en-US"/>
          </a:p>
        </p:txBody>
      </p:sp>
    </p:spTree>
    <p:extLst>
      <p:ext uri="{BB962C8B-B14F-4D97-AF65-F5344CB8AC3E}">
        <p14:creationId xmlns:p14="http://schemas.microsoft.com/office/powerpoint/2010/main" val="168870346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046D3309-3F06-4CA2-A571-6E3FBF6CE0C9}" type="datetime1">
              <a:rPr lang="ja-JP" altLang="en-US"/>
              <a:pPr>
                <a:defRPr/>
              </a:pPr>
              <a:t>2024/3/14</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98901FAE-2B8D-420A-8E4C-FD7E081A3FBA}" type="slidenum">
              <a:rPr lang="ja-JP" altLang="en-US"/>
              <a:pPr>
                <a:defRPr/>
              </a:pPr>
              <a:t>‹#›</a:t>
            </a:fld>
            <a:endParaRPr lang="ja-JP" altLang="en-US"/>
          </a:p>
        </p:txBody>
      </p:sp>
    </p:spTree>
    <p:extLst>
      <p:ext uri="{BB962C8B-B14F-4D97-AF65-F5344CB8AC3E}">
        <p14:creationId xmlns:p14="http://schemas.microsoft.com/office/powerpoint/2010/main" val="202820527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4"/>
          <p:cNvSpPr>
            <a:spLocks noGrp="1" noChangeArrowheads="1"/>
          </p:cNvSpPr>
          <p:nvPr>
            <p:ph type="dt" sz="half" idx="10"/>
          </p:nvPr>
        </p:nvSpPr>
        <p:spPr>
          <a:ln/>
        </p:spPr>
        <p:txBody>
          <a:bodyPr/>
          <a:lstStyle>
            <a:lvl1pPr>
              <a:defRPr/>
            </a:lvl1pPr>
          </a:lstStyle>
          <a:p>
            <a:pPr>
              <a:defRPr/>
            </a:pPr>
            <a:fld id="{BBC69761-AFE5-4648-9CD4-E50CA80C110C}" type="datetime1">
              <a:rPr lang="ja-JP" altLang="en-US"/>
              <a:pPr>
                <a:defRPr/>
              </a:pPr>
              <a:t>2024/3/14</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46768B31-B501-4AD9-9720-C1A4BD55217C}" type="slidenum">
              <a:rPr lang="ja-JP" altLang="en-US"/>
              <a:pPr>
                <a:defRPr/>
              </a:pPr>
              <a:t>‹#›</a:t>
            </a:fld>
            <a:endParaRPr lang="ja-JP" altLang="en-US"/>
          </a:p>
        </p:txBody>
      </p:sp>
    </p:spTree>
    <p:extLst>
      <p:ext uri="{BB962C8B-B14F-4D97-AF65-F5344CB8AC3E}">
        <p14:creationId xmlns:p14="http://schemas.microsoft.com/office/powerpoint/2010/main" val="107054526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4"/>
          <p:cNvSpPr>
            <a:spLocks noGrp="1" noChangeArrowheads="1"/>
          </p:cNvSpPr>
          <p:nvPr>
            <p:ph type="dt" sz="half" idx="10"/>
          </p:nvPr>
        </p:nvSpPr>
        <p:spPr>
          <a:ln/>
        </p:spPr>
        <p:txBody>
          <a:bodyPr/>
          <a:lstStyle>
            <a:lvl1pPr>
              <a:defRPr/>
            </a:lvl1pPr>
          </a:lstStyle>
          <a:p>
            <a:pPr>
              <a:defRPr/>
            </a:pPr>
            <a:fld id="{A109CABF-D673-4B82-BC0E-7375A59760D6}" type="datetime1">
              <a:rPr lang="ja-JP" altLang="en-US"/>
              <a:pPr>
                <a:defRPr/>
              </a:pPr>
              <a:t>2024/3/14</a:t>
            </a:fld>
            <a:endParaRPr lang="ja-JP" altLang="en-US"/>
          </a:p>
        </p:txBody>
      </p:sp>
      <p:sp>
        <p:nvSpPr>
          <p:cNvPr id="8"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6"/>
          <p:cNvSpPr>
            <a:spLocks noGrp="1" noChangeArrowheads="1"/>
          </p:cNvSpPr>
          <p:nvPr>
            <p:ph type="sldNum" sz="quarter" idx="12"/>
          </p:nvPr>
        </p:nvSpPr>
        <p:spPr>
          <a:ln/>
        </p:spPr>
        <p:txBody>
          <a:bodyPr/>
          <a:lstStyle>
            <a:lvl1pPr>
              <a:defRPr/>
            </a:lvl1pPr>
          </a:lstStyle>
          <a:p>
            <a:pPr>
              <a:defRPr/>
            </a:pPr>
            <a:fld id="{33E6721C-ED52-4FED-93A8-1FE7B8598B45}" type="slidenum">
              <a:rPr lang="ja-JP" altLang="en-US"/>
              <a:pPr>
                <a:defRPr/>
              </a:pPr>
              <a:t>‹#›</a:t>
            </a:fld>
            <a:endParaRPr lang="ja-JP" altLang="en-US"/>
          </a:p>
        </p:txBody>
      </p:sp>
    </p:spTree>
    <p:extLst>
      <p:ext uri="{BB962C8B-B14F-4D97-AF65-F5344CB8AC3E}">
        <p14:creationId xmlns:p14="http://schemas.microsoft.com/office/powerpoint/2010/main" val="3807659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76331DF5-6A6D-49CB-9CDC-461E543AB041}" type="datetime1">
              <a:rPr lang="ja-JP" altLang="en-US"/>
              <a:pPr>
                <a:defRPr/>
              </a:pPr>
              <a:t>2024/3/14</a:t>
            </a:fld>
            <a:endParaRPr lang="ja-JP" altLang="en-US"/>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3CE96E8B-DB0B-4D3B-ACF1-EA23043FAB7A}" type="slidenum">
              <a:rPr lang="ja-JP" altLang="en-US"/>
              <a:pPr>
                <a:defRPr/>
              </a:pPr>
              <a:t>‹#›</a:t>
            </a:fld>
            <a:endParaRPr lang="ja-JP" altLang="en-US"/>
          </a:p>
        </p:txBody>
      </p:sp>
    </p:spTree>
    <p:extLst>
      <p:ext uri="{BB962C8B-B14F-4D97-AF65-F5344CB8AC3E}">
        <p14:creationId xmlns:p14="http://schemas.microsoft.com/office/powerpoint/2010/main" val="225457371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4"/>
          <p:cNvSpPr>
            <a:spLocks noGrp="1" noChangeArrowheads="1"/>
          </p:cNvSpPr>
          <p:nvPr>
            <p:ph type="dt" sz="half" idx="10"/>
          </p:nvPr>
        </p:nvSpPr>
        <p:spPr>
          <a:ln/>
        </p:spPr>
        <p:txBody>
          <a:bodyPr/>
          <a:lstStyle>
            <a:lvl1pPr>
              <a:defRPr/>
            </a:lvl1pPr>
          </a:lstStyle>
          <a:p>
            <a:pPr>
              <a:defRPr/>
            </a:pPr>
            <a:fld id="{7A2885A5-49B5-4B80-BC86-1B1EADED2438}" type="datetime1">
              <a:rPr lang="ja-JP" altLang="en-US"/>
              <a:pPr>
                <a:defRPr/>
              </a:pPr>
              <a:t>2024/3/14</a:t>
            </a:fld>
            <a:endParaRPr lang="ja-JP" altLang="en-US"/>
          </a:p>
        </p:txBody>
      </p:sp>
      <p:sp>
        <p:nvSpPr>
          <p:cNvPr id="4"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6"/>
          <p:cNvSpPr>
            <a:spLocks noGrp="1" noChangeArrowheads="1"/>
          </p:cNvSpPr>
          <p:nvPr>
            <p:ph type="sldNum" sz="quarter" idx="12"/>
          </p:nvPr>
        </p:nvSpPr>
        <p:spPr>
          <a:ln/>
        </p:spPr>
        <p:txBody>
          <a:bodyPr/>
          <a:lstStyle>
            <a:lvl1pPr>
              <a:defRPr/>
            </a:lvl1pPr>
          </a:lstStyle>
          <a:p>
            <a:pPr>
              <a:defRPr/>
            </a:pPr>
            <a:fld id="{D33D1C52-8E95-4941-8112-39DC335174A6}" type="slidenum">
              <a:rPr lang="ja-JP" altLang="en-US"/>
              <a:pPr>
                <a:defRPr/>
              </a:pPr>
              <a:t>‹#›</a:t>
            </a:fld>
            <a:endParaRPr lang="ja-JP" altLang="en-US"/>
          </a:p>
        </p:txBody>
      </p:sp>
    </p:spTree>
    <p:extLst>
      <p:ext uri="{BB962C8B-B14F-4D97-AF65-F5344CB8AC3E}">
        <p14:creationId xmlns:p14="http://schemas.microsoft.com/office/powerpoint/2010/main" val="81233607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4"/>
          <p:cNvSpPr>
            <a:spLocks noGrp="1" noChangeArrowheads="1"/>
          </p:cNvSpPr>
          <p:nvPr>
            <p:ph type="dt" sz="half" idx="10"/>
          </p:nvPr>
        </p:nvSpPr>
        <p:spPr>
          <a:ln/>
        </p:spPr>
        <p:txBody>
          <a:bodyPr/>
          <a:lstStyle>
            <a:lvl1pPr>
              <a:defRPr/>
            </a:lvl1pPr>
          </a:lstStyle>
          <a:p>
            <a:pPr>
              <a:defRPr/>
            </a:pPr>
            <a:fld id="{B50EE362-F4A2-4863-830E-5447C23B36E9}" type="datetime1">
              <a:rPr lang="ja-JP" altLang="en-US"/>
              <a:pPr>
                <a:defRPr/>
              </a:pPr>
              <a:t>2024/3/14</a:t>
            </a:fld>
            <a:endParaRPr lang="ja-JP" altLang="en-US"/>
          </a:p>
        </p:txBody>
      </p:sp>
      <p:sp>
        <p:nvSpPr>
          <p:cNvPr id="3"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6"/>
          <p:cNvSpPr>
            <a:spLocks noGrp="1" noChangeArrowheads="1"/>
          </p:cNvSpPr>
          <p:nvPr>
            <p:ph type="sldNum" sz="quarter" idx="12"/>
          </p:nvPr>
        </p:nvSpPr>
        <p:spPr>
          <a:ln/>
        </p:spPr>
        <p:txBody>
          <a:bodyPr/>
          <a:lstStyle>
            <a:lvl1pPr>
              <a:defRPr/>
            </a:lvl1pPr>
          </a:lstStyle>
          <a:p>
            <a:pPr>
              <a:defRPr/>
            </a:pPr>
            <a:fld id="{FDE274DC-EDB8-43B1-9540-2EE7787AA54C}" type="slidenum">
              <a:rPr lang="ja-JP" altLang="en-US"/>
              <a:pPr>
                <a:defRPr/>
              </a:pPr>
              <a:t>‹#›</a:t>
            </a:fld>
            <a:endParaRPr lang="ja-JP" altLang="en-US"/>
          </a:p>
        </p:txBody>
      </p:sp>
    </p:spTree>
    <p:extLst>
      <p:ext uri="{BB962C8B-B14F-4D97-AF65-F5344CB8AC3E}">
        <p14:creationId xmlns:p14="http://schemas.microsoft.com/office/powerpoint/2010/main" val="8859875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4BD0F403-9B18-4967-AA95-73857E2C30CD}" type="datetime1">
              <a:rPr lang="ja-JP" altLang="en-US"/>
              <a:pPr>
                <a:defRPr/>
              </a:pPr>
              <a:t>2024/3/14</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F2C49ADA-FEF7-4844-9299-5BB029E8418F}" type="slidenum">
              <a:rPr lang="ja-JP" altLang="en-US"/>
              <a:pPr>
                <a:defRPr/>
              </a:pPr>
              <a:t>‹#›</a:t>
            </a:fld>
            <a:endParaRPr lang="ja-JP" altLang="en-US"/>
          </a:p>
        </p:txBody>
      </p:sp>
    </p:spTree>
    <p:extLst>
      <p:ext uri="{BB962C8B-B14F-4D97-AF65-F5344CB8AC3E}">
        <p14:creationId xmlns:p14="http://schemas.microsoft.com/office/powerpoint/2010/main" val="224875621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8DF1F7C7-3B04-4671-9546-2E41048F665D}" type="datetime1">
              <a:rPr lang="ja-JP" altLang="en-US"/>
              <a:pPr>
                <a:defRPr/>
              </a:pPr>
              <a:t>2024/3/14</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D1A08D52-262D-439C-B44D-4B48A6F28F20}" type="slidenum">
              <a:rPr lang="ja-JP" altLang="en-US"/>
              <a:pPr>
                <a:defRPr/>
              </a:pPr>
              <a:t>‹#›</a:t>
            </a:fld>
            <a:endParaRPr lang="ja-JP" altLang="en-US"/>
          </a:p>
        </p:txBody>
      </p:sp>
    </p:spTree>
    <p:extLst>
      <p:ext uri="{BB962C8B-B14F-4D97-AF65-F5344CB8AC3E}">
        <p14:creationId xmlns:p14="http://schemas.microsoft.com/office/powerpoint/2010/main" val="105721865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AD78B1A8-2B46-4E10-861E-6FF89C8FB37E}" type="datetime1">
              <a:rPr lang="ja-JP" altLang="en-US"/>
              <a:pPr>
                <a:defRPr/>
              </a:pPr>
              <a:t>2024/3/14</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9FE63649-2611-461D-BA80-D104CB412CF7}" type="slidenum">
              <a:rPr lang="ja-JP" altLang="en-US"/>
              <a:pPr>
                <a:defRPr/>
              </a:pPr>
              <a:t>‹#›</a:t>
            </a:fld>
            <a:endParaRPr lang="ja-JP" altLang="en-US"/>
          </a:p>
        </p:txBody>
      </p:sp>
    </p:spTree>
    <p:extLst>
      <p:ext uri="{BB962C8B-B14F-4D97-AF65-F5344CB8AC3E}">
        <p14:creationId xmlns:p14="http://schemas.microsoft.com/office/powerpoint/2010/main" val="216273611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B6A600A0-9854-4224-B2AA-BC7A2A919557}" type="datetime1">
              <a:rPr lang="ja-JP" altLang="en-US"/>
              <a:pPr>
                <a:defRPr/>
              </a:pPr>
              <a:t>2024/3/14</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332E02AF-E5DE-4AE0-AD99-164FC730F8D0}" type="slidenum">
              <a:rPr lang="ja-JP" altLang="en-US"/>
              <a:pPr>
                <a:defRPr/>
              </a:pPr>
              <a:t>‹#›</a:t>
            </a:fld>
            <a:endParaRPr lang="ja-JP" altLang="en-US"/>
          </a:p>
        </p:txBody>
      </p:sp>
    </p:spTree>
    <p:extLst>
      <p:ext uri="{BB962C8B-B14F-4D97-AF65-F5344CB8AC3E}">
        <p14:creationId xmlns:p14="http://schemas.microsoft.com/office/powerpoint/2010/main" val="295474893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3DE967A0-F447-4B85-AE86-5C0E708A7E68}" type="datetime1">
              <a:rPr lang="ja-JP" altLang="en-US"/>
              <a:pPr>
                <a:defRPr/>
              </a:pPr>
              <a:t>2024/3/14</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8B2F8CFD-1F46-46BA-864D-75BE763A22E3}" type="slidenum">
              <a:rPr lang="ja-JP" altLang="en-US"/>
              <a:pPr>
                <a:defRPr/>
              </a:pPr>
              <a:t>‹#›</a:t>
            </a:fld>
            <a:endParaRPr lang="ja-JP" altLang="en-US"/>
          </a:p>
        </p:txBody>
      </p:sp>
    </p:spTree>
    <p:extLst>
      <p:ext uri="{BB962C8B-B14F-4D97-AF65-F5344CB8AC3E}">
        <p14:creationId xmlns:p14="http://schemas.microsoft.com/office/powerpoint/2010/main" val="137505113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BE4B40B-6126-4EDF-8A09-BAC4BB76BD04}" type="datetime1">
              <a:rPr lang="ja-JP" altLang="en-US"/>
              <a:pPr>
                <a:defRPr/>
              </a:pPr>
              <a:t>2024/3/14</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E19286B5-4733-4D65-A463-ABB16BB018FD}" type="slidenum">
              <a:rPr lang="ja-JP" altLang="en-US"/>
              <a:pPr>
                <a:defRPr/>
              </a:pPr>
              <a:t>‹#›</a:t>
            </a:fld>
            <a:endParaRPr lang="ja-JP" altLang="en-US"/>
          </a:p>
        </p:txBody>
      </p:sp>
    </p:spTree>
    <p:extLst>
      <p:ext uri="{BB962C8B-B14F-4D97-AF65-F5344CB8AC3E}">
        <p14:creationId xmlns:p14="http://schemas.microsoft.com/office/powerpoint/2010/main" val="919510156"/>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E89B13A8-F36C-4584-8589-96965E820665}" type="datetime1">
              <a:rPr lang="ja-JP" altLang="en-US"/>
              <a:pPr>
                <a:defRPr/>
              </a:pPr>
              <a:t>2024/3/14</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6BF1714D-58CA-4BFC-B79D-308533D0536B}" type="slidenum">
              <a:rPr lang="ja-JP" altLang="en-US"/>
              <a:pPr>
                <a:defRPr/>
              </a:pPr>
              <a:t>‹#›</a:t>
            </a:fld>
            <a:endParaRPr lang="ja-JP" altLang="en-US"/>
          </a:p>
        </p:txBody>
      </p:sp>
    </p:spTree>
    <p:extLst>
      <p:ext uri="{BB962C8B-B14F-4D97-AF65-F5344CB8AC3E}">
        <p14:creationId xmlns:p14="http://schemas.microsoft.com/office/powerpoint/2010/main" val="2864653958"/>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083106D0-2ABD-4E9C-A2DC-B938B67D64F5}" type="datetime1">
              <a:rPr lang="ja-JP" altLang="en-US"/>
              <a:pPr>
                <a:defRPr/>
              </a:pPr>
              <a:t>2024/3/14</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FDB8B83A-3B13-448C-954F-64122C4B35DA}" type="slidenum">
              <a:rPr lang="ja-JP" altLang="en-US"/>
              <a:pPr>
                <a:defRPr/>
              </a:pPr>
              <a:t>‹#›</a:t>
            </a:fld>
            <a:endParaRPr lang="ja-JP" altLang="en-US"/>
          </a:p>
        </p:txBody>
      </p:sp>
    </p:spTree>
    <p:extLst>
      <p:ext uri="{BB962C8B-B14F-4D97-AF65-F5344CB8AC3E}">
        <p14:creationId xmlns:p14="http://schemas.microsoft.com/office/powerpoint/2010/main" val="33539435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B0C998EA-1E89-4CDE-9B0A-4D65617BF694}" type="datetime1">
              <a:rPr lang="ja-JP" altLang="en-US"/>
              <a:pPr>
                <a:defRPr/>
              </a:pPr>
              <a:t>2024/3/14</a:t>
            </a:fld>
            <a:endParaRPr lang="ja-JP" altLang="en-US"/>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48367067-1F24-4F50-9089-CEA38F5EBBA0}" type="slidenum">
              <a:rPr lang="ja-JP" altLang="en-US"/>
              <a:pPr>
                <a:defRPr/>
              </a:pPr>
              <a:t>‹#›</a:t>
            </a:fld>
            <a:endParaRPr lang="ja-JP" altLang="en-US"/>
          </a:p>
        </p:txBody>
      </p:sp>
    </p:spTree>
    <p:extLst>
      <p:ext uri="{BB962C8B-B14F-4D97-AF65-F5344CB8AC3E}">
        <p14:creationId xmlns:p14="http://schemas.microsoft.com/office/powerpoint/2010/main" val="2453504023"/>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35742664-A36A-467D-8809-1CE4F05B4561}" type="datetime1">
              <a:rPr lang="ja-JP" altLang="en-US"/>
              <a:pPr>
                <a:defRPr/>
              </a:pPr>
              <a:t>2024/3/14</a:t>
            </a:fld>
            <a:endParaRPr lang="ja-JP" altLang="en-US"/>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C2751902-C971-43BB-B630-9BED970B38A9}" type="slidenum">
              <a:rPr lang="ja-JP" altLang="en-US"/>
              <a:pPr>
                <a:defRPr/>
              </a:pPr>
              <a:t>‹#›</a:t>
            </a:fld>
            <a:endParaRPr lang="ja-JP" altLang="en-US"/>
          </a:p>
        </p:txBody>
      </p:sp>
    </p:spTree>
    <p:extLst>
      <p:ext uri="{BB962C8B-B14F-4D97-AF65-F5344CB8AC3E}">
        <p14:creationId xmlns:p14="http://schemas.microsoft.com/office/powerpoint/2010/main" val="770022157"/>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A21C3167-13D5-4FEB-95A1-013DD550BDEE}" type="datetime1">
              <a:rPr lang="ja-JP" altLang="en-US"/>
              <a:pPr>
                <a:defRPr/>
              </a:pPr>
              <a:t>2024/3/14</a:t>
            </a:fld>
            <a:endParaRPr lang="ja-JP" altLang="en-US"/>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77118C2D-D776-40FE-B277-148583B94686}" type="slidenum">
              <a:rPr lang="ja-JP" altLang="en-US"/>
              <a:pPr>
                <a:defRPr/>
              </a:pPr>
              <a:t>‹#›</a:t>
            </a:fld>
            <a:endParaRPr lang="ja-JP" altLang="en-US"/>
          </a:p>
        </p:txBody>
      </p:sp>
    </p:spTree>
    <p:extLst>
      <p:ext uri="{BB962C8B-B14F-4D97-AF65-F5344CB8AC3E}">
        <p14:creationId xmlns:p14="http://schemas.microsoft.com/office/powerpoint/2010/main" val="170005097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52FFE747-265A-4C59-8BE3-8A7B12A4530C}" type="datetime1">
              <a:rPr lang="ja-JP" altLang="en-US"/>
              <a:pPr>
                <a:defRPr/>
              </a:pPr>
              <a:t>2024/3/14</a:t>
            </a:fld>
            <a:endParaRPr lang="ja-JP" altLang="en-US"/>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2951CD34-DE1A-43E0-B167-87F3222E42C2}" type="slidenum">
              <a:rPr lang="ja-JP" altLang="en-US"/>
              <a:pPr>
                <a:defRPr/>
              </a:pPr>
              <a:t>‹#›</a:t>
            </a:fld>
            <a:endParaRPr lang="ja-JP" altLang="en-US"/>
          </a:p>
        </p:txBody>
      </p:sp>
    </p:spTree>
    <p:extLst>
      <p:ext uri="{BB962C8B-B14F-4D97-AF65-F5344CB8AC3E}">
        <p14:creationId xmlns:p14="http://schemas.microsoft.com/office/powerpoint/2010/main" val="294255753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80DBFF52-2F89-40AF-9D72-AC07B3C5EBE7}" type="datetime1">
              <a:rPr lang="ja-JP" altLang="en-US"/>
              <a:pPr>
                <a:defRPr/>
              </a:pPr>
              <a:t>2024/3/14</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ACC416CD-C1CE-4A96-AF64-3F8860BD6318}" type="slidenum">
              <a:rPr lang="ja-JP" altLang="en-US"/>
              <a:pPr>
                <a:defRPr/>
              </a:pPr>
              <a:t>‹#›</a:t>
            </a:fld>
            <a:endParaRPr lang="ja-JP" altLang="en-US"/>
          </a:p>
        </p:txBody>
      </p:sp>
    </p:spTree>
    <p:extLst>
      <p:ext uri="{BB962C8B-B14F-4D97-AF65-F5344CB8AC3E}">
        <p14:creationId xmlns:p14="http://schemas.microsoft.com/office/powerpoint/2010/main" val="373616422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DFF2E3CA-81C7-4F27-88C9-A39F8791FED0}" type="datetime1">
              <a:rPr lang="ja-JP" altLang="en-US"/>
              <a:pPr>
                <a:defRPr/>
              </a:pPr>
              <a:t>2024/3/14</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75F23760-319F-48A3-A575-54C75FD60D07}" type="slidenum">
              <a:rPr lang="ja-JP" altLang="en-US"/>
              <a:pPr>
                <a:defRPr/>
              </a:pPr>
              <a:t>‹#›</a:t>
            </a:fld>
            <a:endParaRPr lang="ja-JP" altLang="en-US"/>
          </a:p>
        </p:txBody>
      </p:sp>
    </p:spTree>
    <p:extLst>
      <p:ext uri="{BB962C8B-B14F-4D97-AF65-F5344CB8AC3E}">
        <p14:creationId xmlns:p14="http://schemas.microsoft.com/office/powerpoint/2010/main" val="1097912063"/>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F9D7B702-9134-43DA-8829-BA616987E8DD}" type="datetime1">
              <a:rPr lang="ja-JP" altLang="en-US"/>
              <a:pPr>
                <a:defRPr/>
              </a:pPr>
              <a:t>2024/3/14</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F96F447E-E5E5-4718-AB40-14FDBA01C9C6}" type="slidenum">
              <a:rPr lang="ja-JP" altLang="en-US"/>
              <a:pPr>
                <a:defRPr/>
              </a:pPr>
              <a:t>‹#›</a:t>
            </a:fld>
            <a:endParaRPr lang="ja-JP" altLang="en-US"/>
          </a:p>
        </p:txBody>
      </p:sp>
    </p:spTree>
    <p:extLst>
      <p:ext uri="{BB962C8B-B14F-4D97-AF65-F5344CB8AC3E}">
        <p14:creationId xmlns:p14="http://schemas.microsoft.com/office/powerpoint/2010/main" val="285864028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06987616-652F-4C15-B702-892E631D0685}" type="datetime1">
              <a:rPr lang="ja-JP" altLang="en-US"/>
              <a:pPr>
                <a:defRPr/>
              </a:pPr>
              <a:t>2024/3/14</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E7FB5090-E3B0-4A02-B3B7-F898AF31F939}" type="slidenum">
              <a:rPr lang="ja-JP" altLang="en-US"/>
              <a:pPr>
                <a:defRPr/>
              </a:pPr>
              <a:t>‹#›</a:t>
            </a:fld>
            <a:endParaRPr lang="ja-JP" altLang="en-US"/>
          </a:p>
        </p:txBody>
      </p:sp>
    </p:spTree>
    <p:extLst>
      <p:ext uri="{BB962C8B-B14F-4D97-AF65-F5344CB8AC3E}">
        <p14:creationId xmlns:p14="http://schemas.microsoft.com/office/powerpoint/2010/main" val="1741303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4F00C14D-8547-4474-9C05-F01D0682FCAD}" type="datetime1">
              <a:rPr lang="ja-JP" altLang="en-US"/>
              <a:pPr>
                <a:defRPr/>
              </a:pPr>
              <a:t>2024/3/14</a:t>
            </a:fld>
            <a:endParaRPr lang="ja-JP" altLang="en-US"/>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775FF7F7-5631-4FBF-9FA8-33262C43478F}" type="slidenum">
              <a:rPr lang="ja-JP" altLang="en-US"/>
              <a:pPr>
                <a:defRPr/>
              </a:pPr>
              <a:t>‹#›</a:t>
            </a:fld>
            <a:endParaRPr lang="ja-JP" altLang="en-US"/>
          </a:p>
        </p:txBody>
      </p:sp>
    </p:spTree>
    <p:extLst>
      <p:ext uri="{BB962C8B-B14F-4D97-AF65-F5344CB8AC3E}">
        <p14:creationId xmlns:p14="http://schemas.microsoft.com/office/powerpoint/2010/main" val="1156853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8C483101-0DE8-48F6-90DD-A0F8AA3E0F2A}" type="datetime1">
              <a:rPr lang="ja-JP" altLang="en-US"/>
              <a:pPr>
                <a:defRPr/>
              </a:pPr>
              <a:t>2024/3/14</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A92253E6-DD90-4363-8A14-8EA1E5C21C8E}" type="slidenum">
              <a:rPr lang="ja-JP" altLang="en-US"/>
              <a:pPr>
                <a:defRPr/>
              </a:pPr>
              <a:t>‹#›</a:t>
            </a:fld>
            <a:endParaRPr lang="ja-JP" altLang="en-US"/>
          </a:p>
        </p:txBody>
      </p:sp>
    </p:spTree>
    <p:extLst>
      <p:ext uri="{BB962C8B-B14F-4D97-AF65-F5344CB8AC3E}">
        <p14:creationId xmlns:p14="http://schemas.microsoft.com/office/powerpoint/2010/main" val="3346934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A4E55BE4-3FD3-4A79-AA78-6EB8C5D21167}" type="datetime1">
              <a:rPr lang="ja-JP" altLang="en-US"/>
              <a:pPr>
                <a:defRPr/>
              </a:pPr>
              <a:t>2024/3/14</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1A95F481-49BD-4098-9C67-955CF85DBF5F}" type="slidenum">
              <a:rPr lang="ja-JP" altLang="en-US"/>
              <a:pPr>
                <a:defRPr/>
              </a:pPr>
              <a:t>‹#›</a:t>
            </a:fld>
            <a:endParaRPr lang="ja-JP" altLang="en-US"/>
          </a:p>
        </p:txBody>
      </p:sp>
    </p:spTree>
    <p:extLst>
      <p:ext uri="{BB962C8B-B14F-4D97-AF65-F5344CB8AC3E}">
        <p14:creationId xmlns:p14="http://schemas.microsoft.com/office/powerpoint/2010/main" val="38475818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6"/>
          <p:cNvSpPr>
            <a:spLocks noChangeArrowheads="1"/>
          </p:cNvSpPr>
          <p:nvPr/>
        </p:nvSpPr>
        <p:spPr bwMode="auto">
          <a:xfrm>
            <a:off x="0" y="6400800"/>
            <a:ext cx="9144000"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1027" name="Rectangle 8"/>
          <p:cNvSpPr>
            <a:spLocks noChangeArrowheads="1"/>
          </p:cNvSpPr>
          <p:nvPr/>
        </p:nvSpPr>
        <p:spPr bwMode="auto">
          <a:xfrm>
            <a:off x="0" y="6334125"/>
            <a:ext cx="9144000" cy="66675"/>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1028"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1029"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1031"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D074C30E-4D7A-4134-B846-D66E79F378A3}" type="datetime1">
              <a:rPr lang="ja-JP" altLang="en-US"/>
              <a:pPr>
                <a:defRPr/>
              </a:pPr>
              <a:t>2024/3/14</a:t>
            </a:fld>
            <a:endParaRPr lang="ja-JP" altLang="en-US"/>
          </a:p>
        </p:txBody>
      </p:sp>
      <p:sp>
        <p:nvSpPr>
          <p:cNvPr id="1032"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1033"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D8CEE6FF-CDF9-4C32-8971-3AFDCE408581}" type="slidenum">
              <a:rPr lang="ja-JP" altLang="en-US"/>
              <a:pPr>
                <a:defRPr/>
              </a:pPr>
              <a:t>‹#›</a:t>
            </a:fld>
            <a:endParaRPr lang="ja-JP" altLang="en-US"/>
          </a:p>
        </p:txBody>
      </p:sp>
      <p:sp>
        <p:nvSpPr>
          <p:cNvPr id="2" name="Straight Connector 9"/>
          <p:cNvSpPr>
            <a:spLocks noChangeShapeType="1"/>
          </p:cNvSpPr>
          <p:nvPr/>
        </p:nvSpPr>
        <p:spPr bwMode="auto">
          <a:xfrm>
            <a:off x="895350" y="1738313"/>
            <a:ext cx="7475538" cy="0"/>
          </a:xfrm>
          <a:prstGeom prst="line">
            <a:avLst/>
          </a:prstGeom>
          <a:noFill/>
          <a:ln w="9525" algn="ctr">
            <a:solidFill>
              <a:srgbClr val="7F7F7F"/>
            </a:solidFill>
            <a:round/>
            <a:headEnd/>
            <a:tailEnd/>
          </a:ln>
          <a:extLst>
            <a:ext uri="{909E8E84-426E-40DD-AFC4-6F175D3DCCD1}">
              <a14:hiddenFill xmlns:a14="http://schemas.microsoft.com/office/drawing/2010/main">
                <a:noFill/>
              </a14:hiddenFill>
            </a:ext>
          </a:extLst>
        </p:spPr>
        <p:txBody>
          <a:bodyPr/>
          <a:lstStyle/>
          <a:p>
            <a:endParaRPr lang="ja-JP" altLang="en-US"/>
          </a:p>
        </p:txBody>
      </p:sp>
    </p:spTree>
  </p:cSld>
  <p:clrMap bg1="lt1" tx1="dk1" bg2="lt2" tx2="dk2" accent1="accent1" accent2="accent2" accent3="accent3" accent4="accent4" accent5="accent5" accent6="accent6" hlink="hlink" folHlink="folHlink"/>
  <p:sldLayoutIdLst>
    <p:sldLayoutId id="2147483893" r:id="rId1"/>
    <p:sldLayoutId id="2147483894" r:id="rId2"/>
    <p:sldLayoutId id="2147483895" r:id="rId3"/>
    <p:sldLayoutId id="2147483896" r:id="rId4"/>
    <p:sldLayoutId id="2147483897" r:id="rId5"/>
    <p:sldLayoutId id="2147483898" r:id="rId6"/>
    <p:sldLayoutId id="2147483899" r:id="rId7"/>
    <p:sldLayoutId id="2147483900" r:id="rId8"/>
    <p:sldLayoutId id="2147483901" r:id="rId9"/>
    <p:sldLayoutId id="2147483902" r:id="rId10"/>
    <p:sldLayoutId id="2147483903"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6"/>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2051" name="Rectangle 7"/>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2052" name="Straight Connector 8"/>
          <p:cNvSpPr>
            <a:spLocks noChangeShapeType="1"/>
          </p:cNvSpPr>
          <p:nvPr/>
        </p:nvSpPr>
        <p:spPr bwMode="auto">
          <a:xfrm>
            <a:off x="906463" y="4343400"/>
            <a:ext cx="7405687" cy="0"/>
          </a:xfrm>
          <a:prstGeom prst="line">
            <a:avLst/>
          </a:prstGeom>
          <a:noFill/>
          <a:ln w="9525" algn="ctr">
            <a:solidFill>
              <a:srgbClr val="7F7F7F"/>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053"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2054"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3100"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9F421D02-0FF0-42BC-B061-1DD6E531DE4C}" type="datetime1">
              <a:rPr lang="ja-JP" altLang="en-US"/>
              <a:pPr>
                <a:defRPr/>
              </a:pPr>
              <a:t>2024/3/14</a:t>
            </a:fld>
            <a:endParaRPr lang="ja-JP" altLang="en-US"/>
          </a:p>
        </p:txBody>
      </p:sp>
      <p:sp>
        <p:nvSpPr>
          <p:cNvPr id="3101"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3102"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7C8742FA-EB07-454D-92C0-D275FA2264D9}"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04" r:id="rId1"/>
    <p:sldLayoutId id="2147483905" r:id="rId2"/>
    <p:sldLayoutId id="2147483906" r:id="rId3"/>
    <p:sldLayoutId id="2147483907" r:id="rId4"/>
    <p:sldLayoutId id="2147483908" r:id="rId5"/>
    <p:sldLayoutId id="2147483909" r:id="rId6"/>
    <p:sldLayoutId id="2147483910" r:id="rId7"/>
    <p:sldLayoutId id="2147483911" r:id="rId8"/>
    <p:sldLayoutId id="2147483912" r:id="rId9"/>
    <p:sldLayoutId id="2147483913" r:id="rId10"/>
    <p:sldLayoutId id="2147483914"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4"/>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3075" name="Rectangle 5"/>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3076"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3077"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4133" name="Date Placeholder 6"/>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84BDB426-558B-46A8-8B22-4ED3B0BDE91B}" type="datetime1">
              <a:rPr lang="ja-JP" altLang="en-US"/>
              <a:pPr>
                <a:defRPr/>
              </a:pPr>
              <a:t>2024/3/14</a:t>
            </a:fld>
            <a:endParaRPr lang="ja-JP" altLang="en-US"/>
          </a:p>
        </p:txBody>
      </p:sp>
      <p:sp>
        <p:nvSpPr>
          <p:cNvPr id="4134" name="Footer Placeholder 7"/>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4135" name="Slide Number Placeholder 8"/>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FACAD402-B385-4EA5-AF74-AD6FA9D97386}"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15" r:id="rId1"/>
    <p:sldLayoutId id="2147483916" r:id="rId2"/>
    <p:sldLayoutId id="2147483917" r:id="rId3"/>
    <p:sldLayoutId id="2147483918" r:id="rId4"/>
    <p:sldLayoutId id="2147483919" r:id="rId5"/>
    <p:sldLayoutId id="2147483920" r:id="rId6"/>
    <p:sldLayoutId id="2147483921" r:id="rId7"/>
    <p:sldLayoutId id="2147483922" r:id="rId8"/>
    <p:sldLayoutId id="2147483923" r:id="rId9"/>
    <p:sldLayoutId id="2147483924" r:id="rId10"/>
    <p:sldLayoutId id="2147483925"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7"/>
          <p:cNvSpPr>
            <a:spLocks noChangeArrowheads="1"/>
          </p:cNvSpPr>
          <p:nvPr/>
        </p:nvSpPr>
        <p:spPr bwMode="auto">
          <a:xfrm>
            <a:off x="0" y="0"/>
            <a:ext cx="3038475" cy="68580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4099" name="Rectangle 8"/>
          <p:cNvSpPr>
            <a:spLocks noChangeArrowheads="1"/>
          </p:cNvSpPr>
          <p:nvPr/>
        </p:nvSpPr>
        <p:spPr bwMode="auto">
          <a:xfrm>
            <a:off x="3030538" y="0"/>
            <a:ext cx="47625" cy="68580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4100"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4101"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5166" name="Date Placeholder 4"/>
          <p:cNvSpPr>
            <a:spLocks noGrp="1" noChangeArrowheads="1"/>
          </p:cNvSpPr>
          <p:nvPr>
            <p:ph type="dt" sz="half" idx="2"/>
          </p:nvPr>
        </p:nvSpPr>
        <p:spPr bwMode="auto">
          <a:xfrm>
            <a:off x="349250" y="6459538"/>
            <a:ext cx="1963738"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B19147D9-BD23-4A48-AB09-CBF0AA3536B2}" type="datetime1">
              <a:rPr lang="ja-JP" altLang="en-US"/>
              <a:pPr>
                <a:defRPr/>
              </a:pPr>
              <a:t>2024/3/14</a:t>
            </a:fld>
            <a:endParaRPr lang="ja-JP" altLang="en-US"/>
          </a:p>
        </p:txBody>
      </p:sp>
      <p:sp>
        <p:nvSpPr>
          <p:cNvPr id="5167" name="Footer Placeholder 5"/>
          <p:cNvSpPr>
            <a:spLocks noGrp="1" noChangeArrowheads="1"/>
          </p:cNvSpPr>
          <p:nvPr>
            <p:ph type="ftr" sz="quarter" idx="3"/>
          </p:nvPr>
        </p:nvSpPr>
        <p:spPr bwMode="auto">
          <a:xfrm>
            <a:off x="3600450" y="6459538"/>
            <a:ext cx="34861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chemeClr val="tx2"/>
                </a:solidFill>
                <a:latin typeface="ＭＳ Ｐゴシック" panose="020B0600070205080204" pitchFamily="50" charset="-128"/>
              </a:defRPr>
            </a:lvl1pPr>
          </a:lstStyle>
          <a:p>
            <a:pPr>
              <a:defRPr/>
            </a:pPr>
            <a:endParaRPr lang="ja-JP" altLang="en-US"/>
          </a:p>
        </p:txBody>
      </p:sp>
      <p:sp>
        <p:nvSpPr>
          <p:cNvPr id="5168" name="Slide Number Placeholder 6"/>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chemeClr val="tx2"/>
                </a:solidFill>
                <a:latin typeface="ＭＳ Ｐゴシック" panose="020B0600070205080204" pitchFamily="50" charset="-128"/>
              </a:defRPr>
            </a:lvl1pPr>
          </a:lstStyle>
          <a:p>
            <a:pPr>
              <a:defRPr/>
            </a:pPr>
            <a:fld id="{0B3F40D4-4F8F-44DA-9E4C-BC4CA2126E6E}"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26" r:id="rId1"/>
    <p:sldLayoutId id="2147483927" r:id="rId2"/>
    <p:sldLayoutId id="2147483928" r:id="rId3"/>
    <p:sldLayoutId id="2147483929" r:id="rId4"/>
    <p:sldLayoutId id="2147483930" r:id="rId5"/>
    <p:sldLayoutId id="2147483931" r:id="rId6"/>
    <p:sldLayoutId id="2147483932" r:id="rId7"/>
    <p:sldLayoutId id="2147483933" r:id="rId8"/>
    <p:sldLayoutId id="2147483934" r:id="rId9"/>
    <p:sldLayoutId id="2147483935" r:id="rId10"/>
    <p:sldLayoutId id="2147483936"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7"/>
          <p:cNvSpPr>
            <a:spLocks noChangeArrowheads="1"/>
          </p:cNvSpPr>
          <p:nvPr/>
        </p:nvSpPr>
        <p:spPr bwMode="auto">
          <a:xfrm>
            <a:off x="0" y="4953000"/>
            <a:ext cx="9142413" cy="19050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5123" name="Rectangle 8"/>
          <p:cNvSpPr>
            <a:spLocks noChangeArrowheads="1"/>
          </p:cNvSpPr>
          <p:nvPr/>
        </p:nvSpPr>
        <p:spPr bwMode="auto">
          <a:xfrm>
            <a:off x="0" y="4914900"/>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5124"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5125"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6199" name="Date Placeholder 4"/>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FBED587E-F4F4-4A80-AC5A-602F10E2CEDB}" type="datetime1">
              <a:rPr lang="ja-JP" altLang="en-US"/>
              <a:pPr>
                <a:defRPr/>
              </a:pPr>
              <a:t>2024/3/14</a:t>
            </a:fld>
            <a:endParaRPr lang="ja-JP" altLang="en-US"/>
          </a:p>
        </p:txBody>
      </p:sp>
      <p:sp>
        <p:nvSpPr>
          <p:cNvPr id="6200" name="Footer Placeholder 5"/>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6201" name="Slide Number Placeholder 6"/>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D7E10161-D574-46E2-AB2C-B30813DA1157}"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6"/>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6147" name="Rectangle 7"/>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6148"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6149"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7232"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236CBB31-CF57-4FB4-B53A-69392F1EB941}" type="datetime1">
              <a:rPr lang="ja-JP" altLang="en-US"/>
              <a:pPr>
                <a:defRPr/>
              </a:pPr>
              <a:t>2024/3/14</a:t>
            </a:fld>
            <a:endParaRPr lang="ja-JP" altLang="en-US"/>
          </a:p>
        </p:txBody>
      </p:sp>
      <p:sp>
        <p:nvSpPr>
          <p:cNvPr id="7233"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7234"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42042676-DE12-47AA-BA6F-DF0684159299}"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48" r:id="rId1"/>
    <p:sldLayoutId id="2147483949" r:id="rId2"/>
    <p:sldLayoutId id="2147483950" r:id="rId3"/>
    <p:sldLayoutId id="2147483951" r:id="rId4"/>
    <p:sldLayoutId id="2147483952" r:id="rId5"/>
    <p:sldLayoutId id="2147483953" r:id="rId6"/>
    <p:sldLayoutId id="2147483954" r:id="rId7"/>
    <p:sldLayoutId id="2147483955" r:id="rId8"/>
    <p:sldLayoutId id="2147483956" r:id="rId9"/>
    <p:sldLayoutId id="2147483957" r:id="rId10"/>
    <p:sldLayoutId id="2147483958"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9.xml"/><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29.xml"/><Relationship Id="rId6" Type="http://schemas.openxmlformats.org/officeDocument/2006/relationships/image" Target="../media/image8.png"/><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63770"/>
            <a:ext cx="9104312" cy="6245550"/>
          </a:xfrm>
          <a:prstGeom prst="rect">
            <a:avLst/>
          </a:prstGeom>
        </p:spPr>
        <p:style>
          <a:lnRef idx="0">
            <a:schemeClr val="accent2"/>
          </a:lnRef>
          <a:fillRef idx="3">
            <a:schemeClr val="accent2"/>
          </a:fillRef>
          <a:effectRef idx="3">
            <a:schemeClr val="accent2"/>
          </a:effectRef>
          <a:fontRef idx="minor">
            <a:schemeClr val="lt1"/>
          </a:fontRef>
        </p:style>
        <p:txBody>
          <a:bodyPr anchor="ctr"/>
          <a:lstStyle/>
          <a:p>
            <a:pPr algn="ctr" eaLnBrk="1" hangingPunct="1">
              <a:buSzPct val="100000"/>
              <a:defRPr/>
            </a:pPr>
            <a:endParaRPr kumimoji="1" lang="ja-JP" altLang="en-US"/>
          </a:p>
        </p:txBody>
      </p:sp>
      <p:sp>
        <p:nvSpPr>
          <p:cNvPr id="87853" name="Rectangle 813"/>
          <p:cNvSpPr>
            <a:spLocks noChangeArrowheads="1"/>
          </p:cNvSpPr>
          <p:nvPr/>
        </p:nvSpPr>
        <p:spPr bwMode="auto">
          <a:xfrm>
            <a:off x="0" y="-98425"/>
            <a:ext cx="9104313" cy="1295400"/>
          </a:xfrm>
          <a:prstGeom prst="rect">
            <a:avLst/>
          </a:prstGeom>
          <a:solidFill>
            <a:srgbClr val="002060"/>
          </a:solidFill>
          <a:ln>
            <a:noFill/>
          </a:ln>
          <a:effectLst>
            <a:outerShdw dist="35921" dir="2700000" algn="ctr" rotWithShape="0">
              <a:schemeClr val="tx1"/>
            </a:outerShdw>
          </a:effectLst>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00"/>
                </a:solidFill>
                <a:effectLst>
                  <a:outerShdw blurRad="38100" dist="38100" dir="2700000" algn="tl">
                    <a:srgbClr val="C0C0C0"/>
                  </a:outerShdw>
                </a:effectLst>
                <a:latin typeface="ＭＳ Ｐゴシック" panose="020B0600070205080204" pitchFamily="50" charset="-128"/>
                <a:ea typeface="AR隷書体M" charset="-128"/>
              </a:rPr>
              <a:t>テーマ１</a:t>
            </a:r>
            <a:r>
              <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　ネット上の嫌がらせ・いじめ</a:t>
            </a:r>
            <a:endParaRPr lang="ja-JP" altLang="en-US" sz="3600" b="1" dirty="0">
              <a:solidFill>
                <a:srgbClr val="FFFFFF"/>
              </a:solidFill>
              <a:effectLst>
                <a:outerShdw blurRad="38100" dist="38100" dir="2700000" algn="tl">
                  <a:schemeClr val="tx1"/>
                </a:outerShdw>
              </a:effectLst>
              <a:latin typeface="ＭＳ Ｐゴシック" panose="020B0600070205080204" pitchFamily="50" charset="-128"/>
              <a:ea typeface="AR隷書体M" charset="-128"/>
            </a:endParaRPr>
          </a:p>
        </p:txBody>
      </p:sp>
      <p:sp>
        <p:nvSpPr>
          <p:cNvPr id="87850" name="フッター プレースホルダー 2"/>
          <p:cNvSpPr>
            <a:spLocks noChangeArrowheads="1"/>
          </p:cNvSpPr>
          <p:nvPr/>
        </p:nvSpPr>
        <p:spPr bwMode="auto">
          <a:xfrm>
            <a:off x="3235325" y="6453188"/>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sp>
        <p:nvSpPr>
          <p:cNvPr id="4" name="正方形/長方形 3"/>
          <p:cNvSpPr/>
          <p:nvPr/>
        </p:nvSpPr>
        <p:spPr>
          <a:xfrm>
            <a:off x="-90264" y="1439400"/>
            <a:ext cx="9324528" cy="2423997"/>
          </a:xfrm>
          <a:prstGeom prst="rect">
            <a:avLst/>
          </a:prstGeom>
          <a:noFill/>
        </p:spPr>
        <p:txBody>
          <a:bodyPr>
            <a:spAutoFit/>
          </a:bodyPr>
          <a:lstStyle/>
          <a:p>
            <a:pPr algn="ctr" eaLnBrk="1" hangingPunct="1">
              <a:lnSpc>
                <a:spcPct val="150000"/>
              </a:lnSpc>
              <a:buSzPct val="100000"/>
              <a:defRPr/>
            </a:pPr>
            <a:r>
              <a:rPr lang="ja-JP" altLang="en-US" sz="5400" b="1" dirty="0">
                <a:ln w="9525">
                  <a:solidFill>
                    <a:schemeClr val="tx1"/>
                  </a:solidFill>
                  <a:prstDash val="solid"/>
                </a:ln>
                <a:solidFill>
                  <a:srgbClr val="FFC000"/>
                </a:solidFill>
                <a:effectLst>
                  <a:outerShdw blurRad="50800" dist="38100" dir="5400000" algn="ctr" rotWithShape="0">
                    <a:schemeClr val="tx1"/>
                  </a:outerShdw>
                </a:effectLst>
              </a:rPr>
              <a:t>その書き込み、本当に</a:t>
            </a:r>
            <a:endParaRPr lang="en-US" altLang="ja-JP" sz="5400" b="1" dirty="0">
              <a:ln w="9525">
                <a:solidFill>
                  <a:schemeClr val="tx1"/>
                </a:solidFill>
                <a:prstDash val="solid"/>
              </a:ln>
              <a:solidFill>
                <a:srgbClr val="FFC000"/>
              </a:solidFill>
              <a:effectLst>
                <a:outerShdw blurRad="50800" dist="38100" dir="5400000" algn="ctr" rotWithShape="0">
                  <a:schemeClr val="tx1"/>
                </a:outerShdw>
              </a:effectLst>
            </a:endParaRPr>
          </a:p>
          <a:p>
            <a:pPr algn="ctr" eaLnBrk="1" hangingPunct="1">
              <a:lnSpc>
                <a:spcPct val="150000"/>
              </a:lnSpc>
              <a:buSzPct val="100000"/>
              <a:defRPr/>
            </a:pPr>
            <a:r>
              <a:rPr lang="ja-JP" altLang="en-US" sz="5400" b="1" dirty="0">
                <a:ln w="9525">
                  <a:solidFill>
                    <a:schemeClr val="tx1"/>
                  </a:solidFill>
                  <a:prstDash val="solid"/>
                </a:ln>
                <a:solidFill>
                  <a:srgbClr val="FFC000"/>
                </a:solidFill>
                <a:effectLst>
                  <a:outerShdw blurRad="50800" dist="38100" dir="5400000" algn="ctr" rotWithShape="0">
                    <a:schemeClr val="tx1"/>
                  </a:outerShdw>
                </a:effectLst>
              </a:rPr>
              <a:t>大丈夫ですか？</a:t>
            </a:r>
          </a:p>
        </p:txBody>
      </p:sp>
      <p:sp>
        <p:nvSpPr>
          <p:cNvPr id="7" name="正方形/長方形 6"/>
          <p:cNvSpPr/>
          <p:nvPr/>
        </p:nvSpPr>
        <p:spPr>
          <a:xfrm rot="360391">
            <a:off x="4171950" y="4019550"/>
            <a:ext cx="1096963" cy="187801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buSzPct val="100000"/>
              <a:defRPr/>
            </a:pPr>
            <a:endParaRPr kumimoji="1" lang="ja-JP" altLang="en-US"/>
          </a:p>
        </p:txBody>
      </p:sp>
      <p:pic>
        <p:nvPicPr>
          <p:cNvPr id="8201" name="図 10"/>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2905125" y="3690938"/>
            <a:ext cx="2532063" cy="2379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02" name="テキスト ボックス 5"/>
          <p:cNvSpPr txBox="1">
            <a:spLocks noChangeArrowheads="1"/>
          </p:cNvSpPr>
          <p:nvPr/>
        </p:nvSpPr>
        <p:spPr bwMode="auto">
          <a:xfrm>
            <a:off x="4106863" y="4557713"/>
            <a:ext cx="122713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pPr eaLnBrk="1" hangingPunct="1">
              <a:buSzPct val="100000"/>
            </a:pPr>
            <a:r>
              <a:rPr kumimoji="1" lang="ja-JP" altLang="en-US" sz="3600" dirty="0">
                <a:solidFill>
                  <a:srgbClr val="FF0000"/>
                </a:solidFill>
              </a:rPr>
              <a:t>ＳＮＳ</a:t>
            </a:r>
          </a:p>
        </p:txBody>
      </p:sp>
      <p:sp>
        <p:nvSpPr>
          <p:cNvPr id="2" name="テキスト ボックス 1">
            <a:extLst>
              <a:ext uri="{FF2B5EF4-FFF2-40B4-BE49-F238E27FC236}">
                <a16:creationId xmlns:a16="http://schemas.microsoft.com/office/drawing/2014/main" id="{B2BFC61B-1BC1-A7F2-FD97-191027D9C311}"/>
              </a:ext>
            </a:extLst>
          </p:cNvPr>
          <p:cNvSpPr txBox="1"/>
          <p:nvPr/>
        </p:nvSpPr>
        <p:spPr>
          <a:xfrm>
            <a:off x="3643016" y="-75188"/>
            <a:ext cx="792088" cy="369332"/>
          </a:xfrm>
          <a:prstGeom prst="rect">
            <a:avLst/>
          </a:prstGeom>
          <a:noFill/>
        </p:spPr>
        <p:txBody>
          <a:bodyPr wrap="square" rtlCol="0">
            <a:spAutoFit/>
          </a:bodyPr>
          <a:lstStyle/>
          <a:p>
            <a:r>
              <a:rPr kumimoji="1" lang="ja-JP" altLang="en-US" dirty="0">
                <a:solidFill>
                  <a:schemeClr val="bg1"/>
                </a:solidFill>
              </a:rPr>
              <a:t>じょう</a:t>
            </a:r>
          </a:p>
        </p:txBody>
      </p:sp>
      <p:sp>
        <p:nvSpPr>
          <p:cNvPr id="3" name="テキスト ボックス 2">
            <a:extLst>
              <a:ext uri="{FF2B5EF4-FFF2-40B4-BE49-F238E27FC236}">
                <a16:creationId xmlns:a16="http://schemas.microsoft.com/office/drawing/2014/main" id="{81E19122-6E1A-202B-A428-C7754E8F272A}"/>
              </a:ext>
            </a:extLst>
          </p:cNvPr>
          <p:cNvSpPr txBox="1"/>
          <p:nvPr/>
        </p:nvSpPr>
        <p:spPr>
          <a:xfrm>
            <a:off x="4552156" y="-81701"/>
            <a:ext cx="792088" cy="369332"/>
          </a:xfrm>
          <a:prstGeom prst="rect">
            <a:avLst/>
          </a:prstGeom>
          <a:noFill/>
        </p:spPr>
        <p:txBody>
          <a:bodyPr wrap="square" rtlCol="0">
            <a:spAutoFit/>
          </a:bodyPr>
          <a:lstStyle/>
          <a:p>
            <a:r>
              <a:rPr kumimoji="1" lang="ja-JP" altLang="en-US" dirty="0">
                <a:solidFill>
                  <a:schemeClr val="bg1"/>
                </a:solidFill>
              </a:rPr>
              <a:t>いや</a:t>
            </a:r>
          </a:p>
        </p:txBody>
      </p:sp>
      <p:sp>
        <p:nvSpPr>
          <p:cNvPr id="6" name="テキスト ボックス 5">
            <a:extLst>
              <a:ext uri="{FF2B5EF4-FFF2-40B4-BE49-F238E27FC236}">
                <a16:creationId xmlns:a16="http://schemas.microsoft.com/office/drawing/2014/main" id="{B4180CC2-7685-FF70-FCF8-62FACA272C33}"/>
              </a:ext>
            </a:extLst>
          </p:cNvPr>
          <p:cNvSpPr txBox="1"/>
          <p:nvPr/>
        </p:nvSpPr>
        <p:spPr>
          <a:xfrm>
            <a:off x="2794832" y="1513188"/>
            <a:ext cx="432048" cy="369332"/>
          </a:xfrm>
          <a:prstGeom prst="rect">
            <a:avLst/>
          </a:prstGeom>
          <a:noFill/>
        </p:spPr>
        <p:txBody>
          <a:bodyPr wrap="square" rtlCol="0">
            <a:spAutoFit/>
          </a:bodyPr>
          <a:lstStyle/>
          <a:p>
            <a:r>
              <a:rPr kumimoji="1" lang="ja-JP" altLang="en-US" dirty="0">
                <a:solidFill>
                  <a:srgbClr val="FFC000"/>
                </a:solidFill>
              </a:rPr>
              <a:t>か</a:t>
            </a:r>
          </a:p>
        </p:txBody>
      </p:sp>
      <p:sp>
        <p:nvSpPr>
          <p:cNvPr id="8" name="テキスト ボックス 7">
            <a:extLst>
              <a:ext uri="{FF2B5EF4-FFF2-40B4-BE49-F238E27FC236}">
                <a16:creationId xmlns:a16="http://schemas.microsoft.com/office/drawing/2014/main" id="{C9911F10-A6BE-14BA-B6CA-F30466E72C78}"/>
              </a:ext>
            </a:extLst>
          </p:cNvPr>
          <p:cNvSpPr txBox="1"/>
          <p:nvPr/>
        </p:nvSpPr>
        <p:spPr>
          <a:xfrm>
            <a:off x="4003647" y="1473348"/>
            <a:ext cx="432048" cy="369332"/>
          </a:xfrm>
          <a:prstGeom prst="rect">
            <a:avLst/>
          </a:prstGeom>
          <a:noFill/>
        </p:spPr>
        <p:txBody>
          <a:bodyPr wrap="square" rtlCol="0">
            <a:spAutoFit/>
          </a:bodyPr>
          <a:lstStyle/>
          <a:p>
            <a:r>
              <a:rPr kumimoji="1" lang="ja-JP" altLang="en-US" dirty="0">
                <a:solidFill>
                  <a:srgbClr val="FFC000"/>
                </a:solidFill>
              </a:rPr>
              <a:t>こ</a:t>
            </a:r>
          </a:p>
        </p:txBody>
      </p:sp>
      <p:sp>
        <p:nvSpPr>
          <p:cNvPr id="9" name="テキスト ボックス 8">
            <a:extLst>
              <a:ext uri="{FF2B5EF4-FFF2-40B4-BE49-F238E27FC236}">
                <a16:creationId xmlns:a16="http://schemas.microsoft.com/office/drawing/2014/main" id="{5F20ED6C-DF79-5398-B401-25760AEC69F1}"/>
              </a:ext>
            </a:extLst>
          </p:cNvPr>
          <p:cNvSpPr txBox="1"/>
          <p:nvPr/>
        </p:nvSpPr>
        <p:spPr>
          <a:xfrm>
            <a:off x="5805688" y="1513188"/>
            <a:ext cx="1286592" cy="369332"/>
          </a:xfrm>
          <a:prstGeom prst="rect">
            <a:avLst/>
          </a:prstGeom>
          <a:noFill/>
        </p:spPr>
        <p:txBody>
          <a:bodyPr wrap="square" rtlCol="0">
            <a:spAutoFit/>
          </a:bodyPr>
          <a:lstStyle/>
          <a:p>
            <a:r>
              <a:rPr kumimoji="1" lang="ja-JP" altLang="en-US" dirty="0">
                <a:solidFill>
                  <a:srgbClr val="FFC000"/>
                </a:solidFill>
              </a:rPr>
              <a:t>ほん　　とう</a:t>
            </a:r>
          </a:p>
        </p:txBody>
      </p:sp>
      <p:sp>
        <p:nvSpPr>
          <p:cNvPr id="10" name="テキスト ボックス 9">
            <a:extLst>
              <a:ext uri="{FF2B5EF4-FFF2-40B4-BE49-F238E27FC236}">
                <a16:creationId xmlns:a16="http://schemas.microsoft.com/office/drawing/2014/main" id="{FC121738-924B-2D72-0FAD-4438295003D6}"/>
              </a:ext>
            </a:extLst>
          </p:cNvPr>
          <p:cNvSpPr txBox="1"/>
          <p:nvPr/>
        </p:nvSpPr>
        <p:spPr>
          <a:xfrm>
            <a:off x="2261828" y="2651398"/>
            <a:ext cx="2022139" cy="369332"/>
          </a:xfrm>
          <a:prstGeom prst="rect">
            <a:avLst/>
          </a:prstGeom>
          <a:noFill/>
        </p:spPr>
        <p:txBody>
          <a:bodyPr wrap="square" rtlCol="0">
            <a:spAutoFit/>
          </a:bodyPr>
          <a:lstStyle/>
          <a:p>
            <a:r>
              <a:rPr kumimoji="1" lang="ja-JP" altLang="en-US" dirty="0">
                <a:solidFill>
                  <a:srgbClr val="FFC000"/>
                </a:solidFill>
              </a:rPr>
              <a:t>だい　　じょう　ぶ</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sp>
        <p:nvSpPr>
          <p:cNvPr id="9220" name="角丸四角形吹き出し 4"/>
          <p:cNvSpPr>
            <a:spLocks noChangeArrowheads="1"/>
          </p:cNvSpPr>
          <p:nvPr/>
        </p:nvSpPr>
        <p:spPr bwMode="auto">
          <a:xfrm>
            <a:off x="1400175" y="1475215"/>
            <a:ext cx="7669212" cy="1204912"/>
          </a:xfrm>
          <a:prstGeom prst="wedgeRoundRectCallout">
            <a:avLst>
              <a:gd name="adj1" fmla="val -55074"/>
              <a:gd name="adj2" fmla="val 35065"/>
              <a:gd name="adj3" fmla="val 16667"/>
            </a:avLst>
          </a:prstGeom>
          <a:solidFill>
            <a:srgbClr val="FFFFFF"/>
          </a:solidFill>
          <a:ln w="15875" algn="ctr">
            <a:solidFill>
              <a:srgbClr val="2683C6"/>
            </a:solidFill>
            <a:miter lim="800000"/>
            <a:headEnd/>
            <a:tailEnd/>
          </a:ln>
        </p:spPr>
        <p:txBody>
          <a:bodyPr anchor="ctr"/>
          <a:lstStyle>
            <a:lvl1pPr>
              <a:lnSpc>
                <a:spcPct val="90000"/>
              </a:lnSpc>
              <a:spcBef>
                <a:spcPts val="1200"/>
              </a:spcBef>
              <a:spcAft>
                <a:spcPts val="200"/>
              </a:spcAft>
              <a:buClr>
                <a:schemeClr val="accent1"/>
              </a:buClr>
              <a:buSzPct val="100000"/>
              <a:buFont typeface="Calibri" panose="020F0502020204030204" pitchFamily="34" charset="0"/>
              <a:buChar char=" "/>
              <a:defRPr kumimoji="1" sz="20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1pPr>
            <a:lvl2pPr marL="382588" indent="-182563">
              <a:lnSpc>
                <a:spcPct val="90000"/>
              </a:lnSpc>
              <a:spcBef>
                <a:spcPts val="200"/>
              </a:spcBef>
              <a:spcAft>
                <a:spcPts val="400"/>
              </a:spcAft>
              <a:buClr>
                <a:schemeClr val="accent1"/>
              </a:buClr>
              <a:buSzPct val="100000"/>
              <a:buFont typeface="Calibri" panose="020F0502020204030204" pitchFamily="34" charset="0"/>
              <a:buChar char="◦"/>
              <a:defRPr kumimoji="1">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2pPr>
            <a:lvl3pPr marL="566738" indent="-182563">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3pPr>
            <a:lvl4pPr marL="749300" indent="-182563">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4pPr>
            <a:lvl5pPr marL="931863" indent="-182563">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5pPr>
            <a:lvl6pPr marL="13890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6pPr>
            <a:lvl7pPr marL="18462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7pPr>
            <a:lvl8pPr marL="23034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8pPr>
            <a:lvl9pPr marL="27606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9pPr>
          </a:lstStyle>
          <a:p>
            <a:pPr eaLnBrk="1" hangingPunct="1">
              <a:lnSpc>
                <a:spcPct val="150000"/>
              </a:lnSpc>
              <a:spcBef>
                <a:spcPct val="0"/>
              </a:spcBef>
              <a:spcAft>
                <a:spcPct val="0"/>
              </a:spcAft>
              <a:buClrTx/>
              <a:buFontTx/>
              <a:buNone/>
            </a:pPr>
            <a:r>
              <a:rPr lang="ja-JP" altLang="en-US" sz="2400" b="1" dirty="0">
                <a:solidFill>
                  <a:srgbClr val="000000"/>
                </a:solidFill>
                <a:latin typeface="A-OTF 新ゴ Pro L" pitchFamily="34" charset="-128"/>
                <a:ea typeface="A-OTF 新ゴ Pro L" pitchFamily="34" charset="-128"/>
              </a:rPr>
              <a:t>今日、Ａ男から「ジャマ」って言われた。こいつマジ気に入らない！</a:t>
            </a:r>
          </a:p>
        </p:txBody>
      </p:sp>
      <p:pic>
        <p:nvPicPr>
          <p:cNvPr id="9230" name="角丸四角形吹き出し 7"/>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2230438" y="2720976"/>
            <a:ext cx="5578475" cy="1000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231" name="Rectangle 842"/>
          <p:cNvSpPr>
            <a:spLocks noChangeArrowheads="1"/>
          </p:cNvSpPr>
          <p:nvPr/>
        </p:nvSpPr>
        <p:spPr bwMode="auto">
          <a:xfrm>
            <a:off x="2203620" y="2877153"/>
            <a:ext cx="4962525" cy="71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nSpc>
                <a:spcPct val="90000"/>
              </a:lnSpc>
              <a:spcBef>
                <a:spcPts val="1200"/>
              </a:spcBef>
              <a:spcAft>
                <a:spcPts val="200"/>
              </a:spcAft>
              <a:buClr>
                <a:schemeClr val="accent1"/>
              </a:buClr>
              <a:buSzPct val="100000"/>
              <a:buFont typeface="Calibri" panose="020F0502020204030204" pitchFamily="34" charset="0"/>
              <a:buChar char=" "/>
              <a:defRPr kumimoji="1" sz="20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1pPr>
            <a:lvl2pPr marL="382588" indent="-182563">
              <a:lnSpc>
                <a:spcPct val="90000"/>
              </a:lnSpc>
              <a:spcBef>
                <a:spcPts val="200"/>
              </a:spcBef>
              <a:spcAft>
                <a:spcPts val="400"/>
              </a:spcAft>
              <a:buClr>
                <a:schemeClr val="accent1"/>
              </a:buClr>
              <a:buSzPct val="100000"/>
              <a:buFont typeface="Calibri" panose="020F0502020204030204" pitchFamily="34" charset="0"/>
              <a:buChar char="◦"/>
              <a:defRPr kumimoji="1">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2pPr>
            <a:lvl3pPr marL="566738" indent="-182563">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3pPr>
            <a:lvl4pPr marL="749300" indent="-182563">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4pPr>
            <a:lvl5pPr marL="931863" indent="-182563">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5pPr>
            <a:lvl6pPr marL="13890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6pPr>
            <a:lvl7pPr marL="18462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7pPr>
            <a:lvl8pPr marL="23034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8pPr>
            <a:lvl9pPr marL="27606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9pPr>
          </a:lstStyle>
          <a:p>
            <a:pPr algn="ctr" eaLnBrk="1" hangingPunct="1">
              <a:lnSpc>
                <a:spcPct val="100000"/>
              </a:lnSpc>
              <a:spcBef>
                <a:spcPct val="0"/>
              </a:spcBef>
              <a:spcAft>
                <a:spcPct val="0"/>
              </a:spcAft>
              <a:buClrTx/>
              <a:buFontTx/>
              <a:buNone/>
            </a:pPr>
            <a:r>
              <a:rPr lang="ja-JP" altLang="en-US" sz="2400" b="1" dirty="0">
                <a:solidFill>
                  <a:srgbClr val="FFFFFF"/>
                </a:solidFill>
                <a:latin typeface="A-OTF 新ゴ Pro L" pitchFamily="34" charset="-128"/>
                <a:ea typeface="A-OTF 新ゴ Pro L" pitchFamily="34" charset="-128"/>
              </a:rPr>
              <a:t>仕返ししてやろうぜ！</a:t>
            </a:r>
          </a:p>
        </p:txBody>
      </p:sp>
      <p:pic>
        <p:nvPicPr>
          <p:cNvPr id="9222" name="Picture 20" descr="C:\Users\crestec\Desktop\平井作業フォルダ\CEC_2018年度用(捨てないで！)\ペープサート教材\ペープサート教材_イラスト集_Delivery\ペープサート教材_イラスト集\キャラ\中学生男子\002_中学男子B_怒る.png"/>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74613" y="2468563"/>
            <a:ext cx="1079500" cy="1370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3" name="Picture 17" descr="C:\Users\crestec\Desktop\平井作業フォルダ\CEC_2018年度用(捨てないで！)\ペープサート教材\ペープサート教材_イラスト集_Delivery\ペープサート教材_イラスト集\キャラ\小学校高学年男子\009_小学高学年男子A_怒る.png"/>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7736001" y="2978702"/>
            <a:ext cx="1298575" cy="136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6" name="角丸四角形吹き出し 4"/>
          <p:cNvSpPr>
            <a:spLocks noChangeArrowheads="1"/>
          </p:cNvSpPr>
          <p:nvPr/>
        </p:nvSpPr>
        <p:spPr bwMode="auto">
          <a:xfrm>
            <a:off x="1474789" y="3849688"/>
            <a:ext cx="6230936" cy="816191"/>
          </a:xfrm>
          <a:prstGeom prst="wedgeRoundRectCallout">
            <a:avLst>
              <a:gd name="adj1" fmla="val -55074"/>
              <a:gd name="adj2" fmla="val 35065"/>
              <a:gd name="adj3" fmla="val 16667"/>
            </a:avLst>
          </a:prstGeom>
          <a:solidFill>
            <a:srgbClr val="FFFFFF"/>
          </a:solidFill>
          <a:ln w="15875" algn="ctr">
            <a:solidFill>
              <a:srgbClr val="2683C6"/>
            </a:solidFill>
            <a:miter lim="800000"/>
            <a:headEnd/>
            <a:tailEnd/>
          </a:ln>
        </p:spPr>
        <p:txBody>
          <a:bodyPr anchor="ctr"/>
          <a:lstStyle>
            <a:lvl1pPr>
              <a:lnSpc>
                <a:spcPct val="90000"/>
              </a:lnSpc>
              <a:spcBef>
                <a:spcPts val="1200"/>
              </a:spcBef>
              <a:spcAft>
                <a:spcPts val="200"/>
              </a:spcAft>
              <a:buClr>
                <a:schemeClr val="accent1"/>
              </a:buClr>
              <a:buSzPct val="100000"/>
              <a:buFont typeface="Calibri" panose="020F0502020204030204" pitchFamily="34" charset="0"/>
              <a:buChar char=" "/>
              <a:defRPr kumimoji="1" sz="20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1pPr>
            <a:lvl2pPr marL="382588" indent="-182563">
              <a:lnSpc>
                <a:spcPct val="90000"/>
              </a:lnSpc>
              <a:spcBef>
                <a:spcPts val="200"/>
              </a:spcBef>
              <a:spcAft>
                <a:spcPts val="400"/>
              </a:spcAft>
              <a:buClr>
                <a:schemeClr val="accent1"/>
              </a:buClr>
              <a:buSzPct val="100000"/>
              <a:buFont typeface="Calibri" panose="020F0502020204030204" pitchFamily="34" charset="0"/>
              <a:buChar char="◦"/>
              <a:defRPr kumimoji="1">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2pPr>
            <a:lvl3pPr marL="566738" indent="-182563">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3pPr>
            <a:lvl4pPr marL="749300" indent="-182563">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4pPr>
            <a:lvl5pPr marL="931863" indent="-182563">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5pPr>
            <a:lvl6pPr marL="13890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6pPr>
            <a:lvl7pPr marL="18462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7pPr>
            <a:lvl8pPr marL="23034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8pPr>
            <a:lvl9pPr marL="27606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9pPr>
          </a:lstStyle>
          <a:p>
            <a:pPr eaLnBrk="1" hangingPunct="1">
              <a:lnSpc>
                <a:spcPct val="100000"/>
              </a:lnSpc>
              <a:spcBef>
                <a:spcPct val="0"/>
              </a:spcBef>
              <a:spcAft>
                <a:spcPct val="0"/>
              </a:spcAft>
              <a:buClrTx/>
              <a:buFontTx/>
              <a:buNone/>
            </a:pPr>
            <a:endParaRPr lang="en-US" altLang="ja-JP" sz="2400" b="1" dirty="0">
              <a:solidFill>
                <a:srgbClr val="000000"/>
              </a:solidFill>
              <a:latin typeface="A-OTF 新ゴ Pro L" pitchFamily="34" charset="-128"/>
              <a:ea typeface="A-OTF 新ゴ Pro L" pitchFamily="34" charset="-128"/>
            </a:endParaRPr>
          </a:p>
          <a:p>
            <a:pPr eaLnBrk="1" hangingPunct="1">
              <a:lnSpc>
                <a:spcPct val="100000"/>
              </a:lnSpc>
              <a:spcBef>
                <a:spcPct val="0"/>
              </a:spcBef>
              <a:spcAft>
                <a:spcPct val="0"/>
              </a:spcAft>
              <a:buClrTx/>
              <a:buFontTx/>
              <a:buNone/>
            </a:pPr>
            <a:r>
              <a:rPr lang="ja-JP" altLang="en-US" sz="2400" b="1" dirty="0">
                <a:solidFill>
                  <a:srgbClr val="000000"/>
                </a:solidFill>
                <a:latin typeface="A-OTF 新ゴ Pro L" pitchFamily="34" charset="-128"/>
                <a:ea typeface="A-OTF 新ゴ Pro L" pitchFamily="34" charset="-128"/>
              </a:rPr>
              <a:t>ＳＮＳに悪口を書いて嫌がらせしてやろう</a:t>
            </a:r>
          </a:p>
        </p:txBody>
      </p:sp>
      <p:pic>
        <p:nvPicPr>
          <p:cNvPr id="9227" name="角丸四角形吹き出し 7"/>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2195513" y="5237163"/>
            <a:ext cx="5578475" cy="1000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842"/>
          <p:cNvSpPr>
            <a:spLocks noChangeArrowheads="1"/>
          </p:cNvSpPr>
          <p:nvPr/>
        </p:nvSpPr>
        <p:spPr bwMode="auto">
          <a:xfrm>
            <a:off x="2278062" y="5387181"/>
            <a:ext cx="4962525" cy="71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nSpc>
                <a:spcPct val="90000"/>
              </a:lnSpc>
              <a:spcBef>
                <a:spcPts val="1200"/>
              </a:spcBef>
              <a:spcAft>
                <a:spcPts val="200"/>
              </a:spcAft>
              <a:buClr>
                <a:schemeClr val="accent1"/>
              </a:buClr>
              <a:buSzPct val="100000"/>
              <a:buFont typeface="Calibri" panose="020F0502020204030204" pitchFamily="34" charset="0"/>
              <a:buChar char=" "/>
              <a:defRPr kumimoji="1" sz="20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1pPr>
            <a:lvl2pPr marL="382588" indent="-182563">
              <a:lnSpc>
                <a:spcPct val="90000"/>
              </a:lnSpc>
              <a:spcBef>
                <a:spcPts val="200"/>
              </a:spcBef>
              <a:spcAft>
                <a:spcPts val="400"/>
              </a:spcAft>
              <a:buClr>
                <a:schemeClr val="accent1"/>
              </a:buClr>
              <a:buSzPct val="100000"/>
              <a:buFont typeface="Calibri" panose="020F0502020204030204" pitchFamily="34" charset="0"/>
              <a:buChar char="◦"/>
              <a:defRPr kumimoji="1">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2pPr>
            <a:lvl3pPr marL="566738" indent="-182563">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3pPr>
            <a:lvl4pPr marL="749300" indent="-182563">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4pPr>
            <a:lvl5pPr marL="931863" indent="-182563">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5pPr>
            <a:lvl6pPr marL="13890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6pPr>
            <a:lvl7pPr marL="18462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7pPr>
            <a:lvl8pPr marL="23034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8pPr>
            <a:lvl9pPr marL="27606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9pPr>
          </a:lstStyle>
          <a:p>
            <a:pPr algn="ctr" eaLnBrk="1" hangingPunct="1">
              <a:lnSpc>
                <a:spcPct val="100000"/>
              </a:lnSpc>
              <a:spcBef>
                <a:spcPct val="0"/>
              </a:spcBef>
              <a:spcAft>
                <a:spcPct val="0"/>
              </a:spcAft>
              <a:buClrTx/>
              <a:buFontTx/>
              <a:buNone/>
            </a:pPr>
            <a:r>
              <a:rPr lang="ja-JP" altLang="en-US" sz="2400" b="1" dirty="0">
                <a:solidFill>
                  <a:srgbClr val="FFFFFF"/>
                </a:solidFill>
                <a:latin typeface="A-OTF 新ゴ Pro L" pitchFamily="34" charset="-128"/>
                <a:ea typeface="A-OTF 新ゴ Pro L" pitchFamily="34" charset="-128"/>
              </a:rPr>
              <a:t>賛成、そうしよう！</a:t>
            </a:r>
          </a:p>
        </p:txBody>
      </p:sp>
      <p:pic>
        <p:nvPicPr>
          <p:cNvPr id="2" name="Picture 20" descr="C:\Users\crestec\Desktop\平井作業フォルダ\CEC_2018年度用(捨てないで！)\ペープサート教材\ペープサート教材_イラスト集_Delivery\ペープサート教材_イラスト集\キャラ\中学生男子\002_中学男子B_怒る.png"/>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33338" y="4702175"/>
            <a:ext cx="1079500" cy="1370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17" descr="C:\Users\crestec\Desktop\平井作業フォルダ\CEC_2018年度用(捨てないで！)\ペープサート教材\ペープサート教材_イラスト集_Delivery\ペープサート教材_イラスト集\キャラ\小学校高学年男子\009_小学高学年男子A_怒る.png"/>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7705725" y="4872038"/>
            <a:ext cx="1298575" cy="136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正方形/長方形 16"/>
          <p:cNvSpPr/>
          <p:nvPr/>
        </p:nvSpPr>
        <p:spPr>
          <a:xfrm>
            <a:off x="-180528" y="935469"/>
            <a:ext cx="8352928" cy="523220"/>
          </a:xfrm>
          <a:prstGeom prst="rect">
            <a:avLst/>
          </a:prstGeom>
          <a:noFill/>
        </p:spPr>
        <p:txBody>
          <a:bodyPr>
            <a:spAutoFit/>
          </a:bodyPr>
          <a:lstStyle/>
          <a:p>
            <a:pPr eaLnBrk="1" hangingPunct="1">
              <a:buSzPct val="100000"/>
              <a:defRPr/>
            </a:pPr>
            <a:r>
              <a:rPr lang="ja-JP" altLang="en-US" sz="2800" b="1" dirty="0">
                <a:ln w="9525">
                  <a:solidFill>
                    <a:schemeClr val="tx1"/>
                  </a:solidFill>
                  <a:prstDash val="solid"/>
                </a:ln>
                <a:solidFill>
                  <a:srgbClr val="FFC000"/>
                </a:solidFill>
                <a:effectLst>
                  <a:outerShdw blurRad="50800" dist="38100" dir="5400000" algn="ctr" rotWithShape="0">
                    <a:schemeClr val="tx1"/>
                  </a:outerShdw>
                </a:effectLst>
              </a:rPr>
              <a:t>　</a:t>
            </a:r>
            <a:r>
              <a:rPr lang="ja-JP" altLang="en-US" sz="2800" dirty="0">
                <a:ln w="0"/>
                <a:effectLst>
                  <a:outerShdw blurRad="38100" dist="19050" dir="2700000" algn="tl" rotWithShape="0">
                    <a:schemeClr val="dk1">
                      <a:alpha val="40000"/>
                    </a:schemeClr>
                  </a:outerShdw>
                </a:effectLst>
              </a:rPr>
              <a:t>ある日、友達との会話で．．．</a:t>
            </a:r>
            <a:endParaRPr lang="en-US" altLang="ja-JP" sz="2800" b="1" dirty="0">
              <a:ln w="9525">
                <a:solidFill>
                  <a:schemeClr val="tx1"/>
                </a:solidFill>
                <a:prstDash val="solid"/>
              </a:ln>
              <a:solidFill>
                <a:srgbClr val="FF0000"/>
              </a:solidFill>
              <a:effectLst>
                <a:outerShdw blurRad="50800" dist="38100" dir="5400000" algn="ctr" rotWithShape="0">
                  <a:schemeClr val="tx1"/>
                </a:outerShdw>
              </a:effectLst>
            </a:endParaRPr>
          </a:p>
        </p:txBody>
      </p:sp>
      <p:sp>
        <p:nvSpPr>
          <p:cNvPr id="5" name="テキスト ボックス 4">
            <a:extLst>
              <a:ext uri="{FF2B5EF4-FFF2-40B4-BE49-F238E27FC236}">
                <a16:creationId xmlns:a16="http://schemas.microsoft.com/office/drawing/2014/main" id="{EBCF832A-D52F-AE0E-B3FF-A58915CC0B03}"/>
              </a:ext>
            </a:extLst>
          </p:cNvPr>
          <p:cNvSpPr txBox="1"/>
          <p:nvPr/>
        </p:nvSpPr>
        <p:spPr>
          <a:xfrm>
            <a:off x="3995936" y="-45054"/>
            <a:ext cx="424928" cy="369332"/>
          </a:xfrm>
          <a:prstGeom prst="rect">
            <a:avLst/>
          </a:prstGeom>
          <a:noFill/>
        </p:spPr>
        <p:txBody>
          <a:bodyPr wrap="square" rtlCol="0">
            <a:spAutoFit/>
          </a:bodyPr>
          <a:lstStyle/>
          <a:p>
            <a:r>
              <a:rPr kumimoji="1" lang="ja-JP" altLang="en-US" dirty="0">
                <a:solidFill>
                  <a:schemeClr val="bg1"/>
                </a:solidFill>
              </a:rPr>
              <a:t>か</a:t>
            </a:r>
          </a:p>
        </p:txBody>
      </p:sp>
      <p:sp>
        <p:nvSpPr>
          <p:cNvPr id="7" name="テキスト ボックス 6">
            <a:extLst>
              <a:ext uri="{FF2B5EF4-FFF2-40B4-BE49-F238E27FC236}">
                <a16:creationId xmlns:a16="http://schemas.microsoft.com/office/drawing/2014/main" id="{F336E5AE-952F-8A87-EEB2-E9EE9E270FEF}"/>
              </a:ext>
            </a:extLst>
          </p:cNvPr>
          <p:cNvSpPr txBox="1"/>
          <p:nvPr/>
        </p:nvSpPr>
        <p:spPr>
          <a:xfrm>
            <a:off x="759136" y="750803"/>
            <a:ext cx="424928" cy="369332"/>
          </a:xfrm>
          <a:prstGeom prst="rect">
            <a:avLst/>
          </a:prstGeom>
          <a:noFill/>
        </p:spPr>
        <p:txBody>
          <a:bodyPr wrap="square" rtlCol="0">
            <a:spAutoFit/>
          </a:bodyPr>
          <a:lstStyle/>
          <a:p>
            <a:r>
              <a:rPr kumimoji="1" lang="ja-JP" altLang="en-US" dirty="0"/>
              <a:t>ひ</a:t>
            </a:r>
          </a:p>
        </p:txBody>
      </p:sp>
      <p:sp>
        <p:nvSpPr>
          <p:cNvPr id="8" name="テキスト ボックス 7">
            <a:extLst>
              <a:ext uri="{FF2B5EF4-FFF2-40B4-BE49-F238E27FC236}">
                <a16:creationId xmlns:a16="http://schemas.microsoft.com/office/drawing/2014/main" id="{3F02A5DB-0E87-B492-B559-A09B536A8BB0}"/>
              </a:ext>
            </a:extLst>
          </p:cNvPr>
          <p:cNvSpPr txBox="1"/>
          <p:nvPr/>
        </p:nvSpPr>
        <p:spPr>
          <a:xfrm>
            <a:off x="1331640" y="727460"/>
            <a:ext cx="1080120" cy="369332"/>
          </a:xfrm>
          <a:prstGeom prst="rect">
            <a:avLst/>
          </a:prstGeom>
          <a:noFill/>
        </p:spPr>
        <p:txBody>
          <a:bodyPr wrap="square" rtlCol="0">
            <a:spAutoFit/>
          </a:bodyPr>
          <a:lstStyle/>
          <a:p>
            <a:r>
              <a:rPr kumimoji="1" lang="ja-JP" altLang="en-US" dirty="0"/>
              <a:t>ともだち</a:t>
            </a:r>
          </a:p>
        </p:txBody>
      </p:sp>
      <p:sp>
        <p:nvSpPr>
          <p:cNvPr id="9" name="テキスト ボックス 8">
            <a:extLst>
              <a:ext uri="{FF2B5EF4-FFF2-40B4-BE49-F238E27FC236}">
                <a16:creationId xmlns:a16="http://schemas.microsoft.com/office/drawing/2014/main" id="{A86DEA7D-814B-25AD-108C-22D96AA9491C}"/>
              </a:ext>
            </a:extLst>
          </p:cNvPr>
          <p:cNvSpPr txBox="1"/>
          <p:nvPr/>
        </p:nvSpPr>
        <p:spPr>
          <a:xfrm>
            <a:off x="2663280" y="729686"/>
            <a:ext cx="1080120" cy="369332"/>
          </a:xfrm>
          <a:prstGeom prst="rect">
            <a:avLst/>
          </a:prstGeom>
          <a:noFill/>
        </p:spPr>
        <p:txBody>
          <a:bodyPr wrap="square" rtlCol="0">
            <a:spAutoFit/>
          </a:bodyPr>
          <a:lstStyle/>
          <a:p>
            <a:r>
              <a:rPr kumimoji="1" lang="ja-JP" altLang="en-US" dirty="0"/>
              <a:t>かいわ</a:t>
            </a:r>
          </a:p>
        </p:txBody>
      </p:sp>
      <p:sp>
        <p:nvSpPr>
          <p:cNvPr id="10" name="テキスト ボックス 9">
            <a:extLst>
              <a:ext uri="{FF2B5EF4-FFF2-40B4-BE49-F238E27FC236}">
                <a16:creationId xmlns:a16="http://schemas.microsoft.com/office/drawing/2014/main" id="{0BCDC27F-F548-423A-0A72-3A0A7E09EFE9}"/>
              </a:ext>
            </a:extLst>
          </p:cNvPr>
          <p:cNvSpPr txBox="1"/>
          <p:nvPr/>
        </p:nvSpPr>
        <p:spPr>
          <a:xfrm>
            <a:off x="1532671" y="1409565"/>
            <a:ext cx="767503" cy="369332"/>
          </a:xfrm>
          <a:prstGeom prst="rect">
            <a:avLst/>
          </a:prstGeom>
          <a:noFill/>
        </p:spPr>
        <p:txBody>
          <a:bodyPr wrap="square" rtlCol="0">
            <a:spAutoFit/>
          </a:bodyPr>
          <a:lstStyle/>
          <a:p>
            <a:r>
              <a:rPr kumimoji="1" lang="ja-JP" altLang="en-US" dirty="0"/>
              <a:t>きょう</a:t>
            </a:r>
          </a:p>
        </p:txBody>
      </p:sp>
      <p:sp>
        <p:nvSpPr>
          <p:cNvPr id="11" name="テキスト ボックス 10">
            <a:extLst>
              <a:ext uri="{FF2B5EF4-FFF2-40B4-BE49-F238E27FC236}">
                <a16:creationId xmlns:a16="http://schemas.microsoft.com/office/drawing/2014/main" id="{C5455B86-7D9F-3544-19AF-29F869BEE235}"/>
              </a:ext>
            </a:extLst>
          </p:cNvPr>
          <p:cNvSpPr txBox="1"/>
          <p:nvPr/>
        </p:nvSpPr>
        <p:spPr>
          <a:xfrm>
            <a:off x="2714472" y="1409565"/>
            <a:ext cx="437566" cy="369332"/>
          </a:xfrm>
          <a:prstGeom prst="rect">
            <a:avLst/>
          </a:prstGeom>
          <a:noFill/>
        </p:spPr>
        <p:txBody>
          <a:bodyPr wrap="square" rtlCol="0">
            <a:spAutoFit/>
          </a:bodyPr>
          <a:lstStyle/>
          <a:p>
            <a:r>
              <a:rPr kumimoji="1" lang="ja-JP" altLang="en-US" dirty="0"/>
              <a:t>お</a:t>
            </a:r>
          </a:p>
        </p:txBody>
      </p:sp>
      <p:sp>
        <p:nvSpPr>
          <p:cNvPr id="12" name="テキスト ボックス 11">
            <a:extLst>
              <a:ext uri="{FF2B5EF4-FFF2-40B4-BE49-F238E27FC236}">
                <a16:creationId xmlns:a16="http://schemas.microsoft.com/office/drawing/2014/main" id="{12A4E94C-5141-8684-7863-6EFDF8DEFAD7}"/>
              </a:ext>
            </a:extLst>
          </p:cNvPr>
          <p:cNvSpPr txBox="1"/>
          <p:nvPr/>
        </p:nvSpPr>
        <p:spPr>
          <a:xfrm>
            <a:off x="5781724" y="1430091"/>
            <a:ext cx="437567" cy="369332"/>
          </a:xfrm>
          <a:prstGeom prst="rect">
            <a:avLst/>
          </a:prstGeom>
          <a:noFill/>
        </p:spPr>
        <p:txBody>
          <a:bodyPr wrap="square" rtlCol="0">
            <a:spAutoFit/>
          </a:bodyPr>
          <a:lstStyle/>
          <a:p>
            <a:r>
              <a:rPr kumimoji="1" lang="ja-JP" altLang="en-US" dirty="0"/>
              <a:t>い</a:t>
            </a:r>
          </a:p>
        </p:txBody>
      </p:sp>
      <p:sp>
        <p:nvSpPr>
          <p:cNvPr id="13" name="テキスト ボックス 12">
            <a:extLst>
              <a:ext uri="{FF2B5EF4-FFF2-40B4-BE49-F238E27FC236}">
                <a16:creationId xmlns:a16="http://schemas.microsoft.com/office/drawing/2014/main" id="{2094AA7D-700A-F45C-FA82-684E6E4E3A4E}"/>
              </a:ext>
            </a:extLst>
          </p:cNvPr>
          <p:cNvSpPr txBox="1"/>
          <p:nvPr/>
        </p:nvSpPr>
        <p:spPr>
          <a:xfrm>
            <a:off x="1559903" y="1966428"/>
            <a:ext cx="347801" cy="369332"/>
          </a:xfrm>
          <a:prstGeom prst="rect">
            <a:avLst/>
          </a:prstGeom>
          <a:noFill/>
        </p:spPr>
        <p:txBody>
          <a:bodyPr wrap="square" rtlCol="0">
            <a:spAutoFit/>
          </a:bodyPr>
          <a:lstStyle/>
          <a:p>
            <a:r>
              <a:rPr kumimoji="1" lang="ja-JP" altLang="en-US" dirty="0"/>
              <a:t>き</a:t>
            </a:r>
          </a:p>
        </p:txBody>
      </p:sp>
      <p:sp>
        <p:nvSpPr>
          <p:cNvPr id="14" name="テキスト ボックス 13">
            <a:extLst>
              <a:ext uri="{FF2B5EF4-FFF2-40B4-BE49-F238E27FC236}">
                <a16:creationId xmlns:a16="http://schemas.microsoft.com/office/drawing/2014/main" id="{1D9B199E-EBAF-346A-B479-5F06C1EFCA6A}"/>
              </a:ext>
            </a:extLst>
          </p:cNvPr>
          <p:cNvSpPr txBox="1"/>
          <p:nvPr/>
        </p:nvSpPr>
        <p:spPr>
          <a:xfrm>
            <a:off x="2124075" y="1959356"/>
            <a:ext cx="347801" cy="369332"/>
          </a:xfrm>
          <a:prstGeom prst="rect">
            <a:avLst/>
          </a:prstGeom>
          <a:noFill/>
        </p:spPr>
        <p:txBody>
          <a:bodyPr wrap="square" rtlCol="0">
            <a:spAutoFit/>
          </a:bodyPr>
          <a:lstStyle/>
          <a:p>
            <a:r>
              <a:rPr kumimoji="1" lang="ja-JP" altLang="en-US" dirty="0"/>
              <a:t>い</a:t>
            </a:r>
          </a:p>
        </p:txBody>
      </p:sp>
      <p:sp>
        <p:nvSpPr>
          <p:cNvPr id="15" name="テキスト ボックス 14">
            <a:extLst>
              <a:ext uri="{FF2B5EF4-FFF2-40B4-BE49-F238E27FC236}">
                <a16:creationId xmlns:a16="http://schemas.microsoft.com/office/drawing/2014/main" id="{D61711BF-92C6-940C-BE23-945B519377BA}"/>
              </a:ext>
            </a:extLst>
          </p:cNvPr>
          <p:cNvSpPr txBox="1"/>
          <p:nvPr/>
        </p:nvSpPr>
        <p:spPr>
          <a:xfrm>
            <a:off x="3092612" y="2722459"/>
            <a:ext cx="859364" cy="369332"/>
          </a:xfrm>
          <a:prstGeom prst="rect">
            <a:avLst/>
          </a:prstGeom>
          <a:noFill/>
        </p:spPr>
        <p:txBody>
          <a:bodyPr wrap="square" rtlCol="0">
            <a:spAutoFit/>
          </a:bodyPr>
          <a:lstStyle/>
          <a:p>
            <a:r>
              <a:rPr kumimoji="1" lang="ja-JP" altLang="en-US" dirty="0">
                <a:solidFill>
                  <a:schemeClr val="bg1"/>
                </a:solidFill>
              </a:rPr>
              <a:t>しかえ</a:t>
            </a:r>
          </a:p>
        </p:txBody>
      </p:sp>
      <p:sp>
        <p:nvSpPr>
          <p:cNvPr id="16" name="テキスト ボックス 15">
            <a:extLst>
              <a:ext uri="{FF2B5EF4-FFF2-40B4-BE49-F238E27FC236}">
                <a16:creationId xmlns:a16="http://schemas.microsoft.com/office/drawing/2014/main" id="{C27D385E-10E2-8598-401A-5C33946F4591}"/>
              </a:ext>
            </a:extLst>
          </p:cNvPr>
          <p:cNvSpPr txBox="1"/>
          <p:nvPr/>
        </p:nvSpPr>
        <p:spPr>
          <a:xfrm>
            <a:off x="1385829" y="3974620"/>
            <a:ext cx="1277451" cy="338554"/>
          </a:xfrm>
          <a:prstGeom prst="rect">
            <a:avLst/>
          </a:prstGeom>
          <a:noFill/>
        </p:spPr>
        <p:txBody>
          <a:bodyPr wrap="square" rtlCol="0">
            <a:spAutoFit/>
          </a:bodyPr>
          <a:lstStyle/>
          <a:p>
            <a:pPr algn="dist"/>
            <a:r>
              <a:rPr kumimoji="1" lang="ja-JP" altLang="en-US" sz="1600" spc="-300" dirty="0"/>
              <a:t>えすえぬえす</a:t>
            </a:r>
          </a:p>
        </p:txBody>
      </p:sp>
      <p:sp>
        <p:nvSpPr>
          <p:cNvPr id="19" name="テキスト ボックス 18">
            <a:extLst>
              <a:ext uri="{FF2B5EF4-FFF2-40B4-BE49-F238E27FC236}">
                <a16:creationId xmlns:a16="http://schemas.microsoft.com/office/drawing/2014/main" id="{122C9137-62A0-62D6-E21E-A675B2489BA6}"/>
              </a:ext>
            </a:extLst>
          </p:cNvPr>
          <p:cNvSpPr txBox="1"/>
          <p:nvPr/>
        </p:nvSpPr>
        <p:spPr>
          <a:xfrm>
            <a:off x="2695255" y="3971301"/>
            <a:ext cx="885747" cy="338554"/>
          </a:xfrm>
          <a:prstGeom prst="rect">
            <a:avLst/>
          </a:prstGeom>
          <a:noFill/>
        </p:spPr>
        <p:txBody>
          <a:bodyPr wrap="square" rtlCol="0">
            <a:spAutoFit/>
          </a:bodyPr>
          <a:lstStyle/>
          <a:p>
            <a:pPr algn="dist"/>
            <a:r>
              <a:rPr kumimoji="1" lang="ja-JP" altLang="en-US" sz="1600" spc="-300" dirty="0"/>
              <a:t>わるぐち</a:t>
            </a:r>
          </a:p>
        </p:txBody>
      </p:sp>
      <p:sp>
        <p:nvSpPr>
          <p:cNvPr id="20" name="テキスト ボックス 19">
            <a:extLst>
              <a:ext uri="{FF2B5EF4-FFF2-40B4-BE49-F238E27FC236}">
                <a16:creationId xmlns:a16="http://schemas.microsoft.com/office/drawing/2014/main" id="{15444A3B-6F03-ED9A-6306-CEE79E1BA05F}"/>
              </a:ext>
            </a:extLst>
          </p:cNvPr>
          <p:cNvSpPr txBox="1"/>
          <p:nvPr/>
        </p:nvSpPr>
        <p:spPr>
          <a:xfrm>
            <a:off x="3733190" y="3953831"/>
            <a:ext cx="288032" cy="338554"/>
          </a:xfrm>
          <a:prstGeom prst="rect">
            <a:avLst/>
          </a:prstGeom>
          <a:noFill/>
        </p:spPr>
        <p:txBody>
          <a:bodyPr wrap="square" rtlCol="0">
            <a:spAutoFit/>
          </a:bodyPr>
          <a:lstStyle/>
          <a:p>
            <a:pPr algn="dist"/>
            <a:r>
              <a:rPr kumimoji="1" lang="ja-JP" altLang="en-US" sz="1600" spc="-300" dirty="0"/>
              <a:t>か</a:t>
            </a:r>
          </a:p>
        </p:txBody>
      </p:sp>
      <p:sp>
        <p:nvSpPr>
          <p:cNvPr id="21" name="テキスト ボックス 20">
            <a:extLst>
              <a:ext uri="{FF2B5EF4-FFF2-40B4-BE49-F238E27FC236}">
                <a16:creationId xmlns:a16="http://schemas.microsoft.com/office/drawing/2014/main" id="{C29044AD-D82E-B7E0-D085-A5586CF2092F}"/>
              </a:ext>
            </a:extLst>
          </p:cNvPr>
          <p:cNvSpPr txBox="1"/>
          <p:nvPr/>
        </p:nvSpPr>
        <p:spPr>
          <a:xfrm>
            <a:off x="4558362" y="3968479"/>
            <a:ext cx="513748" cy="338554"/>
          </a:xfrm>
          <a:prstGeom prst="rect">
            <a:avLst/>
          </a:prstGeom>
          <a:noFill/>
        </p:spPr>
        <p:txBody>
          <a:bodyPr wrap="square" rtlCol="0">
            <a:spAutoFit/>
          </a:bodyPr>
          <a:lstStyle/>
          <a:p>
            <a:pPr algn="dist"/>
            <a:r>
              <a:rPr kumimoji="1" lang="ja-JP" altLang="en-US" sz="1600" spc="-300" dirty="0"/>
              <a:t>いや</a:t>
            </a:r>
          </a:p>
        </p:txBody>
      </p:sp>
      <p:sp>
        <p:nvSpPr>
          <p:cNvPr id="22" name="テキスト ボックス 21">
            <a:extLst>
              <a:ext uri="{FF2B5EF4-FFF2-40B4-BE49-F238E27FC236}">
                <a16:creationId xmlns:a16="http://schemas.microsoft.com/office/drawing/2014/main" id="{6A5CE0FE-D36F-8239-0612-CC458E7F9908}"/>
              </a:ext>
            </a:extLst>
          </p:cNvPr>
          <p:cNvSpPr txBox="1"/>
          <p:nvPr/>
        </p:nvSpPr>
        <p:spPr>
          <a:xfrm>
            <a:off x="3203340" y="5265222"/>
            <a:ext cx="1032438" cy="369332"/>
          </a:xfrm>
          <a:prstGeom prst="rect">
            <a:avLst/>
          </a:prstGeom>
          <a:noFill/>
        </p:spPr>
        <p:txBody>
          <a:bodyPr wrap="square" rtlCol="0">
            <a:spAutoFit/>
          </a:bodyPr>
          <a:lstStyle/>
          <a:p>
            <a:r>
              <a:rPr kumimoji="1" lang="ja-JP" altLang="en-US" dirty="0">
                <a:solidFill>
                  <a:schemeClr val="bg1"/>
                </a:solidFill>
              </a:rPr>
              <a:t>さんせい</a:t>
            </a:r>
          </a:p>
        </p:txBody>
      </p:sp>
      <p:grpSp>
        <p:nvGrpSpPr>
          <p:cNvPr id="24" name="グループ化 23">
            <a:extLst>
              <a:ext uri="{FF2B5EF4-FFF2-40B4-BE49-F238E27FC236}">
                <a16:creationId xmlns:a16="http://schemas.microsoft.com/office/drawing/2014/main" id="{2B3B623B-2A30-FB00-7B4E-0CA3EEF58801}"/>
              </a:ext>
            </a:extLst>
          </p:cNvPr>
          <p:cNvGrpSpPr/>
          <p:nvPr/>
        </p:nvGrpSpPr>
        <p:grpSpPr>
          <a:xfrm>
            <a:off x="-11015" y="-36077"/>
            <a:ext cx="9240838" cy="883532"/>
            <a:chOff x="-11015" y="-36077"/>
            <a:chExt cx="9240838" cy="883532"/>
          </a:xfrm>
        </p:grpSpPr>
        <p:pic>
          <p:nvPicPr>
            <p:cNvPr id="9232" name="正方形/長方形 2"/>
            <p:cNvPicPr preferRelativeResize="0">
              <a:picLocks noChangeArrowheads="1"/>
            </p:cNvPicPr>
            <p:nvPr/>
          </p:nvPicPr>
          <p:blipFill>
            <a:blip r:embed="rId5">
              <a:extLst>
                <a:ext uri="{28A0092B-C50C-407E-A947-70E740481C1C}">
                  <a14:useLocalDpi xmlns:a14="http://schemas.microsoft.com/office/drawing/2010/main"/>
                </a:ext>
              </a:extLst>
            </a:blip>
            <a:srcRect/>
            <a:stretch>
              <a:fillRect/>
            </a:stretch>
          </p:blipFill>
          <p:spPr bwMode="auto">
            <a:xfrm>
              <a:off x="-11015" y="-20908"/>
              <a:ext cx="9240838" cy="8683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58062"/>
              <a:ext cx="9144000" cy="764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28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①ＳＮＳにいやがらせの書き込み</a:t>
              </a:r>
            </a:p>
          </p:txBody>
        </p:sp>
        <p:sp>
          <p:nvSpPr>
            <p:cNvPr id="6" name="テキスト ボックス 5">
              <a:extLst>
                <a:ext uri="{FF2B5EF4-FFF2-40B4-BE49-F238E27FC236}">
                  <a16:creationId xmlns:a16="http://schemas.microsoft.com/office/drawing/2014/main" id="{524AF8B9-2109-4CD5-F46C-F036D54603E5}"/>
                </a:ext>
              </a:extLst>
            </p:cNvPr>
            <p:cNvSpPr txBox="1"/>
            <p:nvPr/>
          </p:nvSpPr>
          <p:spPr>
            <a:xfrm>
              <a:off x="4684882" y="-36077"/>
              <a:ext cx="424928" cy="369332"/>
            </a:xfrm>
            <a:prstGeom prst="rect">
              <a:avLst/>
            </a:prstGeom>
            <a:noFill/>
          </p:spPr>
          <p:txBody>
            <a:bodyPr wrap="square" rtlCol="0">
              <a:spAutoFit/>
            </a:bodyPr>
            <a:lstStyle/>
            <a:p>
              <a:r>
                <a:rPr kumimoji="1" lang="ja-JP" altLang="en-US" dirty="0">
                  <a:solidFill>
                    <a:schemeClr val="bg1"/>
                  </a:solidFill>
                </a:rPr>
                <a:t>こ</a:t>
              </a:r>
            </a:p>
          </p:txBody>
        </p:sp>
        <p:sp>
          <p:nvSpPr>
            <p:cNvPr id="23" name="テキスト ボックス 22">
              <a:extLst>
                <a:ext uri="{FF2B5EF4-FFF2-40B4-BE49-F238E27FC236}">
                  <a16:creationId xmlns:a16="http://schemas.microsoft.com/office/drawing/2014/main" id="{81F7DD25-D489-20AF-AC44-EA6E38CB72ED}"/>
                </a:ext>
              </a:extLst>
            </p:cNvPr>
            <p:cNvSpPr txBox="1"/>
            <p:nvPr/>
          </p:nvSpPr>
          <p:spPr>
            <a:xfrm>
              <a:off x="332874" y="-29665"/>
              <a:ext cx="1277451" cy="338554"/>
            </a:xfrm>
            <a:prstGeom prst="rect">
              <a:avLst/>
            </a:prstGeom>
            <a:noFill/>
          </p:spPr>
          <p:txBody>
            <a:bodyPr wrap="square" rtlCol="0">
              <a:spAutoFit/>
            </a:bodyPr>
            <a:lstStyle/>
            <a:p>
              <a:pPr algn="dist"/>
              <a:r>
                <a:rPr kumimoji="1" lang="ja-JP" altLang="en-US" sz="1600" spc="-300" dirty="0">
                  <a:solidFill>
                    <a:schemeClr val="bg1"/>
                  </a:solidFill>
                </a:rPr>
                <a:t>えすえぬえす</a:t>
              </a:r>
            </a:p>
          </p:txBody>
        </p:sp>
      </p:grpSp>
      <p:sp>
        <p:nvSpPr>
          <p:cNvPr id="18" name="テキスト ボックス 17">
            <a:extLst>
              <a:ext uri="{FF2B5EF4-FFF2-40B4-BE49-F238E27FC236}">
                <a16:creationId xmlns:a16="http://schemas.microsoft.com/office/drawing/2014/main" id="{A4455630-5A76-C185-8117-0D496FC6C46E}"/>
              </a:ext>
            </a:extLst>
          </p:cNvPr>
          <p:cNvSpPr txBox="1"/>
          <p:nvPr/>
        </p:nvSpPr>
        <p:spPr>
          <a:xfrm>
            <a:off x="4021222" y="-45054"/>
            <a:ext cx="424928" cy="369332"/>
          </a:xfrm>
          <a:prstGeom prst="rect">
            <a:avLst/>
          </a:prstGeom>
          <a:noFill/>
        </p:spPr>
        <p:txBody>
          <a:bodyPr wrap="square" rtlCol="0">
            <a:spAutoFit/>
          </a:bodyPr>
          <a:lstStyle/>
          <a:p>
            <a:r>
              <a:rPr kumimoji="1" lang="ja-JP" altLang="en-US" dirty="0">
                <a:solidFill>
                  <a:schemeClr val="bg1"/>
                </a:solidFill>
              </a:rPr>
              <a:t>か</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220"/>
                                        </p:tgtEl>
                                        <p:attrNameLst>
                                          <p:attrName>style.visibility</p:attrName>
                                        </p:attrNameLst>
                                      </p:cBhvr>
                                      <p:to>
                                        <p:strVal val="visible"/>
                                      </p:to>
                                    </p:set>
                                    <p:animEffect transition="in" filter="fade">
                                      <p:cBhvr>
                                        <p:cTn id="7" dur="500"/>
                                        <p:tgtEl>
                                          <p:spTgt spid="9220"/>
                                        </p:tgtEl>
                                      </p:cBhvr>
                                    </p:animEffect>
                                  </p:childTnLst>
                                </p:cTn>
                              </p:par>
                              <p:par>
                                <p:cTn id="8" presetID="10" presetClass="entr" presetSubtype="0" fill="hold" nodeType="withEffect">
                                  <p:stCondLst>
                                    <p:cond delay="0"/>
                                  </p:stCondLst>
                                  <p:childTnLst>
                                    <p:set>
                                      <p:cBhvr>
                                        <p:cTn id="9" dur="1" fill="hold">
                                          <p:stCondLst>
                                            <p:cond delay="0"/>
                                          </p:stCondLst>
                                        </p:cTn>
                                        <p:tgtEl>
                                          <p:spTgt spid="9222"/>
                                        </p:tgtEl>
                                        <p:attrNameLst>
                                          <p:attrName>style.visibility</p:attrName>
                                        </p:attrNameLst>
                                      </p:cBhvr>
                                      <p:to>
                                        <p:strVal val="visible"/>
                                      </p:to>
                                    </p:set>
                                    <p:animEffect transition="in" filter="fade">
                                      <p:cBhvr>
                                        <p:cTn id="10" dur="500"/>
                                        <p:tgtEl>
                                          <p:spTgt spid="9222"/>
                                        </p:tgtEl>
                                      </p:cBhvr>
                                    </p:animEffect>
                                  </p:childTnLst>
                                </p:cTn>
                              </p:par>
                              <p:par>
                                <p:cTn id="11" presetID="10" presetClass="entr" presetSubtype="0" fill="hold" nodeType="withEffect">
                                  <p:stCondLst>
                                    <p:cond delay="0"/>
                                  </p:stCondLst>
                                  <p:childTnLst>
                                    <p:set>
                                      <p:cBhvr>
                                        <p:cTn id="12" dur="1" fill="hold">
                                          <p:stCondLst>
                                            <p:cond delay="0"/>
                                          </p:stCondLst>
                                        </p:cTn>
                                        <p:tgtEl>
                                          <p:spTgt spid="9223"/>
                                        </p:tgtEl>
                                        <p:attrNameLst>
                                          <p:attrName>style.visibility</p:attrName>
                                        </p:attrNameLst>
                                      </p:cBhvr>
                                      <p:to>
                                        <p:strVal val="visible"/>
                                      </p:to>
                                    </p:set>
                                    <p:animEffect transition="in" filter="fade">
                                      <p:cBhvr>
                                        <p:cTn id="13" dur="500"/>
                                        <p:tgtEl>
                                          <p:spTgt spid="9223"/>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9226"/>
                                        </p:tgtEl>
                                        <p:attrNameLst>
                                          <p:attrName>style.visibility</p:attrName>
                                        </p:attrNameLst>
                                      </p:cBhvr>
                                      <p:to>
                                        <p:strVal val="visible"/>
                                      </p:to>
                                    </p:set>
                                    <p:animEffect transition="in" filter="fade">
                                      <p:cBhvr>
                                        <p:cTn id="18" dur="500"/>
                                        <p:tgtEl>
                                          <p:spTgt spid="9226"/>
                                        </p:tgtEl>
                                      </p:cBhvr>
                                    </p:animEffect>
                                  </p:childTnLst>
                                </p:cTn>
                              </p:par>
                              <p:par>
                                <p:cTn id="19" presetID="10" presetClass="entr" presetSubtype="0" fill="hold" nodeType="with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fade">
                                      <p:cBhvr>
                                        <p:cTn id="21" dur="500"/>
                                        <p:tgtEl>
                                          <p:spTgt spid="2"/>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0" presetClass="entr" presetSubtype="0" fill="hold" nodeType="clickEffect">
                                  <p:stCondLst>
                                    <p:cond delay="0"/>
                                  </p:stCondLst>
                                  <p:childTnLst>
                                    <p:set>
                                      <p:cBhvr>
                                        <p:cTn id="25" dur="1" fill="hold">
                                          <p:stCondLst>
                                            <p:cond delay="0"/>
                                          </p:stCondLst>
                                        </p:cTn>
                                        <p:tgtEl>
                                          <p:spTgt spid="9227"/>
                                        </p:tgtEl>
                                        <p:attrNameLst>
                                          <p:attrName>style.visibility</p:attrName>
                                        </p:attrNameLst>
                                      </p:cBhvr>
                                      <p:to>
                                        <p:strVal val="visible"/>
                                      </p:to>
                                    </p:set>
                                    <p:animEffect transition="in" filter="fade">
                                      <p:cBhvr>
                                        <p:cTn id="26" dur="500"/>
                                        <p:tgtEl>
                                          <p:spTgt spid="9227"/>
                                        </p:tgtEl>
                                      </p:cBhvr>
                                    </p:animEffect>
                                  </p:childTnLst>
                                </p:cTn>
                              </p:par>
                              <p:par>
                                <p:cTn id="27" presetID="10" presetClass="entr" presetSubtype="0" fill="hold" nodeType="withEffect">
                                  <p:stCondLst>
                                    <p:cond delay="0"/>
                                  </p:stCondLst>
                                  <p:childTnLst>
                                    <p:set>
                                      <p:cBhvr>
                                        <p:cTn id="28" dur="1" fill="hold">
                                          <p:stCondLst>
                                            <p:cond delay="0"/>
                                          </p:stCondLst>
                                        </p:cTn>
                                        <p:tgtEl>
                                          <p:spTgt spid="3"/>
                                        </p:tgtEl>
                                        <p:attrNameLst>
                                          <p:attrName>style.visibility</p:attrName>
                                        </p:attrNameLst>
                                      </p:cBhvr>
                                      <p:to>
                                        <p:strVal val="visible"/>
                                      </p:to>
                                    </p:set>
                                    <p:animEffect transition="in" filter="fade">
                                      <p:cBhvr>
                                        <p:cTn id="2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0" grpId="0" animBg="1"/>
      <p:bldP spid="922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図 15"/>
          <p:cNvPicPr>
            <a:picLocks noChangeAspect="1"/>
          </p:cNvPicPr>
          <p:nvPr/>
        </p:nvPicPr>
        <p:blipFill>
          <a:blip r:embed="rId2" cstate="email">
            <a:extLst>
              <a:ext uri="{28A0092B-C50C-407E-A947-70E740481C1C}">
                <a14:useLocalDpi xmlns:a14="http://schemas.microsoft.com/office/drawing/2010/main"/>
              </a:ext>
            </a:extLst>
          </a:blip>
          <a:srcRect t="903"/>
          <a:stretch>
            <a:fillRect/>
          </a:stretch>
        </p:blipFill>
        <p:spPr bwMode="auto">
          <a:xfrm>
            <a:off x="203200" y="985838"/>
            <a:ext cx="8616950" cy="5322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sp>
        <p:nvSpPr>
          <p:cNvPr id="10245" name="角丸四角形吹き出し 4"/>
          <p:cNvSpPr>
            <a:spLocks noChangeArrowheads="1"/>
          </p:cNvSpPr>
          <p:nvPr/>
        </p:nvSpPr>
        <p:spPr bwMode="auto">
          <a:xfrm>
            <a:off x="1619250" y="1914525"/>
            <a:ext cx="4702175" cy="794395"/>
          </a:xfrm>
          <a:prstGeom prst="wedgeRoundRectCallout">
            <a:avLst>
              <a:gd name="adj1" fmla="val -55074"/>
              <a:gd name="adj2" fmla="val 35065"/>
              <a:gd name="adj3" fmla="val 16667"/>
            </a:avLst>
          </a:prstGeom>
          <a:solidFill>
            <a:srgbClr val="FFFFFF"/>
          </a:solidFill>
          <a:ln w="15875" algn="ctr">
            <a:solidFill>
              <a:srgbClr val="2683C6"/>
            </a:solidFill>
            <a:miter lim="800000"/>
            <a:headEnd/>
            <a:tailEnd/>
          </a:ln>
        </p:spPr>
        <p:txBody>
          <a:bodyPr anchor="ctr"/>
          <a:lstStyle>
            <a:lvl1pPr>
              <a:lnSpc>
                <a:spcPct val="90000"/>
              </a:lnSpc>
              <a:spcBef>
                <a:spcPts val="1200"/>
              </a:spcBef>
              <a:spcAft>
                <a:spcPts val="200"/>
              </a:spcAft>
              <a:buClr>
                <a:schemeClr val="accent1"/>
              </a:buClr>
              <a:buSzPct val="100000"/>
              <a:buFont typeface="Calibri" panose="020F0502020204030204" pitchFamily="34" charset="0"/>
              <a:buChar char=" "/>
              <a:defRPr kumimoji="1" sz="20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1pPr>
            <a:lvl2pPr marL="382588" indent="-182563">
              <a:lnSpc>
                <a:spcPct val="90000"/>
              </a:lnSpc>
              <a:spcBef>
                <a:spcPts val="200"/>
              </a:spcBef>
              <a:spcAft>
                <a:spcPts val="400"/>
              </a:spcAft>
              <a:buClr>
                <a:schemeClr val="accent1"/>
              </a:buClr>
              <a:buSzPct val="100000"/>
              <a:buFont typeface="Calibri" panose="020F0502020204030204" pitchFamily="34" charset="0"/>
              <a:buChar char="◦"/>
              <a:defRPr kumimoji="1">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2pPr>
            <a:lvl3pPr marL="566738" indent="-182563">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3pPr>
            <a:lvl4pPr marL="749300" indent="-182563">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4pPr>
            <a:lvl5pPr marL="931863" indent="-182563">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5pPr>
            <a:lvl6pPr marL="13890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6pPr>
            <a:lvl7pPr marL="18462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7pPr>
            <a:lvl8pPr marL="23034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8pPr>
            <a:lvl9pPr marL="27606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9pPr>
          </a:lstStyle>
          <a:p>
            <a:pPr algn="ctr" eaLnBrk="1" hangingPunct="1">
              <a:lnSpc>
                <a:spcPct val="150000"/>
              </a:lnSpc>
              <a:spcBef>
                <a:spcPct val="0"/>
              </a:spcBef>
              <a:spcAft>
                <a:spcPct val="0"/>
              </a:spcAft>
              <a:buClrTx/>
              <a:buFontTx/>
              <a:buNone/>
            </a:pPr>
            <a:r>
              <a:rPr lang="ja-JP" altLang="en-US" sz="2400" b="1" dirty="0">
                <a:solidFill>
                  <a:srgbClr val="000000"/>
                </a:solidFill>
                <a:latin typeface="A-OTF 新ゴ Pro L" pitchFamily="34" charset="-128"/>
                <a:ea typeface="A-OTF 新ゴ Pro L" pitchFamily="34" charset="-128"/>
              </a:rPr>
              <a:t>Ａ男は、〇〇が△△で最悪！</a:t>
            </a:r>
          </a:p>
        </p:txBody>
      </p:sp>
      <p:pic>
        <p:nvPicPr>
          <p:cNvPr id="10255" name="角丸四角形吹き出し 5"/>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150144" y="2941638"/>
            <a:ext cx="6699250" cy="993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256" name="Rectangle 838"/>
          <p:cNvSpPr>
            <a:spLocks noChangeArrowheads="1"/>
          </p:cNvSpPr>
          <p:nvPr/>
        </p:nvSpPr>
        <p:spPr bwMode="auto">
          <a:xfrm>
            <a:off x="1150144" y="3136952"/>
            <a:ext cx="6339633" cy="698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nSpc>
                <a:spcPct val="90000"/>
              </a:lnSpc>
              <a:spcBef>
                <a:spcPts val="1200"/>
              </a:spcBef>
              <a:spcAft>
                <a:spcPts val="200"/>
              </a:spcAft>
              <a:buClr>
                <a:schemeClr val="accent1"/>
              </a:buClr>
              <a:buSzPct val="100000"/>
              <a:buFont typeface="Calibri" panose="020F0502020204030204" pitchFamily="34" charset="0"/>
              <a:buChar char=" "/>
              <a:defRPr kumimoji="1" sz="20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1pPr>
            <a:lvl2pPr marL="382588" indent="-182563">
              <a:lnSpc>
                <a:spcPct val="90000"/>
              </a:lnSpc>
              <a:spcBef>
                <a:spcPts val="200"/>
              </a:spcBef>
              <a:spcAft>
                <a:spcPts val="400"/>
              </a:spcAft>
              <a:buClr>
                <a:schemeClr val="accent1"/>
              </a:buClr>
              <a:buSzPct val="100000"/>
              <a:buFont typeface="Calibri" panose="020F0502020204030204" pitchFamily="34" charset="0"/>
              <a:buChar char="◦"/>
              <a:defRPr kumimoji="1">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2pPr>
            <a:lvl3pPr marL="566738" indent="-182563">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3pPr>
            <a:lvl4pPr marL="749300" indent="-182563">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4pPr>
            <a:lvl5pPr marL="931863" indent="-182563">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5pPr>
            <a:lvl6pPr marL="13890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6pPr>
            <a:lvl7pPr marL="18462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7pPr>
            <a:lvl8pPr marL="23034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8pPr>
            <a:lvl9pPr marL="27606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9pPr>
          </a:lstStyle>
          <a:p>
            <a:pPr algn="ctr" eaLnBrk="1" hangingPunct="1">
              <a:lnSpc>
                <a:spcPct val="100000"/>
              </a:lnSpc>
              <a:spcBef>
                <a:spcPct val="0"/>
              </a:spcBef>
              <a:spcAft>
                <a:spcPct val="0"/>
              </a:spcAft>
              <a:buClrTx/>
              <a:buFontTx/>
              <a:buNone/>
            </a:pPr>
            <a:r>
              <a:rPr lang="ja-JP" altLang="en-US" sz="2400" b="1" dirty="0">
                <a:solidFill>
                  <a:srgbClr val="FFFFFF"/>
                </a:solidFill>
                <a:latin typeface="A-OTF 新ゴ Pro L" pitchFamily="34" charset="-128"/>
                <a:ea typeface="A-OTF 新ゴ Pro L" pitchFamily="34" charset="-128"/>
              </a:rPr>
              <a:t>Ａ男はいつも■■で不正している！</a:t>
            </a:r>
          </a:p>
        </p:txBody>
      </p:sp>
      <p:pic>
        <p:nvPicPr>
          <p:cNvPr id="10247" name="Picture 20" descr="C:\Users\crestec\Desktop\平井作業フォルダ\CEC_2018年度用(捨てないで！)\ペープサート教材\ペープサート教材_イラスト集_Delivery\ペープサート教材_イラスト集\キャラ\中学生男子\002_中学男子B_怒る.png"/>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523875" y="1914525"/>
            <a:ext cx="715963" cy="906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8" name="Picture 17" descr="C:\Users\crestec\Desktop\平井作業フォルダ\CEC_2018年度用(捨てないで！)\ペープサート教材\ペープサート教材_イラスト集_Delivery\ペープサート教材_イラスト集\キャラ\小学校高学年男子\009_小学高学年男子A_怒る.png"/>
          <p:cNvPicPr>
            <a:picLocks noChangeAspect="1" noChangeArrowheads="1"/>
          </p:cNvPicPr>
          <p:nvPr/>
        </p:nvPicPr>
        <p:blipFill>
          <a:blip r:embed="rId5">
            <a:extLst>
              <a:ext uri="{28A0092B-C50C-407E-A947-70E740481C1C}">
                <a14:useLocalDpi xmlns:a14="http://schemas.microsoft.com/office/drawing/2010/main"/>
              </a:ext>
            </a:extLst>
          </a:blip>
          <a:srcRect/>
          <a:stretch>
            <a:fillRect/>
          </a:stretch>
        </p:blipFill>
        <p:spPr bwMode="auto">
          <a:xfrm>
            <a:off x="7694613" y="3001963"/>
            <a:ext cx="887412" cy="93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9" name="Picture 20" descr="C:\Users\crestec\Desktop\平井作業フォルダ\CEC_2018年度用(捨てないで！)\ペープサート教材\ペープサート教材_イラスト集_Delivery\ペープサート教材_イラスト集\キャラ\小学校高学年男子\009_小学高学年男子A_哀しむ.png"/>
          <p:cNvPicPr>
            <a:picLocks noChangeAspect="1" noChangeArrowheads="1"/>
          </p:cNvPicPr>
          <p:nvPr/>
        </p:nvPicPr>
        <p:blipFill>
          <a:blip r:embed="rId6">
            <a:extLst>
              <a:ext uri="{28A0092B-C50C-407E-A947-70E740481C1C}">
                <a14:useLocalDpi xmlns:a14="http://schemas.microsoft.com/office/drawing/2010/main"/>
              </a:ext>
            </a:extLst>
          </a:blip>
          <a:srcRect/>
          <a:stretch>
            <a:fillRect/>
          </a:stretch>
        </p:blipFill>
        <p:spPr bwMode="auto">
          <a:xfrm>
            <a:off x="1239838" y="4008438"/>
            <a:ext cx="1398587" cy="1560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角丸四角形吹き出し 2"/>
          <p:cNvSpPr/>
          <p:nvPr/>
        </p:nvSpPr>
        <p:spPr>
          <a:xfrm>
            <a:off x="2724944" y="4355823"/>
            <a:ext cx="2063001" cy="683937"/>
          </a:xfrm>
          <a:prstGeom prst="wedgeRoundRectCallout">
            <a:avLst>
              <a:gd name="adj1" fmla="val -54321"/>
              <a:gd name="adj2" fmla="val 18378"/>
              <a:gd name="adj3" fmla="val 16667"/>
            </a:avLst>
          </a:prstGeom>
        </p:spPr>
        <p:style>
          <a:lnRef idx="0">
            <a:schemeClr val="accent2"/>
          </a:lnRef>
          <a:fillRef idx="3">
            <a:schemeClr val="accent2"/>
          </a:fillRef>
          <a:effectRef idx="3">
            <a:schemeClr val="accent2"/>
          </a:effectRef>
          <a:fontRef idx="minor">
            <a:schemeClr val="lt1"/>
          </a:fontRef>
        </p:style>
        <p:txBody>
          <a:bodyPr anchor="ctr"/>
          <a:lstStyle/>
          <a:p>
            <a:pPr algn="ctr" eaLnBrk="1" hangingPunct="1">
              <a:buSzPct val="100000"/>
              <a:defRPr/>
            </a:pPr>
            <a:endParaRPr kumimoji="1" lang="ja-JP" altLang="en-US"/>
          </a:p>
        </p:txBody>
      </p:sp>
      <p:sp>
        <p:nvSpPr>
          <p:cNvPr id="10253" name="正方形/長方形 1"/>
          <p:cNvSpPr>
            <a:spLocks noChangeArrowheads="1"/>
          </p:cNvSpPr>
          <p:nvPr/>
        </p:nvSpPr>
        <p:spPr bwMode="auto">
          <a:xfrm>
            <a:off x="1327014" y="4430955"/>
            <a:ext cx="337375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pPr eaLnBrk="1" hangingPunct="1">
              <a:buSzPct val="100000"/>
            </a:pPr>
            <a:r>
              <a:rPr lang="ja-JP" altLang="en-US" sz="3200" b="1" dirty="0">
                <a:solidFill>
                  <a:srgbClr val="FFFFFF"/>
                </a:solidFill>
                <a:latin typeface="A-OTF 新ゴ Pro L" pitchFamily="34" charset="-128"/>
                <a:ea typeface="A-OTF 新ゴ Pro L" pitchFamily="34" charset="-128"/>
              </a:rPr>
              <a:t>　　　　・・・</a:t>
            </a:r>
            <a:endParaRPr lang="ja-JP" altLang="en-US" sz="3200" dirty="0"/>
          </a:p>
        </p:txBody>
      </p:sp>
      <p:sp>
        <p:nvSpPr>
          <p:cNvPr id="10254" name="正方形/長方形 1"/>
          <p:cNvSpPr>
            <a:spLocks noChangeArrowheads="1"/>
          </p:cNvSpPr>
          <p:nvPr/>
        </p:nvSpPr>
        <p:spPr bwMode="auto">
          <a:xfrm>
            <a:off x="2214563" y="4691063"/>
            <a:ext cx="1020762"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pPr eaLnBrk="1" hangingPunct="1">
              <a:buSzPct val="100000"/>
            </a:pPr>
            <a:r>
              <a:rPr lang="ja-JP" altLang="en-US" sz="3200" b="1" dirty="0">
                <a:solidFill>
                  <a:srgbClr val="FFFFFF"/>
                </a:solidFill>
                <a:latin typeface="A-OTF 新ゴ Pro L" pitchFamily="34" charset="-128"/>
                <a:ea typeface="A-OTF 新ゴ Pro L" pitchFamily="34" charset="-128"/>
              </a:rPr>
              <a:t>　　　</a:t>
            </a:r>
            <a:r>
              <a:rPr lang="ja-JP" altLang="en-US" sz="3200" b="1" dirty="0">
                <a:latin typeface="A-OTF 新ゴ Pro L" pitchFamily="34" charset="-128"/>
                <a:ea typeface="A-OTF 新ゴ Pro L" pitchFamily="34" charset="-128"/>
              </a:rPr>
              <a:t>Ａ男</a:t>
            </a:r>
            <a:endParaRPr lang="ja-JP" altLang="en-US" sz="3200" dirty="0"/>
          </a:p>
        </p:txBody>
      </p:sp>
      <p:grpSp>
        <p:nvGrpSpPr>
          <p:cNvPr id="2" name="グループ化 1">
            <a:extLst>
              <a:ext uri="{FF2B5EF4-FFF2-40B4-BE49-F238E27FC236}">
                <a16:creationId xmlns:a16="http://schemas.microsoft.com/office/drawing/2014/main" id="{040F3145-B2A6-530B-CF0F-79CE03299F1A}"/>
              </a:ext>
            </a:extLst>
          </p:cNvPr>
          <p:cNvGrpSpPr/>
          <p:nvPr/>
        </p:nvGrpSpPr>
        <p:grpSpPr>
          <a:xfrm>
            <a:off x="-48419" y="-37218"/>
            <a:ext cx="9240838" cy="883532"/>
            <a:chOff x="-11015" y="-36077"/>
            <a:chExt cx="9240838" cy="883532"/>
          </a:xfrm>
        </p:grpSpPr>
        <p:pic>
          <p:nvPicPr>
            <p:cNvPr id="4" name="正方形/長方形 2">
              <a:extLst>
                <a:ext uri="{FF2B5EF4-FFF2-40B4-BE49-F238E27FC236}">
                  <a16:creationId xmlns:a16="http://schemas.microsoft.com/office/drawing/2014/main" id="{F9657285-4B5F-A6E1-14E8-B450DB288BC3}"/>
                </a:ext>
              </a:extLst>
            </p:cNvPr>
            <p:cNvPicPr preferRelativeResize="0">
              <a:picLocks noChangeArrowheads="1"/>
            </p:cNvPicPr>
            <p:nvPr/>
          </p:nvPicPr>
          <p:blipFill>
            <a:blip r:embed="rId7">
              <a:extLst>
                <a:ext uri="{28A0092B-C50C-407E-A947-70E740481C1C}">
                  <a14:useLocalDpi xmlns:a14="http://schemas.microsoft.com/office/drawing/2010/main"/>
                </a:ext>
              </a:extLst>
            </a:blip>
            <a:srcRect/>
            <a:stretch>
              <a:fillRect/>
            </a:stretch>
          </p:blipFill>
          <p:spPr bwMode="auto">
            <a:xfrm>
              <a:off x="-11015" y="-20908"/>
              <a:ext cx="9240838" cy="8683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834">
              <a:extLst>
                <a:ext uri="{FF2B5EF4-FFF2-40B4-BE49-F238E27FC236}">
                  <a16:creationId xmlns:a16="http://schemas.microsoft.com/office/drawing/2014/main" id="{6DB5AA18-7742-6418-6211-89BC9FF9FC6E}"/>
                </a:ext>
              </a:extLst>
            </p:cNvPr>
            <p:cNvSpPr>
              <a:spLocks noChangeArrowheads="1"/>
            </p:cNvSpPr>
            <p:nvPr/>
          </p:nvSpPr>
          <p:spPr bwMode="auto">
            <a:xfrm>
              <a:off x="0" y="58062"/>
              <a:ext cx="9144000" cy="764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28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②ＳＮＳにいやがらせの書き込み</a:t>
              </a:r>
            </a:p>
          </p:txBody>
        </p:sp>
        <p:sp>
          <p:nvSpPr>
            <p:cNvPr id="6" name="テキスト ボックス 5">
              <a:extLst>
                <a:ext uri="{FF2B5EF4-FFF2-40B4-BE49-F238E27FC236}">
                  <a16:creationId xmlns:a16="http://schemas.microsoft.com/office/drawing/2014/main" id="{A1F78455-01E3-F834-E950-80813F0211B7}"/>
                </a:ext>
              </a:extLst>
            </p:cNvPr>
            <p:cNvSpPr txBox="1"/>
            <p:nvPr/>
          </p:nvSpPr>
          <p:spPr>
            <a:xfrm>
              <a:off x="4684882" y="-36077"/>
              <a:ext cx="424928" cy="369332"/>
            </a:xfrm>
            <a:prstGeom prst="rect">
              <a:avLst/>
            </a:prstGeom>
            <a:noFill/>
          </p:spPr>
          <p:txBody>
            <a:bodyPr wrap="square" rtlCol="0">
              <a:spAutoFit/>
            </a:bodyPr>
            <a:lstStyle/>
            <a:p>
              <a:r>
                <a:rPr kumimoji="1" lang="ja-JP" altLang="en-US" dirty="0">
                  <a:solidFill>
                    <a:schemeClr val="bg1"/>
                  </a:solidFill>
                </a:rPr>
                <a:t>こ</a:t>
              </a:r>
            </a:p>
          </p:txBody>
        </p:sp>
        <p:sp>
          <p:nvSpPr>
            <p:cNvPr id="7" name="テキスト ボックス 6">
              <a:extLst>
                <a:ext uri="{FF2B5EF4-FFF2-40B4-BE49-F238E27FC236}">
                  <a16:creationId xmlns:a16="http://schemas.microsoft.com/office/drawing/2014/main" id="{E3A576E8-C175-D47A-749A-307DC5B3BF58}"/>
                </a:ext>
              </a:extLst>
            </p:cNvPr>
            <p:cNvSpPr txBox="1"/>
            <p:nvPr/>
          </p:nvSpPr>
          <p:spPr>
            <a:xfrm>
              <a:off x="332874" y="-29665"/>
              <a:ext cx="1277451" cy="338554"/>
            </a:xfrm>
            <a:prstGeom prst="rect">
              <a:avLst/>
            </a:prstGeom>
            <a:noFill/>
          </p:spPr>
          <p:txBody>
            <a:bodyPr wrap="square" rtlCol="0">
              <a:spAutoFit/>
            </a:bodyPr>
            <a:lstStyle/>
            <a:p>
              <a:pPr algn="dist"/>
              <a:r>
                <a:rPr kumimoji="1" lang="ja-JP" altLang="en-US" sz="1600" spc="-300" dirty="0">
                  <a:solidFill>
                    <a:schemeClr val="bg1"/>
                  </a:solidFill>
                </a:rPr>
                <a:t>えすえぬえす</a:t>
              </a:r>
            </a:p>
          </p:txBody>
        </p:sp>
      </p:grpSp>
      <p:sp>
        <p:nvSpPr>
          <p:cNvPr id="8" name="テキスト ボックス 7">
            <a:extLst>
              <a:ext uri="{FF2B5EF4-FFF2-40B4-BE49-F238E27FC236}">
                <a16:creationId xmlns:a16="http://schemas.microsoft.com/office/drawing/2014/main" id="{6267DB22-0BD1-E394-FEB5-988F4148EFF7}"/>
              </a:ext>
            </a:extLst>
          </p:cNvPr>
          <p:cNvSpPr txBox="1"/>
          <p:nvPr/>
        </p:nvSpPr>
        <p:spPr>
          <a:xfrm>
            <a:off x="2236397" y="1867982"/>
            <a:ext cx="378319" cy="369332"/>
          </a:xfrm>
          <a:prstGeom prst="rect">
            <a:avLst/>
          </a:prstGeom>
          <a:noFill/>
        </p:spPr>
        <p:txBody>
          <a:bodyPr wrap="square" rtlCol="0">
            <a:spAutoFit/>
          </a:bodyPr>
          <a:lstStyle/>
          <a:p>
            <a:r>
              <a:rPr kumimoji="1" lang="ja-JP" altLang="en-US" dirty="0"/>
              <a:t>お</a:t>
            </a:r>
          </a:p>
        </p:txBody>
      </p:sp>
      <p:sp>
        <p:nvSpPr>
          <p:cNvPr id="9" name="テキスト ボックス 8">
            <a:extLst>
              <a:ext uri="{FF2B5EF4-FFF2-40B4-BE49-F238E27FC236}">
                <a16:creationId xmlns:a16="http://schemas.microsoft.com/office/drawing/2014/main" id="{98617D86-014A-B88A-875E-C835FE394F36}"/>
              </a:ext>
            </a:extLst>
          </p:cNvPr>
          <p:cNvSpPr txBox="1"/>
          <p:nvPr/>
        </p:nvSpPr>
        <p:spPr>
          <a:xfrm>
            <a:off x="4859942" y="1896855"/>
            <a:ext cx="990223" cy="369332"/>
          </a:xfrm>
          <a:prstGeom prst="rect">
            <a:avLst/>
          </a:prstGeom>
          <a:noFill/>
        </p:spPr>
        <p:txBody>
          <a:bodyPr wrap="square" rtlCol="0">
            <a:spAutoFit/>
          </a:bodyPr>
          <a:lstStyle/>
          <a:p>
            <a:r>
              <a:rPr kumimoji="1" lang="ja-JP" altLang="en-US" dirty="0"/>
              <a:t>さいあく</a:t>
            </a:r>
          </a:p>
        </p:txBody>
      </p:sp>
      <p:sp>
        <p:nvSpPr>
          <p:cNvPr id="10" name="テキスト ボックス 9">
            <a:extLst>
              <a:ext uri="{FF2B5EF4-FFF2-40B4-BE49-F238E27FC236}">
                <a16:creationId xmlns:a16="http://schemas.microsoft.com/office/drawing/2014/main" id="{F300C9AF-D7ED-735B-045F-2A987B5213DC}"/>
              </a:ext>
            </a:extLst>
          </p:cNvPr>
          <p:cNvSpPr txBox="1"/>
          <p:nvPr/>
        </p:nvSpPr>
        <p:spPr>
          <a:xfrm>
            <a:off x="2134653" y="3001963"/>
            <a:ext cx="421123" cy="369332"/>
          </a:xfrm>
          <a:prstGeom prst="rect">
            <a:avLst/>
          </a:prstGeom>
          <a:noFill/>
        </p:spPr>
        <p:txBody>
          <a:bodyPr wrap="square" rtlCol="0">
            <a:spAutoFit/>
          </a:bodyPr>
          <a:lstStyle/>
          <a:p>
            <a:r>
              <a:rPr kumimoji="1" lang="ja-JP" altLang="en-US" dirty="0">
                <a:solidFill>
                  <a:schemeClr val="bg1"/>
                </a:solidFill>
              </a:rPr>
              <a:t>お</a:t>
            </a:r>
          </a:p>
        </p:txBody>
      </p:sp>
      <p:sp>
        <p:nvSpPr>
          <p:cNvPr id="11" name="テキスト ボックス 10">
            <a:extLst>
              <a:ext uri="{FF2B5EF4-FFF2-40B4-BE49-F238E27FC236}">
                <a16:creationId xmlns:a16="http://schemas.microsoft.com/office/drawing/2014/main" id="{E4CA1540-A57F-452C-7801-8C88053551FE}"/>
              </a:ext>
            </a:extLst>
          </p:cNvPr>
          <p:cNvSpPr txBox="1"/>
          <p:nvPr/>
        </p:nvSpPr>
        <p:spPr>
          <a:xfrm>
            <a:off x="4534596" y="2992538"/>
            <a:ext cx="887412" cy="369332"/>
          </a:xfrm>
          <a:prstGeom prst="rect">
            <a:avLst/>
          </a:prstGeom>
          <a:noFill/>
        </p:spPr>
        <p:txBody>
          <a:bodyPr wrap="square" rtlCol="0">
            <a:spAutoFit/>
          </a:bodyPr>
          <a:lstStyle/>
          <a:p>
            <a:r>
              <a:rPr kumimoji="1" lang="ja-JP" altLang="en-US" dirty="0">
                <a:solidFill>
                  <a:schemeClr val="bg1"/>
                </a:solidFill>
              </a:rPr>
              <a:t>ふせい</a:t>
            </a:r>
          </a:p>
        </p:txBody>
      </p:sp>
      <p:sp>
        <p:nvSpPr>
          <p:cNvPr id="12" name="テキスト ボックス 11">
            <a:extLst>
              <a:ext uri="{FF2B5EF4-FFF2-40B4-BE49-F238E27FC236}">
                <a16:creationId xmlns:a16="http://schemas.microsoft.com/office/drawing/2014/main" id="{AF1E14A5-CCCC-31CF-A250-2BD355ACCF81}"/>
              </a:ext>
            </a:extLst>
          </p:cNvPr>
          <p:cNvSpPr txBox="1"/>
          <p:nvPr/>
        </p:nvSpPr>
        <p:spPr>
          <a:xfrm>
            <a:off x="2724945" y="4940303"/>
            <a:ext cx="406896" cy="369332"/>
          </a:xfrm>
          <a:prstGeom prst="rect">
            <a:avLst/>
          </a:prstGeom>
          <a:noFill/>
        </p:spPr>
        <p:txBody>
          <a:bodyPr wrap="square" rtlCol="0">
            <a:spAutoFit/>
          </a:bodyPr>
          <a:lstStyle/>
          <a:p>
            <a:r>
              <a:rPr kumimoji="1" lang="ja-JP" altLang="en-US" dirty="0"/>
              <a:t>お</a:t>
            </a:r>
          </a:p>
        </p:txBody>
      </p:sp>
      <p:sp>
        <p:nvSpPr>
          <p:cNvPr id="13" name="テキスト ボックス 12">
            <a:extLst>
              <a:ext uri="{FF2B5EF4-FFF2-40B4-BE49-F238E27FC236}">
                <a16:creationId xmlns:a16="http://schemas.microsoft.com/office/drawing/2014/main" id="{F7803793-6567-734E-96D7-B8F7E89B57B3}"/>
              </a:ext>
            </a:extLst>
          </p:cNvPr>
          <p:cNvSpPr txBox="1"/>
          <p:nvPr/>
        </p:nvSpPr>
        <p:spPr>
          <a:xfrm>
            <a:off x="3965067" y="-30806"/>
            <a:ext cx="424928" cy="369332"/>
          </a:xfrm>
          <a:prstGeom prst="rect">
            <a:avLst/>
          </a:prstGeom>
          <a:noFill/>
        </p:spPr>
        <p:txBody>
          <a:bodyPr wrap="square" rtlCol="0">
            <a:spAutoFit/>
          </a:bodyPr>
          <a:lstStyle/>
          <a:p>
            <a:r>
              <a:rPr kumimoji="1" lang="ja-JP" altLang="en-US" dirty="0">
                <a:solidFill>
                  <a:schemeClr val="bg1"/>
                </a:solidFill>
              </a:rPr>
              <a:t>か</a:t>
            </a:r>
          </a:p>
        </p:txBody>
      </p:sp>
      <p:sp>
        <p:nvSpPr>
          <p:cNvPr id="14" name="テキスト ボックス 13">
            <a:extLst>
              <a:ext uri="{FF2B5EF4-FFF2-40B4-BE49-F238E27FC236}">
                <a16:creationId xmlns:a16="http://schemas.microsoft.com/office/drawing/2014/main" id="{F6D42FA2-B6C9-3389-EA46-922F32B120DF}"/>
              </a:ext>
            </a:extLst>
          </p:cNvPr>
          <p:cNvSpPr txBox="1"/>
          <p:nvPr/>
        </p:nvSpPr>
        <p:spPr>
          <a:xfrm>
            <a:off x="6930349" y="5409724"/>
            <a:ext cx="962668" cy="369332"/>
          </a:xfrm>
          <a:prstGeom prst="rect">
            <a:avLst/>
          </a:prstGeom>
          <a:noFill/>
        </p:spPr>
        <p:txBody>
          <a:bodyPr wrap="square" rtlCol="0">
            <a:spAutoFit/>
          </a:bodyPr>
          <a:lstStyle/>
          <a:p>
            <a:r>
              <a:rPr kumimoji="1" lang="ja-JP" altLang="en-US" dirty="0">
                <a:solidFill>
                  <a:srgbClr val="00B050"/>
                </a:solidFill>
              </a:rPr>
              <a:t>そうしん</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0247"/>
                                        </p:tgtEl>
                                        <p:attrNameLst>
                                          <p:attrName>style.visibility</p:attrName>
                                        </p:attrNameLst>
                                      </p:cBhvr>
                                      <p:to>
                                        <p:strVal val="visible"/>
                                      </p:to>
                                    </p:set>
                                    <p:animEffect transition="in" filter="fade">
                                      <p:cBhvr>
                                        <p:cTn id="7" dur="500"/>
                                        <p:tgtEl>
                                          <p:spTgt spid="1024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245"/>
                                        </p:tgtEl>
                                        <p:attrNameLst>
                                          <p:attrName>style.visibility</p:attrName>
                                        </p:attrNameLst>
                                      </p:cBhvr>
                                      <p:to>
                                        <p:strVal val="visible"/>
                                      </p:to>
                                    </p:set>
                                    <p:animEffect transition="in" filter="fade">
                                      <p:cBhvr>
                                        <p:cTn id="10" dur="500"/>
                                        <p:tgtEl>
                                          <p:spTgt spid="10245"/>
                                        </p:tgtEl>
                                      </p:cBhvr>
                                    </p:animEffect>
                                  </p:childTnLst>
                                </p:cTn>
                              </p:par>
                              <p:par>
                                <p:cTn id="11" presetID="10" presetClass="entr" presetSubtype="0" fill="hold" nodeType="withEffect">
                                  <p:stCondLst>
                                    <p:cond delay="0"/>
                                  </p:stCondLst>
                                  <p:childTnLst>
                                    <p:set>
                                      <p:cBhvr>
                                        <p:cTn id="12" dur="1" fill="hold">
                                          <p:stCondLst>
                                            <p:cond delay="0"/>
                                          </p:stCondLst>
                                        </p:cTn>
                                        <p:tgtEl>
                                          <p:spTgt spid="10248"/>
                                        </p:tgtEl>
                                        <p:attrNameLst>
                                          <p:attrName>style.visibility</p:attrName>
                                        </p:attrNameLst>
                                      </p:cBhvr>
                                      <p:to>
                                        <p:strVal val="visible"/>
                                      </p:to>
                                    </p:set>
                                    <p:animEffect transition="in" filter="fade">
                                      <p:cBhvr>
                                        <p:cTn id="13" dur="500"/>
                                        <p:tgtEl>
                                          <p:spTgt spid="10248"/>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0" presetClass="entr" presetSubtype="0" fill="hold" nodeType="clickEffect">
                                  <p:stCondLst>
                                    <p:cond delay="0"/>
                                  </p:stCondLst>
                                  <p:childTnLst>
                                    <p:set>
                                      <p:cBhvr>
                                        <p:cTn id="17" dur="1" fill="hold">
                                          <p:stCondLst>
                                            <p:cond delay="0"/>
                                          </p:stCondLst>
                                        </p:cTn>
                                        <p:tgtEl>
                                          <p:spTgt spid="10249"/>
                                        </p:tgtEl>
                                        <p:attrNameLst>
                                          <p:attrName>style.visibility</p:attrName>
                                        </p:attrNameLst>
                                      </p:cBhvr>
                                      <p:to>
                                        <p:strVal val="visible"/>
                                      </p:to>
                                    </p:set>
                                    <p:animEffect transition="in" filter="fade">
                                      <p:cBhvr>
                                        <p:cTn id="18" dur="500"/>
                                        <p:tgtEl>
                                          <p:spTgt spid="10249"/>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0254"/>
                                        </p:tgtEl>
                                        <p:attrNameLst>
                                          <p:attrName>style.visibility</p:attrName>
                                        </p:attrNameLst>
                                      </p:cBhvr>
                                      <p:to>
                                        <p:strVal val="visible"/>
                                      </p:to>
                                    </p:set>
                                    <p:animEffect transition="in" filter="fade">
                                      <p:cBhvr>
                                        <p:cTn id="21" dur="500"/>
                                        <p:tgtEl>
                                          <p:spTgt spid="10254"/>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0253"/>
                                        </p:tgtEl>
                                        <p:attrNameLst>
                                          <p:attrName>style.visibility</p:attrName>
                                        </p:attrNameLst>
                                      </p:cBhvr>
                                      <p:to>
                                        <p:strVal val="visible"/>
                                      </p:to>
                                    </p:set>
                                    <p:animEffect transition="in" filter="fade">
                                      <p:cBhvr>
                                        <p:cTn id="24" dur="500"/>
                                        <p:tgtEl>
                                          <p:spTgt spid="10253"/>
                                        </p:tgtEl>
                                      </p:cBhvr>
                                    </p:animEffect>
                                  </p:childTnLst>
                                </p:cTn>
                              </p:par>
                              <p:par>
                                <p:cTn id="25" presetID="10" presetClass="entr" presetSubtype="0" fill="hold" nodeType="with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fade">
                                      <p:cBhvr>
                                        <p:cTn id="2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5" grpId="0" animBg="1"/>
      <p:bldP spid="10253" grpId="0"/>
      <p:bldP spid="1025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sp>
        <p:nvSpPr>
          <p:cNvPr id="16" name="正方形/長方形 15"/>
          <p:cNvSpPr/>
          <p:nvPr/>
        </p:nvSpPr>
        <p:spPr>
          <a:xfrm>
            <a:off x="215008" y="1474619"/>
            <a:ext cx="8928992" cy="4428713"/>
          </a:xfrm>
          <a:prstGeom prst="rect">
            <a:avLst/>
          </a:prstGeom>
          <a:noFill/>
        </p:spPr>
        <p:txBody>
          <a:bodyPr>
            <a:spAutoFit/>
          </a:bodyPr>
          <a:lstStyle/>
          <a:p>
            <a:pPr eaLnBrk="1" hangingPunct="1">
              <a:buSzPct val="100000"/>
              <a:defRPr/>
            </a:pPr>
            <a:r>
              <a:rPr lang="en-US" altLang="ja-JP" sz="3200" b="1" dirty="0">
                <a:ln w="9525">
                  <a:solidFill>
                    <a:schemeClr val="tx1"/>
                  </a:solidFill>
                  <a:prstDash val="solid"/>
                </a:ln>
                <a:solidFill>
                  <a:srgbClr val="FF0000"/>
                </a:solidFill>
                <a:effectLst>
                  <a:outerShdw blurRad="50800" dist="38100" dir="5400000" algn="ctr" rotWithShape="0">
                    <a:schemeClr val="tx1"/>
                  </a:outerShdw>
                </a:effectLst>
              </a:rPr>
              <a:t>【</a:t>
            </a:r>
            <a:r>
              <a:rPr lang="ja-JP" altLang="en-US" sz="3200" b="1" dirty="0">
                <a:ln w="9525">
                  <a:solidFill>
                    <a:schemeClr val="tx1"/>
                  </a:solidFill>
                  <a:prstDash val="solid"/>
                </a:ln>
                <a:solidFill>
                  <a:srgbClr val="FF0000"/>
                </a:solidFill>
                <a:effectLst>
                  <a:outerShdw blurRad="50800" dist="38100" dir="5400000" algn="ctr" rotWithShape="0">
                    <a:schemeClr val="tx1"/>
                  </a:outerShdw>
                </a:effectLst>
              </a:rPr>
              <a:t>書き込んだ人</a:t>
            </a:r>
            <a:r>
              <a:rPr lang="en-US" altLang="ja-JP" sz="3200" b="1" dirty="0">
                <a:ln w="9525">
                  <a:solidFill>
                    <a:schemeClr val="tx1"/>
                  </a:solidFill>
                  <a:prstDash val="solid"/>
                </a:ln>
                <a:solidFill>
                  <a:srgbClr val="FF0000"/>
                </a:solidFill>
                <a:effectLst>
                  <a:outerShdw blurRad="50800" dist="38100" dir="5400000" algn="ctr" rotWithShape="0">
                    <a:schemeClr val="tx1"/>
                  </a:outerShdw>
                </a:effectLst>
              </a:rPr>
              <a:t>】</a:t>
            </a:r>
          </a:p>
          <a:p>
            <a:pPr eaLnBrk="1" hangingPunct="1">
              <a:buSzPct val="100000"/>
              <a:defRPr/>
            </a:pPr>
            <a:r>
              <a:rPr lang="ja-JP" altLang="en-US" sz="4800" b="1" dirty="0">
                <a:ln w="9525">
                  <a:solidFill>
                    <a:schemeClr val="tx1"/>
                  </a:solidFill>
                  <a:prstDash val="solid"/>
                </a:ln>
                <a:solidFill>
                  <a:srgbClr val="FFC000"/>
                </a:solidFill>
                <a:effectLst>
                  <a:outerShdw blurRad="50800" dist="38100" dir="5400000" algn="ctr" rotWithShape="0">
                    <a:schemeClr val="tx1"/>
                  </a:outerShdw>
                </a:effectLst>
              </a:rPr>
              <a:t>　</a:t>
            </a:r>
            <a:r>
              <a:rPr lang="ja-JP" altLang="en-US" sz="3200" dirty="0">
                <a:ln w="0"/>
                <a:effectLst>
                  <a:outerShdw blurRad="38100" dist="19050" dir="2700000" algn="tl" rotWithShape="0">
                    <a:schemeClr val="dk1">
                      <a:alpha val="40000"/>
                    </a:schemeClr>
                  </a:outerShdw>
                </a:effectLst>
              </a:rPr>
              <a:t>書き込む前に何を考えるとよいでしょうか？</a:t>
            </a:r>
            <a:endParaRPr lang="en-US" altLang="ja-JP" sz="3200" dirty="0">
              <a:ln w="0"/>
              <a:effectLst>
                <a:outerShdw blurRad="38100" dist="19050" dir="2700000" algn="tl" rotWithShape="0">
                  <a:schemeClr val="dk1">
                    <a:alpha val="40000"/>
                  </a:schemeClr>
                </a:outerShdw>
              </a:effectLst>
            </a:endParaRPr>
          </a:p>
          <a:p>
            <a:pPr eaLnBrk="1" hangingPunct="1">
              <a:buSzPct val="100000"/>
              <a:defRPr/>
            </a:pPr>
            <a:endParaRPr lang="en-US" altLang="ja-JP" sz="2800" dirty="0">
              <a:ln w="0"/>
              <a:effectLst>
                <a:outerShdw blurRad="38100" dist="19050" dir="2700000" algn="tl" rotWithShape="0">
                  <a:schemeClr val="dk1">
                    <a:alpha val="40000"/>
                  </a:schemeClr>
                </a:outerShdw>
              </a:effectLst>
            </a:endParaRPr>
          </a:p>
          <a:p>
            <a:pPr eaLnBrk="1" hangingPunct="1">
              <a:buSzPct val="100000"/>
              <a:defRPr/>
            </a:pPr>
            <a:endParaRPr lang="en-US" altLang="ja-JP" sz="2800" dirty="0">
              <a:ln w="0"/>
              <a:effectLst>
                <a:outerShdw blurRad="38100" dist="19050" dir="2700000" algn="tl" rotWithShape="0">
                  <a:schemeClr val="dk1">
                    <a:alpha val="40000"/>
                  </a:schemeClr>
                </a:outerShdw>
              </a:effectLst>
            </a:endParaRPr>
          </a:p>
          <a:p>
            <a:pPr eaLnBrk="1" hangingPunct="1">
              <a:buSzPct val="100000"/>
              <a:defRPr/>
            </a:pPr>
            <a:r>
              <a:rPr lang="en-US" altLang="ja-JP" sz="3200" b="1" dirty="0">
                <a:ln w="9525">
                  <a:solidFill>
                    <a:schemeClr val="tx1"/>
                  </a:solidFill>
                  <a:prstDash val="solid"/>
                </a:ln>
                <a:solidFill>
                  <a:srgbClr val="FF0000"/>
                </a:solidFill>
                <a:effectLst>
                  <a:outerShdw blurRad="50800" dist="38100" dir="5400000" algn="ctr" rotWithShape="0">
                    <a:schemeClr val="tx1"/>
                  </a:outerShdw>
                </a:effectLst>
              </a:rPr>
              <a:t>【</a:t>
            </a:r>
            <a:r>
              <a:rPr lang="ja-JP" altLang="en-US" sz="3200" b="1" dirty="0">
                <a:ln w="9525">
                  <a:solidFill>
                    <a:schemeClr val="tx1"/>
                  </a:solidFill>
                  <a:prstDash val="solid"/>
                </a:ln>
                <a:solidFill>
                  <a:srgbClr val="FF0000"/>
                </a:solidFill>
                <a:effectLst>
                  <a:outerShdw blurRad="50800" dist="38100" dir="5400000" algn="ctr" rotWithShape="0">
                    <a:schemeClr val="tx1"/>
                  </a:outerShdw>
                </a:effectLst>
              </a:rPr>
              <a:t>書き込まれた人</a:t>
            </a:r>
            <a:r>
              <a:rPr lang="en-US" altLang="ja-JP" sz="3200" b="1" dirty="0">
                <a:ln w="9525">
                  <a:solidFill>
                    <a:schemeClr val="tx1"/>
                  </a:solidFill>
                  <a:prstDash val="solid"/>
                </a:ln>
                <a:solidFill>
                  <a:srgbClr val="FF0000"/>
                </a:solidFill>
                <a:effectLst>
                  <a:outerShdw blurRad="50800" dist="38100" dir="5400000" algn="ctr" rotWithShape="0">
                    <a:schemeClr val="tx1"/>
                  </a:outerShdw>
                </a:effectLst>
              </a:rPr>
              <a:t>】</a:t>
            </a:r>
          </a:p>
          <a:p>
            <a:pPr eaLnBrk="1" hangingPunct="1">
              <a:lnSpc>
                <a:spcPct val="150000"/>
              </a:lnSpc>
              <a:buSzPct val="100000"/>
              <a:defRPr/>
            </a:pPr>
            <a:r>
              <a:rPr lang="ja-JP" altLang="en-US" sz="4800" b="1" dirty="0">
                <a:ln w="9525">
                  <a:solidFill>
                    <a:schemeClr val="tx1"/>
                  </a:solidFill>
                  <a:prstDash val="solid"/>
                </a:ln>
                <a:solidFill>
                  <a:srgbClr val="FFC000"/>
                </a:solidFill>
                <a:effectLst>
                  <a:outerShdw blurRad="50800" dist="38100" dir="5400000" algn="ctr" rotWithShape="0">
                    <a:schemeClr val="tx1"/>
                  </a:outerShdw>
                </a:effectLst>
              </a:rPr>
              <a:t>　</a:t>
            </a:r>
            <a:r>
              <a:rPr lang="ja-JP" altLang="en-US" sz="3200" dirty="0">
                <a:ln w="0"/>
                <a:effectLst>
                  <a:outerShdw blurRad="38100" dist="19050" dir="2700000" algn="tl" rotWithShape="0">
                    <a:schemeClr val="dk1">
                      <a:alpha val="40000"/>
                    </a:schemeClr>
                  </a:outerShdw>
                </a:effectLst>
              </a:rPr>
              <a:t>書き込まれて嫌な思いをしたら、どうしたらよいで</a:t>
            </a:r>
            <a:endParaRPr lang="en-US" altLang="ja-JP" sz="3200" dirty="0">
              <a:ln w="0"/>
              <a:effectLst>
                <a:outerShdw blurRad="38100" dist="19050" dir="2700000" algn="tl" rotWithShape="0">
                  <a:schemeClr val="dk1">
                    <a:alpha val="40000"/>
                  </a:schemeClr>
                </a:outerShdw>
              </a:effectLst>
            </a:endParaRPr>
          </a:p>
          <a:p>
            <a:pPr eaLnBrk="1" hangingPunct="1">
              <a:lnSpc>
                <a:spcPct val="150000"/>
              </a:lnSpc>
              <a:buSzPct val="100000"/>
              <a:defRPr/>
            </a:pPr>
            <a:r>
              <a:rPr lang="ja-JP" altLang="en-US" sz="3200" dirty="0">
                <a:ln w="0"/>
                <a:effectLst>
                  <a:outerShdw blurRad="38100" dist="19050" dir="2700000" algn="tl" rotWithShape="0">
                    <a:schemeClr val="dk1">
                      <a:alpha val="40000"/>
                    </a:schemeClr>
                  </a:outerShdw>
                </a:effectLst>
              </a:rPr>
              <a:t>　　しょうか？</a:t>
            </a:r>
          </a:p>
        </p:txBody>
      </p:sp>
      <p:sp>
        <p:nvSpPr>
          <p:cNvPr id="11269" name="テキスト ボックス 7"/>
          <p:cNvSpPr txBox="1">
            <a:spLocks noChangeArrowheads="1"/>
          </p:cNvSpPr>
          <p:nvPr/>
        </p:nvSpPr>
        <p:spPr bwMode="auto">
          <a:xfrm>
            <a:off x="80963" y="2132856"/>
            <a:ext cx="603250" cy="708025"/>
          </a:xfrm>
          <a:prstGeom prst="rect">
            <a:avLst/>
          </a:prstGeom>
          <a:solidFill>
            <a:srgbClr val="FFFF00"/>
          </a:solidFill>
          <a:ln w="38100">
            <a:solidFill>
              <a:schemeClr val="tx1"/>
            </a:solidFill>
            <a:miter lim="800000"/>
            <a:headEnd/>
            <a:tailEnd/>
          </a:ln>
        </p:spPr>
        <p:txBody>
          <a:bodyPr>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r>
              <a:rPr kumimoji="1" lang="ja-JP" altLang="en-US" sz="4000" dirty="0">
                <a:solidFill>
                  <a:srgbClr val="002060"/>
                </a:solidFill>
                <a:latin typeface="HGP創英角ﾎﾟｯﾌﾟ体" panose="040B0A00000000000000" pitchFamily="50" charset="-128"/>
                <a:ea typeface="HGP創英角ﾎﾟｯﾌﾟ体" panose="040B0A00000000000000" pitchFamily="50" charset="-128"/>
              </a:rPr>
              <a:t>Ｑ</a:t>
            </a:r>
          </a:p>
        </p:txBody>
      </p:sp>
      <p:sp>
        <p:nvSpPr>
          <p:cNvPr id="11270" name="テキスト ボックス 8"/>
          <p:cNvSpPr txBox="1">
            <a:spLocks noChangeArrowheads="1"/>
          </p:cNvSpPr>
          <p:nvPr/>
        </p:nvSpPr>
        <p:spPr bwMode="auto">
          <a:xfrm>
            <a:off x="80963" y="4293096"/>
            <a:ext cx="601663" cy="708025"/>
          </a:xfrm>
          <a:prstGeom prst="rect">
            <a:avLst/>
          </a:prstGeom>
          <a:solidFill>
            <a:srgbClr val="FFFF00"/>
          </a:solidFill>
          <a:ln w="38100">
            <a:solidFill>
              <a:schemeClr val="tx1"/>
            </a:solidFill>
            <a:miter lim="800000"/>
            <a:headEnd/>
            <a:tailEnd/>
          </a:ln>
        </p:spPr>
        <p:txBody>
          <a:bodyPr>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r>
              <a:rPr kumimoji="1" lang="ja-JP" altLang="en-US" sz="4000" dirty="0">
                <a:solidFill>
                  <a:srgbClr val="002060"/>
                </a:solidFill>
                <a:latin typeface="HGP創英角ﾎﾟｯﾌﾟ体" panose="040B0A00000000000000" pitchFamily="50" charset="-128"/>
                <a:ea typeface="HGP創英角ﾎﾟｯﾌﾟ体" panose="040B0A00000000000000" pitchFamily="50" charset="-128"/>
              </a:rPr>
              <a:t>Ｑ</a:t>
            </a:r>
          </a:p>
        </p:txBody>
      </p:sp>
      <p:grpSp>
        <p:nvGrpSpPr>
          <p:cNvPr id="2" name="グループ化 1">
            <a:extLst>
              <a:ext uri="{FF2B5EF4-FFF2-40B4-BE49-F238E27FC236}">
                <a16:creationId xmlns:a16="http://schemas.microsoft.com/office/drawing/2014/main" id="{1D69175D-6513-D6B4-4D9D-FDFE5FCA835D}"/>
              </a:ext>
            </a:extLst>
          </p:cNvPr>
          <p:cNvGrpSpPr/>
          <p:nvPr/>
        </p:nvGrpSpPr>
        <p:grpSpPr>
          <a:xfrm>
            <a:off x="-28605" y="-12924"/>
            <a:ext cx="9240838" cy="883532"/>
            <a:chOff x="-11015" y="-36077"/>
            <a:chExt cx="9240838" cy="883532"/>
          </a:xfrm>
        </p:grpSpPr>
        <p:pic>
          <p:nvPicPr>
            <p:cNvPr id="3" name="正方形/長方形 2">
              <a:extLst>
                <a:ext uri="{FF2B5EF4-FFF2-40B4-BE49-F238E27FC236}">
                  <a16:creationId xmlns:a16="http://schemas.microsoft.com/office/drawing/2014/main" id="{78D3E0A8-4963-9EC6-B458-DF33FAA713F2}"/>
                </a:ext>
              </a:extLst>
            </p:cNvPr>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1015" y="-20908"/>
              <a:ext cx="9240838" cy="8683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834">
              <a:extLst>
                <a:ext uri="{FF2B5EF4-FFF2-40B4-BE49-F238E27FC236}">
                  <a16:creationId xmlns:a16="http://schemas.microsoft.com/office/drawing/2014/main" id="{D2CE0B9B-0CB6-0D85-D731-F1544E61E8A5}"/>
                </a:ext>
              </a:extLst>
            </p:cNvPr>
            <p:cNvSpPr>
              <a:spLocks noChangeArrowheads="1"/>
            </p:cNvSpPr>
            <p:nvPr/>
          </p:nvSpPr>
          <p:spPr bwMode="auto">
            <a:xfrm>
              <a:off x="0" y="58062"/>
              <a:ext cx="9144000" cy="764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28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③それぞれの立場で考えてみよう！</a:t>
              </a:r>
            </a:p>
          </p:txBody>
        </p:sp>
        <p:sp>
          <p:nvSpPr>
            <p:cNvPr id="5" name="テキスト ボックス 4">
              <a:extLst>
                <a:ext uri="{FF2B5EF4-FFF2-40B4-BE49-F238E27FC236}">
                  <a16:creationId xmlns:a16="http://schemas.microsoft.com/office/drawing/2014/main" id="{F7BDFFBA-14FA-19AA-F2BB-0EA04381690E}"/>
                </a:ext>
              </a:extLst>
            </p:cNvPr>
            <p:cNvSpPr txBox="1"/>
            <p:nvPr/>
          </p:nvSpPr>
          <p:spPr>
            <a:xfrm>
              <a:off x="3059452" y="-23906"/>
              <a:ext cx="1008112" cy="369332"/>
            </a:xfrm>
            <a:prstGeom prst="rect">
              <a:avLst/>
            </a:prstGeom>
            <a:noFill/>
          </p:spPr>
          <p:txBody>
            <a:bodyPr wrap="square" rtlCol="0">
              <a:spAutoFit/>
            </a:bodyPr>
            <a:lstStyle/>
            <a:p>
              <a:r>
                <a:rPr kumimoji="1" lang="ja-JP" altLang="en-US" dirty="0">
                  <a:solidFill>
                    <a:schemeClr val="bg1"/>
                  </a:solidFill>
                </a:rPr>
                <a:t>かんが</a:t>
              </a:r>
            </a:p>
          </p:txBody>
        </p:sp>
        <p:sp>
          <p:nvSpPr>
            <p:cNvPr id="6" name="テキスト ボックス 5">
              <a:extLst>
                <a:ext uri="{FF2B5EF4-FFF2-40B4-BE49-F238E27FC236}">
                  <a16:creationId xmlns:a16="http://schemas.microsoft.com/office/drawing/2014/main" id="{7880F5A3-8F12-2E86-8038-B9D691C36B6F}"/>
                </a:ext>
              </a:extLst>
            </p:cNvPr>
            <p:cNvSpPr txBox="1"/>
            <p:nvPr/>
          </p:nvSpPr>
          <p:spPr>
            <a:xfrm>
              <a:off x="2195357" y="-36077"/>
              <a:ext cx="720080" cy="338554"/>
            </a:xfrm>
            <a:prstGeom prst="rect">
              <a:avLst/>
            </a:prstGeom>
            <a:noFill/>
          </p:spPr>
          <p:txBody>
            <a:bodyPr wrap="square" rtlCol="0">
              <a:spAutoFit/>
            </a:bodyPr>
            <a:lstStyle/>
            <a:p>
              <a:pPr algn="dist"/>
              <a:r>
                <a:rPr kumimoji="1" lang="ja-JP" altLang="en-US" sz="1600" spc="-300" dirty="0">
                  <a:solidFill>
                    <a:schemeClr val="bg1"/>
                  </a:solidFill>
                </a:rPr>
                <a:t>たちば</a:t>
              </a:r>
            </a:p>
          </p:txBody>
        </p:sp>
      </p:grpSp>
      <p:sp>
        <p:nvSpPr>
          <p:cNvPr id="7" name="テキスト ボックス 6">
            <a:extLst>
              <a:ext uri="{FF2B5EF4-FFF2-40B4-BE49-F238E27FC236}">
                <a16:creationId xmlns:a16="http://schemas.microsoft.com/office/drawing/2014/main" id="{A81B48B4-CA2F-2E3E-BF2F-534C7FF20B7C}"/>
              </a:ext>
            </a:extLst>
          </p:cNvPr>
          <p:cNvSpPr txBox="1"/>
          <p:nvPr/>
        </p:nvSpPr>
        <p:spPr>
          <a:xfrm>
            <a:off x="467545" y="1202795"/>
            <a:ext cx="432048" cy="369332"/>
          </a:xfrm>
          <a:prstGeom prst="rect">
            <a:avLst/>
          </a:prstGeom>
          <a:noFill/>
        </p:spPr>
        <p:txBody>
          <a:bodyPr wrap="square" rtlCol="0">
            <a:spAutoFit/>
          </a:bodyPr>
          <a:lstStyle/>
          <a:p>
            <a:r>
              <a:rPr kumimoji="1" lang="ja-JP" altLang="en-US" dirty="0">
                <a:solidFill>
                  <a:srgbClr val="FF0000"/>
                </a:solidFill>
              </a:rPr>
              <a:t>か</a:t>
            </a:r>
          </a:p>
        </p:txBody>
      </p:sp>
      <p:sp>
        <p:nvSpPr>
          <p:cNvPr id="8" name="テキスト ボックス 7">
            <a:extLst>
              <a:ext uri="{FF2B5EF4-FFF2-40B4-BE49-F238E27FC236}">
                <a16:creationId xmlns:a16="http://schemas.microsoft.com/office/drawing/2014/main" id="{209A249A-F24E-B924-8C8F-1B285F9BDF13}"/>
              </a:ext>
            </a:extLst>
          </p:cNvPr>
          <p:cNvSpPr txBox="1"/>
          <p:nvPr/>
        </p:nvSpPr>
        <p:spPr>
          <a:xfrm>
            <a:off x="1259632" y="1202795"/>
            <a:ext cx="432048" cy="369332"/>
          </a:xfrm>
          <a:prstGeom prst="rect">
            <a:avLst/>
          </a:prstGeom>
          <a:noFill/>
        </p:spPr>
        <p:txBody>
          <a:bodyPr wrap="square" rtlCol="0">
            <a:spAutoFit/>
          </a:bodyPr>
          <a:lstStyle/>
          <a:p>
            <a:r>
              <a:rPr kumimoji="1" lang="ja-JP" altLang="en-US" dirty="0">
                <a:solidFill>
                  <a:srgbClr val="FF0000"/>
                </a:solidFill>
              </a:rPr>
              <a:t>こ</a:t>
            </a:r>
          </a:p>
        </p:txBody>
      </p:sp>
      <p:sp>
        <p:nvSpPr>
          <p:cNvPr id="9" name="テキスト ボックス 8">
            <a:extLst>
              <a:ext uri="{FF2B5EF4-FFF2-40B4-BE49-F238E27FC236}">
                <a16:creationId xmlns:a16="http://schemas.microsoft.com/office/drawing/2014/main" id="{7312600F-31DB-F296-97D6-5E855652D26B}"/>
              </a:ext>
            </a:extLst>
          </p:cNvPr>
          <p:cNvSpPr txBox="1"/>
          <p:nvPr/>
        </p:nvSpPr>
        <p:spPr>
          <a:xfrm>
            <a:off x="2321782" y="1202795"/>
            <a:ext cx="720079" cy="369332"/>
          </a:xfrm>
          <a:prstGeom prst="rect">
            <a:avLst/>
          </a:prstGeom>
          <a:noFill/>
        </p:spPr>
        <p:txBody>
          <a:bodyPr wrap="square" rtlCol="0">
            <a:spAutoFit/>
          </a:bodyPr>
          <a:lstStyle/>
          <a:p>
            <a:r>
              <a:rPr kumimoji="1" lang="ja-JP" altLang="en-US" dirty="0">
                <a:solidFill>
                  <a:srgbClr val="FF0000"/>
                </a:solidFill>
              </a:rPr>
              <a:t>ひと</a:t>
            </a:r>
          </a:p>
        </p:txBody>
      </p:sp>
      <p:sp>
        <p:nvSpPr>
          <p:cNvPr id="10" name="テキスト ボックス 9">
            <a:extLst>
              <a:ext uri="{FF2B5EF4-FFF2-40B4-BE49-F238E27FC236}">
                <a16:creationId xmlns:a16="http://schemas.microsoft.com/office/drawing/2014/main" id="{9F3644FE-6F2C-90E4-C237-F29FD4603307}"/>
              </a:ext>
            </a:extLst>
          </p:cNvPr>
          <p:cNvSpPr txBox="1"/>
          <p:nvPr/>
        </p:nvSpPr>
        <p:spPr>
          <a:xfrm>
            <a:off x="683569" y="1953491"/>
            <a:ext cx="432048" cy="369332"/>
          </a:xfrm>
          <a:prstGeom prst="rect">
            <a:avLst/>
          </a:prstGeom>
          <a:noFill/>
        </p:spPr>
        <p:txBody>
          <a:bodyPr wrap="square" rtlCol="0">
            <a:spAutoFit/>
          </a:bodyPr>
          <a:lstStyle/>
          <a:p>
            <a:r>
              <a:rPr kumimoji="1" lang="ja-JP" altLang="en-US" dirty="0"/>
              <a:t>か</a:t>
            </a:r>
          </a:p>
        </p:txBody>
      </p:sp>
      <p:sp>
        <p:nvSpPr>
          <p:cNvPr id="11" name="テキスト ボックス 10">
            <a:extLst>
              <a:ext uri="{FF2B5EF4-FFF2-40B4-BE49-F238E27FC236}">
                <a16:creationId xmlns:a16="http://schemas.microsoft.com/office/drawing/2014/main" id="{ED1B2078-3054-3D68-CD31-6055BF13C58B}"/>
              </a:ext>
            </a:extLst>
          </p:cNvPr>
          <p:cNvSpPr txBox="1"/>
          <p:nvPr/>
        </p:nvSpPr>
        <p:spPr>
          <a:xfrm>
            <a:off x="1475656" y="1953491"/>
            <a:ext cx="432048" cy="369332"/>
          </a:xfrm>
          <a:prstGeom prst="rect">
            <a:avLst/>
          </a:prstGeom>
          <a:noFill/>
        </p:spPr>
        <p:txBody>
          <a:bodyPr wrap="square" rtlCol="0">
            <a:spAutoFit/>
          </a:bodyPr>
          <a:lstStyle/>
          <a:p>
            <a:r>
              <a:rPr kumimoji="1" lang="ja-JP" altLang="en-US" dirty="0"/>
              <a:t>こ</a:t>
            </a:r>
          </a:p>
        </p:txBody>
      </p:sp>
      <p:sp>
        <p:nvSpPr>
          <p:cNvPr id="12" name="テキスト ボックス 11">
            <a:extLst>
              <a:ext uri="{FF2B5EF4-FFF2-40B4-BE49-F238E27FC236}">
                <a16:creationId xmlns:a16="http://schemas.microsoft.com/office/drawing/2014/main" id="{10A75044-4839-10E2-3A0A-06AA20957113}"/>
              </a:ext>
            </a:extLst>
          </p:cNvPr>
          <p:cNvSpPr txBox="1"/>
          <p:nvPr/>
        </p:nvSpPr>
        <p:spPr>
          <a:xfrm>
            <a:off x="2173590" y="1953491"/>
            <a:ext cx="599664" cy="369332"/>
          </a:xfrm>
          <a:prstGeom prst="rect">
            <a:avLst/>
          </a:prstGeom>
          <a:noFill/>
        </p:spPr>
        <p:txBody>
          <a:bodyPr wrap="square" rtlCol="0">
            <a:spAutoFit/>
          </a:bodyPr>
          <a:lstStyle/>
          <a:p>
            <a:r>
              <a:rPr kumimoji="1" lang="ja-JP" altLang="en-US" dirty="0"/>
              <a:t>まえ</a:t>
            </a:r>
          </a:p>
        </p:txBody>
      </p:sp>
      <p:sp>
        <p:nvSpPr>
          <p:cNvPr id="13" name="テキスト ボックス 12">
            <a:extLst>
              <a:ext uri="{FF2B5EF4-FFF2-40B4-BE49-F238E27FC236}">
                <a16:creationId xmlns:a16="http://schemas.microsoft.com/office/drawing/2014/main" id="{B74088D3-1096-DBD2-4251-4EC3073B76A4}"/>
              </a:ext>
            </a:extLst>
          </p:cNvPr>
          <p:cNvSpPr txBox="1"/>
          <p:nvPr/>
        </p:nvSpPr>
        <p:spPr>
          <a:xfrm>
            <a:off x="2947389" y="1948190"/>
            <a:ext cx="720079" cy="369332"/>
          </a:xfrm>
          <a:prstGeom prst="rect">
            <a:avLst/>
          </a:prstGeom>
          <a:noFill/>
        </p:spPr>
        <p:txBody>
          <a:bodyPr wrap="square" rtlCol="0">
            <a:spAutoFit/>
          </a:bodyPr>
          <a:lstStyle/>
          <a:p>
            <a:r>
              <a:rPr kumimoji="1" lang="ja-JP" altLang="en-US" dirty="0"/>
              <a:t>なに</a:t>
            </a:r>
          </a:p>
        </p:txBody>
      </p:sp>
      <p:sp>
        <p:nvSpPr>
          <p:cNvPr id="14" name="テキスト ボックス 13">
            <a:extLst>
              <a:ext uri="{FF2B5EF4-FFF2-40B4-BE49-F238E27FC236}">
                <a16:creationId xmlns:a16="http://schemas.microsoft.com/office/drawing/2014/main" id="{40C8307D-94E2-69C1-3073-A59901511C39}"/>
              </a:ext>
            </a:extLst>
          </p:cNvPr>
          <p:cNvSpPr txBox="1"/>
          <p:nvPr/>
        </p:nvSpPr>
        <p:spPr>
          <a:xfrm>
            <a:off x="3667467" y="1948190"/>
            <a:ext cx="972617" cy="369332"/>
          </a:xfrm>
          <a:prstGeom prst="rect">
            <a:avLst/>
          </a:prstGeom>
          <a:noFill/>
        </p:spPr>
        <p:txBody>
          <a:bodyPr wrap="square" rtlCol="0">
            <a:spAutoFit/>
          </a:bodyPr>
          <a:lstStyle/>
          <a:p>
            <a:r>
              <a:rPr kumimoji="1" lang="ja-JP" altLang="en-US" dirty="0"/>
              <a:t>かんが</a:t>
            </a:r>
          </a:p>
        </p:txBody>
      </p:sp>
      <p:sp>
        <p:nvSpPr>
          <p:cNvPr id="15" name="テキスト ボックス 14">
            <a:extLst>
              <a:ext uri="{FF2B5EF4-FFF2-40B4-BE49-F238E27FC236}">
                <a16:creationId xmlns:a16="http://schemas.microsoft.com/office/drawing/2014/main" id="{A1D632FE-62BB-6581-5C80-9F261C45ED75}"/>
              </a:ext>
            </a:extLst>
          </p:cNvPr>
          <p:cNvSpPr txBox="1"/>
          <p:nvPr/>
        </p:nvSpPr>
        <p:spPr>
          <a:xfrm>
            <a:off x="467545" y="3288377"/>
            <a:ext cx="432048" cy="369332"/>
          </a:xfrm>
          <a:prstGeom prst="rect">
            <a:avLst/>
          </a:prstGeom>
          <a:noFill/>
        </p:spPr>
        <p:txBody>
          <a:bodyPr wrap="square" rtlCol="0">
            <a:spAutoFit/>
          </a:bodyPr>
          <a:lstStyle/>
          <a:p>
            <a:r>
              <a:rPr kumimoji="1" lang="ja-JP" altLang="en-US" dirty="0">
                <a:solidFill>
                  <a:srgbClr val="FF0000"/>
                </a:solidFill>
              </a:rPr>
              <a:t>か</a:t>
            </a:r>
          </a:p>
        </p:txBody>
      </p:sp>
      <p:sp>
        <p:nvSpPr>
          <p:cNvPr id="17" name="テキスト ボックス 16">
            <a:extLst>
              <a:ext uri="{FF2B5EF4-FFF2-40B4-BE49-F238E27FC236}">
                <a16:creationId xmlns:a16="http://schemas.microsoft.com/office/drawing/2014/main" id="{50A9C803-C1CB-E3B1-1663-DBB42E443786}"/>
              </a:ext>
            </a:extLst>
          </p:cNvPr>
          <p:cNvSpPr txBox="1"/>
          <p:nvPr/>
        </p:nvSpPr>
        <p:spPr>
          <a:xfrm>
            <a:off x="1259632" y="3288377"/>
            <a:ext cx="432048" cy="369332"/>
          </a:xfrm>
          <a:prstGeom prst="rect">
            <a:avLst/>
          </a:prstGeom>
          <a:noFill/>
        </p:spPr>
        <p:txBody>
          <a:bodyPr wrap="square" rtlCol="0">
            <a:spAutoFit/>
          </a:bodyPr>
          <a:lstStyle/>
          <a:p>
            <a:r>
              <a:rPr kumimoji="1" lang="ja-JP" altLang="en-US" dirty="0">
                <a:solidFill>
                  <a:srgbClr val="FF0000"/>
                </a:solidFill>
              </a:rPr>
              <a:t>こ</a:t>
            </a:r>
          </a:p>
        </p:txBody>
      </p:sp>
      <p:sp>
        <p:nvSpPr>
          <p:cNvPr id="18" name="テキスト ボックス 17">
            <a:extLst>
              <a:ext uri="{FF2B5EF4-FFF2-40B4-BE49-F238E27FC236}">
                <a16:creationId xmlns:a16="http://schemas.microsoft.com/office/drawing/2014/main" id="{59D54D85-F19E-9DF9-F13E-CCB114485941}"/>
              </a:ext>
            </a:extLst>
          </p:cNvPr>
          <p:cNvSpPr txBox="1"/>
          <p:nvPr/>
        </p:nvSpPr>
        <p:spPr>
          <a:xfrm>
            <a:off x="2681821" y="3288377"/>
            <a:ext cx="720079" cy="369332"/>
          </a:xfrm>
          <a:prstGeom prst="rect">
            <a:avLst/>
          </a:prstGeom>
          <a:noFill/>
        </p:spPr>
        <p:txBody>
          <a:bodyPr wrap="square" rtlCol="0">
            <a:spAutoFit/>
          </a:bodyPr>
          <a:lstStyle/>
          <a:p>
            <a:r>
              <a:rPr kumimoji="1" lang="ja-JP" altLang="en-US" dirty="0">
                <a:solidFill>
                  <a:srgbClr val="FF0000"/>
                </a:solidFill>
              </a:rPr>
              <a:t>ひと</a:t>
            </a:r>
          </a:p>
        </p:txBody>
      </p:sp>
      <p:sp>
        <p:nvSpPr>
          <p:cNvPr id="19" name="テキスト ボックス 18">
            <a:extLst>
              <a:ext uri="{FF2B5EF4-FFF2-40B4-BE49-F238E27FC236}">
                <a16:creationId xmlns:a16="http://schemas.microsoft.com/office/drawing/2014/main" id="{85AE25F4-32EC-544F-F7AD-C0EC6022D8EA}"/>
              </a:ext>
            </a:extLst>
          </p:cNvPr>
          <p:cNvSpPr txBox="1"/>
          <p:nvPr/>
        </p:nvSpPr>
        <p:spPr>
          <a:xfrm>
            <a:off x="684551" y="4253931"/>
            <a:ext cx="432048" cy="369332"/>
          </a:xfrm>
          <a:prstGeom prst="rect">
            <a:avLst/>
          </a:prstGeom>
          <a:noFill/>
        </p:spPr>
        <p:txBody>
          <a:bodyPr wrap="square" rtlCol="0">
            <a:spAutoFit/>
          </a:bodyPr>
          <a:lstStyle/>
          <a:p>
            <a:r>
              <a:rPr kumimoji="1" lang="ja-JP" altLang="en-US" dirty="0"/>
              <a:t>か</a:t>
            </a:r>
          </a:p>
        </p:txBody>
      </p:sp>
      <p:sp>
        <p:nvSpPr>
          <p:cNvPr id="20" name="テキスト ボックス 19">
            <a:extLst>
              <a:ext uri="{FF2B5EF4-FFF2-40B4-BE49-F238E27FC236}">
                <a16:creationId xmlns:a16="http://schemas.microsoft.com/office/drawing/2014/main" id="{938E1EEF-6E8F-FC90-444B-8C050C96DE1E}"/>
              </a:ext>
            </a:extLst>
          </p:cNvPr>
          <p:cNvSpPr txBox="1"/>
          <p:nvPr/>
        </p:nvSpPr>
        <p:spPr>
          <a:xfrm>
            <a:off x="1458448" y="4253931"/>
            <a:ext cx="432048" cy="369332"/>
          </a:xfrm>
          <a:prstGeom prst="rect">
            <a:avLst/>
          </a:prstGeom>
          <a:noFill/>
        </p:spPr>
        <p:txBody>
          <a:bodyPr wrap="square" rtlCol="0">
            <a:spAutoFit/>
          </a:bodyPr>
          <a:lstStyle/>
          <a:p>
            <a:r>
              <a:rPr kumimoji="1" lang="ja-JP" altLang="en-US" dirty="0"/>
              <a:t>こ</a:t>
            </a:r>
          </a:p>
        </p:txBody>
      </p:sp>
      <p:sp>
        <p:nvSpPr>
          <p:cNvPr id="21" name="テキスト ボックス 20">
            <a:extLst>
              <a:ext uri="{FF2B5EF4-FFF2-40B4-BE49-F238E27FC236}">
                <a16:creationId xmlns:a16="http://schemas.microsoft.com/office/drawing/2014/main" id="{4C068943-0C87-4B54-9D0D-8D529EB7EE1E}"/>
              </a:ext>
            </a:extLst>
          </p:cNvPr>
          <p:cNvSpPr txBox="1"/>
          <p:nvPr/>
        </p:nvSpPr>
        <p:spPr>
          <a:xfrm>
            <a:off x="2897847" y="4241529"/>
            <a:ext cx="720078" cy="369332"/>
          </a:xfrm>
          <a:prstGeom prst="rect">
            <a:avLst/>
          </a:prstGeom>
          <a:noFill/>
        </p:spPr>
        <p:txBody>
          <a:bodyPr wrap="square" rtlCol="0">
            <a:spAutoFit/>
          </a:bodyPr>
          <a:lstStyle/>
          <a:p>
            <a:r>
              <a:rPr kumimoji="1" lang="ja-JP" altLang="en-US" dirty="0"/>
              <a:t>いや</a:t>
            </a:r>
          </a:p>
        </p:txBody>
      </p:sp>
      <p:sp>
        <p:nvSpPr>
          <p:cNvPr id="22" name="テキスト ボックス 21">
            <a:extLst>
              <a:ext uri="{FF2B5EF4-FFF2-40B4-BE49-F238E27FC236}">
                <a16:creationId xmlns:a16="http://schemas.microsoft.com/office/drawing/2014/main" id="{4616D84C-9E4A-03DE-868F-6A049CDE9C1D}"/>
              </a:ext>
            </a:extLst>
          </p:cNvPr>
          <p:cNvSpPr txBox="1"/>
          <p:nvPr/>
        </p:nvSpPr>
        <p:spPr>
          <a:xfrm>
            <a:off x="3667467" y="4241529"/>
            <a:ext cx="720078" cy="369332"/>
          </a:xfrm>
          <a:prstGeom prst="rect">
            <a:avLst/>
          </a:prstGeom>
          <a:noFill/>
        </p:spPr>
        <p:txBody>
          <a:bodyPr wrap="square" rtlCol="0">
            <a:spAutoFit/>
          </a:bodyPr>
          <a:lstStyle/>
          <a:p>
            <a:r>
              <a:rPr kumimoji="1" lang="ja-JP" altLang="en-US" dirty="0"/>
              <a:t>おも</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sp>
        <p:nvSpPr>
          <p:cNvPr id="16" name="テキスト ボックス 4"/>
          <p:cNvSpPr>
            <a:spLocks noChangeArrowheads="1"/>
          </p:cNvSpPr>
          <p:nvPr/>
        </p:nvSpPr>
        <p:spPr bwMode="auto">
          <a:xfrm>
            <a:off x="107504" y="944724"/>
            <a:ext cx="8928992" cy="49685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lnSpc>
                <a:spcPct val="150000"/>
              </a:lnSpc>
              <a:spcBef>
                <a:spcPts val="600"/>
              </a:spcBef>
              <a:spcAft>
                <a:spcPts val="0"/>
              </a:spcAft>
              <a:buSzPct val="100000"/>
              <a:defRPr/>
            </a:pPr>
            <a:r>
              <a:rPr lang="ja-JP" altLang="en-US" sz="28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１．自分の名前を書いて書き込むことができますか？</a:t>
            </a:r>
            <a:endParaRPr lang="en-US" altLang="ja-JP" sz="28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lnSpc>
                <a:spcPct val="150000"/>
              </a:lnSpc>
              <a:spcBef>
                <a:spcPts val="600"/>
              </a:spcBef>
              <a:spcAft>
                <a:spcPts val="0"/>
              </a:spcAft>
              <a:buSzPct val="100000"/>
              <a:defRPr/>
            </a:pPr>
            <a:r>
              <a:rPr lang="ja-JP" altLang="en-US"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自分の名前を書きたくない内容は、書き込む内容</a:t>
            </a:r>
            <a:endParaRPr lang="en-US" altLang="ja-JP"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lnSpc>
                <a:spcPct val="150000"/>
              </a:lnSpc>
              <a:spcBef>
                <a:spcPts val="600"/>
              </a:spcBef>
              <a:spcAft>
                <a:spcPts val="0"/>
              </a:spcAft>
              <a:buSzPct val="100000"/>
              <a:defRPr/>
            </a:pPr>
            <a:r>
              <a:rPr lang="ja-JP" altLang="en-US"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としてよくないものと考えましょう。</a:t>
            </a:r>
            <a:endParaRPr lang="en-US" altLang="ja-JP" sz="28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lnSpc>
                <a:spcPct val="150000"/>
              </a:lnSpc>
              <a:spcBef>
                <a:spcPts val="600"/>
              </a:spcBef>
              <a:spcAft>
                <a:spcPts val="0"/>
              </a:spcAft>
              <a:buSzPct val="100000"/>
              <a:defRPr/>
            </a:pPr>
            <a:r>
              <a:rPr lang="ja-JP" altLang="en-US" sz="28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２．読んだ人が嫌な気持ちになりませんか？</a:t>
            </a:r>
            <a:endParaRPr lang="en-US" altLang="ja-JP" sz="28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lnSpc>
                <a:spcPct val="150000"/>
              </a:lnSpc>
              <a:spcBef>
                <a:spcPts val="600"/>
              </a:spcBef>
              <a:spcAft>
                <a:spcPts val="0"/>
              </a:spcAft>
              <a:buSzPct val="100000"/>
              <a:defRPr/>
            </a:pPr>
            <a:r>
              <a:rPr lang="ja-JP" altLang="en-US"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自分はよいと思っても、読む人によっては嫌な気</a:t>
            </a:r>
            <a:endParaRPr lang="en-US" altLang="ja-JP"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lnSpc>
                <a:spcPct val="150000"/>
              </a:lnSpc>
              <a:spcBef>
                <a:spcPts val="600"/>
              </a:spcBef>
              <a:spcAft>
                <a:spcPts val="0"/>
              </a:spcAft>
              <a:buSzPct val="100000"/>
              <a:defRPr/>
            </a:pPr>
            <a:r>
              <a:rPr lang="ja-JP" altLang="en-US"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持ちになることもあります。書いた文を読み返し、</a:t>
            </a:r>
            <a:endParaRPr lang="en-US" altLang="ja-JP"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lnSpc>
                <a:spcPct val="150000"/>
              </a:lnSpc>
              <a:spcBef>
                <a:spcPts val="600"/>
              </a:spcBef>
              <a:spcAft>
                <a:spcPts val="0"/>
              </a:spcAft>
              <a:buSzPct val="100000"/>
              <a:defRPr/>
            </a:pPr>
            <a:r>
              <a:rPr lang="ja-JP" altLang="en-US"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想像しましょう。</a:t>
            </a:r>
            <a:endParaRPr lang="en-US" altLang="ja-JP"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p:txBody>
      </p:sp>
      <p:grpSp>
        <p:nvGrpSpPr>
          <p:cNvPr id="2" name="グループ化 1">
            <a:extLst>
              <a:ext uri="{FF2B5EF4-FFF2-40B4-BE49-F238E27FC236}">
                <a16:creationId xmlns:a16="http://schemas.microsoft.com/office/drawing/2014/main" id="{6CA0CA3E-F538-9EF5-2EB4-5F995C7D547B}"/>
              </a:ext>
            </a:extLst>
          </p:cNvPr>
          <p:cNvGrpSpPr/>
          <p:nvPr/>
        </p:nvGrpSpPr>
        <p:grpSpPr>
          <a:xfrm>
            <a:off x="-48419" y="-46968"/>
            <a:ext cx="9240838" cy="901142"/>
            <a:chOff x="-11015" y="-53687"/>
            <a:chExt cx="9240838" cy="901142"/>
          </a:xfrm>
        </p:grpSpPr>
        <p:pic>
          <p:nvPicPr>
            <p:cNvPr id="3" name="正方形/長方形 2">
              <a:extLst>
                <a:ext uri="{FF2B5EF4-FFF2-40B4-BE49-F238E27FC236}">
                  <a16:creationId xmlns:a16="http://schemas.microsoft.com/office/drawing/2014/main" id="{AD68CA7C-B2EE-13FA-D65C-78EFC37B43B2}"/>
                </a:ext>
              </a:extLst>
            </p:cNvPr>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1015" y="-20908"/>
              <a:ext cx="9240838" cy="8683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834">
              <a:extLst>
                <a:ext uri="{FF2B5EF4-FFF2-40B4-BE49-F238E27FC236}">
                  <a16:creationId xmlns:a16="http://schemas.microsoft.com/office/drawing/2014/main" id="{33727392-15AC-9576-651A-E7942640D18E}"/>
                </a:ext>
              </a:extLst>
            </p:cNvPr>
            <p:cNvSpPr>
              <a:spLocks noChangeArrowheads="1"/>
            </p:cNvSpPr>
            <p:nvPr/>
          </p:nvSpPr>
          <p:spPr bwMode="auto">
            <a:xfrm>
              <a:off x="0" y="58062"/>
              <a:ext cx="9144000" cy="764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28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④書き込む前に考えること</a:t>
              </a:r>
            </a:p>
          </p:txBody>
        </p:sp>
        <p:sp>
          <p:nvSpPr>
            <p:cNvPr id="5" name="テキスト ボックス 4">
              <a:extLst>
                <a:ext uri="{FF2B5EF4-FFF2-40B4-BE49-F238E27FC236}">
                  <a16:creationId xmlns:a16="http://schemas.microsoft.com/office/drawing/2014/main" id="{27CB6076-7F04-3DB4-828C-DF0C467FF873}"/>
                </a:ext>
              </a:extLst>
            </p:cNvPr>
            <p:cNvSpPr txBox="1"/>
            <p:nvPr/>
          </p:nvSpPr>
          <p:spPr>
            <a:xfrm>
              <a:off x="2360794" y="-53687"/>
              <a:ext cx="1008112" cy="369332"/>
            </a:xfrm>
            <a:prstGeom prst="rect">
              <a:avLst/>
            </a:prstGeom>
            <a:noFill/>
          </p:spPr>
          <p:txBody>
            <a:bodyPr wrap="square" rtlCol="0">
              <a:spAutoFit/>
            </a:bodyPr>
            <a:lstStyle/>
            <a:p>
              <a:r>
                <a:rPr kumimoji="1" lang="ja-JP" altLang="en-US" dirty="0">
                  <a:solidFill>
                    <a:schemeClr val="bg1"/>
                  </a:solidFill>
                </a:rPr>
                <a:t>かんが</a:t>
              </a:r>
            </a:p>
          </p:txBody>
        </p:sp>
        <p:sp>
          <p:nvSpPr>
            <p:cNvPr id="6" name="テキスト ボックス 5">
              <a:extLst>
                <a:ext uri="{FF2B5EF4-FFF2-40B4-BE49-F238E27FC236}">
                  <a16:creationId xmlns:a16="http://schemas.microsoft.com/office/drawing/2014/main" id="{F1940344-CAC5-91A1-ABF5-D7226E8706CA}"/>
                </a:ext>
              </a:extLst>
            </p:cNvPr>
            <p:cNvSpPr txBox="1"/>
            <p:nvPr/>
          </p:nvSpPr>
          <p:spPr>
            <a:xfrm>
              <a:off x="418720" y="-38298"/>
              <a:ext cx="429906" cy="338554"/>
            </a:xfrm>
            <a:prstGeom prst="rect">
              <a:avLst/>
            </a:prstGeom>
            <a:noFill/>
          </p:spPr>
          <p:txBody>
            <a:bodyPr wrap="square" rtlCol="0">
              <a:spAutoFit/>
            </a:bodyPr>
            <a:lstStyle/>
            <a:p>
              <a:pPr algn="dist"/>
              <a:r>
                <a:rPr kumimoji="1" lang="ja-JP" altLang="en-US" sz="1600" spc="-300" dirty="0">
                  <a:solidFill>
                    <a:schemeClr val="bg1"/>
                  </a:solidFill>
                </a:rPr>
                <a:t>か</a:t>
              </a:r>
            </a:p>
          </p:txBody>
        </p:sp>
      </p:grpSp>
      <p:sp>
        <p:nvSpPr>
          <p:cNvPr id="7" name="テキスト ボックス 6">
            <a:extLst>
              <a:ext uri="{FF2B5EF4-FFF2-40B4-BE49-F238E27FC236}">
                <a16:creationId xmlns:a16="http://schemas.microsoft.com/office/drawing/2014/main" id="{B7857F07-46B7-7EFF-5325-E93B3FE34262}"/>
              </a:ext>
            </a:extLst>
          </p:cNvPr>
          <p:cNvSpPr txBox="1"/>
          <p:nvPr/>
        </p:nvSpPr>
        <p:spPr>
          <a:xfrm>
            <a:off x="1026004" y="-38931"/>
            <a:ext cx="429906" cy="338554"/>
          </a:xfrm>
          <a:prstGeom prst="rect">
            <a:avLst/>
          </a:prstGeom>
          <a:noFill/>
        </p:spPr>
        <p:txBody>
          <a:bodyPr wrap="square" rtlCol="0">
            <a:spAutoFit/>
          </a:bodyPr>
          <a:lstStyle/>
          <a:p>
            <a:pPr algn="dist"/>
            <a:r>
              <a:rPr kumimoji="1" lang="ja-JP" altLang="en-US" sz="1600" spc="-300" dirty="0">
                <a:solidFill>
                  <a:schemeClr val="bg1"/>
                </a:solidFill>
              </a:rPr>
              <a:t>こ</a:t>
            </a:r>
          </a:p>
        </p:txBody>
      </p:sp>
      <p:sp>
        <p:nvSpPr>
          <p:cNvPr id="8" name="テキスト ボックス 7">
            <a:extLst>
              <a:ext uri="{FF2B5EF4-FFF2-40B4-BE49-F238E27FC236}">
                <a16:creationId xmlns:a16="http://schemas.microsoft.com/office/drawing/2014/main" id="{8FB4B9A0-B9B1-64C9-02AE-B3EBAD940471}"/>
              </a:ext>
            </a:extLst>
          </p:cNvPr>
          <p:cNvSpPr txBox="1"/>
          <p:nvPr/>
        </p:nvSpPr>
        <p:spPr>
          <a:xfrm>
            <a:off x="1729910" y="-31579"/>
            <a:ext cx="558865" cy="338554"/>
          </a:xfrm>
          <a:prstGeom prst="rect">
            <a:avLst/>
          </a:prstGeom>
          <a:noFill/>
        </p:spPr>
        <p:txBody>
          <a:bodyPr wrap="square" rtlCol="0">
            <a:spAutoFit/>
          </a:bodyPr>
          <a:lstStyle/>
          <a:p>
            <a:pPr algn="dist"/>
            <a:r>
              <a:rPr kumimoji="1" lang="ja-JP" altLang="en-US" sz="1600" spc="-300" dirty="0">
                <a:solidFill>
                  <a:schemeClr val="bg1"/>
                </a:solidFill>
              </a:rPr>
              <a:t>まえ</a:t>
            </a:r>
          </a:p>
        </p:txBody>
      </p:sp>
      <p:sp>
        <p:nvSpPr>
          <p:cNvPr id="9" name="テキスト ボックス 8">
            <a:extLst>
              <a:ext uri="{FF2B5EF4-FFF2-40B4-BE49-F238E27FC236}">
                <a16:creationId xmlns:a16="http://schemas.microsoft.com/office/drawing/2014/main" id="{986024DD-5BFC-3B43-275D-80951CA68F1E}"/>
              </a:ext>
            </a:extLst>
          </p:cNvPr>
          <p:cNvSpPr txBox="1"/>
          <p:nvPr/>
        </p:nvSpPr>
        <p:spPr>
          <a:xfrm>
            <a:off x="867758" y="836504"/>
            <a:ext cx="862152" cy="369332"/>
          </a:xfrm>
          <a:prstGeom prst="rect">
            <a:avLst/>
          </a:prstGeom>
          <a:noFill/>
        </p:spPr>
        <p:txBody>
          <a:bodyPr wrap="square" rtlCol="0">
            <a:spAutoFit/>
          </a:bodyPr>
          <a:lstStyle/>
          <a:p>
            <a:r>
              <a:rPr kumimoji="1" lang="ja-JP" altLang="en-US" dirty="0">
                <a:solidFill>
                  <a:srgbClr val="FF0000"/>
                </a:solidFill>
              </a:rPr>
              <a:t>じぶん</a:t>
            </a:r>
          </a:p>
        </p:txBody>
      </p:sp>
      <p:sp>
        <p:nvSpPr>
          <p:cNvPr id="10" name="テキスト ボックス 9">
            <a:extLst>
              <a:ext uri="{FF2B5EF4-FFF2-40B4-BE49-F238E27FC236}">
                <a16:creationId xmlns:a16="http://schemas.microsoft.com/office/drawing/2014/main" id="{26EC4C49-45C0-626C-F8D2-A5F6A9A8F338}"/>
              </a:ext>
            </a:extLst>
          </p:cNvPr>
          <p:cNvSpPr txBox="1"/>
          <p:nvPr/>
        </p:nvSpPr>
        <p:spPr>
          <a:xfrm>
            <a:off x="1932012" y="829586"/>
            <a:ext cx="862152" cy="369332"/>
          </a:xfrm>
          <a:prstGeom prst="rect">
            <a:avLst/>
          </a:prstGeom>
          <a:noFill/>
        </p:spPr>
        <p:txBody>
          <a:bodyPr wrap="square" rtlCol="0">
            <a:spAutoFit/>
          </a:bodyPr>
          <a:lstStyle/>
          <a:p>
            <a:r>
              <a:rPr kumimoji="1" lang="ja-JP" altLang="en-US" dirty="0">
                <a:solidFill>
                  <a:srgbClr val="FF0000"/>
                </a:solidFill>
              </a:rPr>
              <a:t>なまえ</a:t>
            </a:r>
          </a:p>
        </p:txBody>
      </p:sp>
      <p:sp>
        <p:nvSpPr>
          <p:cNvPr id="11" name="テキスト ボックス 10">
            <a:extLst>
              <a:ext uri="{FF2B5EF4-FFF2-40B4-BE49-F238E27FC236}">
                <a16:creationId xmlns:a16="http://schemas.microsoft.com/office/drawing/2014/main" id="{DBD16DA5-5B98-187E-9F3A-8F24F14BC1E3}"/>
              </a:ext>
            </a:extLst>
          </p:cNvPr>
          <p:cNvSpPr txBox="1"/>
          <p:nvPr/>
        </p:nvSpPr>
        <p:spPr>
          <a:xfrm>
            <a:off x="3035338" y="840243"/>
            <a:ext cx="335236" cy="369332"/>
          </a:xfrm>
          <a:prstGeom prst="rect">
            <a:avLst/>
          </a:prstGeom>
          <a:noFill/>
        </p:spPr>
        <p:txBody>
          <a:bodyPr wrap="square" rtlCol="0">
            <a:spAutoFit/>
          </a:bodyPr>
          <a:lstStyle/>
          <a:p>
            <a:r>
              <a:rPr kumimoji="1" lang="ja-JP" altLang="en-US" dirty="0">
                <a:solidFill>
                  <a:srgbClr val="FF0000"/>
                </a:solidFill>
              </a:rPr>
              <a:t>か</a:t>
            </a:r>
          </a:p>
        </p:txBody>
      </p:sp>
      <p:sp>
        <p:nvSpPr>
          <p:cNvPr id="13" name="テキスト ボックス 12">
            <a:extLst>
              <a:ext uri="{FF2B5EF4-FFF2-40B4-BE49-F238E27FC236}">
                <a16:creationId xmlns:a16="http://schemas.microsoft.com/office/drawing/2014/main" id="{06B1A207-139E-6590-EBF0-843905D2DD7D}"/>
              </a:ext>
            </a:extLst>
          </p:cNvPr>
          <p:cNvSpPr txBox="1"/>
          <p:nvPr/>
        </p:nvSpPr>
        <p:spPr>
          <a:xfrm>
            <a:off x="867758" y="1556792"/>
            <a:ext cx="862152" cy="369332"/>
          </a:xfrm>
          <a:prstGeom prst="rect">
            <a:avLst/>
          </a:prstGeom>
          <a:noFill/>
        </p:spPr>
        <p:txBody>
          <a:bodyPr wrap="square" rtlCol="0">
            <a:spAutoFit/>
          </a:bodyPr>
          <a:lstStyle/>
          <a:p>
            <a:r>
              <a:rPr kumimoji="1" lang="ja-JP" altLang="en-US" dirty="0"/>
              <a:t>じぶん</a:t>
            </a:r>
          </a:p>
        </p:txBody>
      </p:sp>
      <p:sp>
        <p:nvSpPr>
          <p:cNvPr id="14" name="テキスト ボックス 13">
            <a:extLst>
              <a:ext uri="{FF2B5EF4-FFF2-40B4-BE49-F238E27FC236}">
                <a16:creationId xmlns:a16="http://schemas.microsoft.com/office/drawing/2014/main" id="{55F41248-FF4D-2C11-A8A5-FA3AD36D4A64}"/>
              </a:ext>
            </a:extLst>
          </p:cNvPr>
          <p:cNvSpPr txBox="1"/>
          <p:nvPr/>
        </p:nvSpPr>
        <p:spPr>
          <a:xfrm>
            <a:off x="1965294" y="1557169"/>
            <a:ext cx="862152" cy="369332"/>
          </a:xfrm>
          <a:prstGeom prst="rect">
            <a:avLst/>
          </a:prstGeom>
          <a:noFill/>
        </p:spPr>
        <p:txBody>
          <a:bodyPr wrap="square" rtlCol="0">
            <a:spAutoFit/>
          </a:bodyPr>
          <a:lstStyle/>
          <a:p>
            <a:r>
              <a:rPr kumimoji="1" lang="ja-JP" altLang="en-US" dirty="0"/>
              <a:t>なまえ</a:t>
            </a:r>
          </a:p>
        </p:txBody>
      </p:sp>
      <p:sp>
        <p:nvSpPr>
          <p:cNvPr id="15" name="テキスト ボックス 14">
            <a:extLst>
              <a:ext uri="{FF2B5EF4-FFF2-40B4-BE49-F238E27FC236}">
                <a16:creationId xmlns:a16="http://schemas.microsoft.com/office/drawing/2014/main" id="{C248DCB4-9AB5-DCB3-AEFF-FC846BC15403}"/>
              </a:ext>
            </a:extLst>
          </p:cNvPr>
          <p:cNvSpPr txBox="1"/>
          <p:nvPr/>
        </p:nvSpPr>
        <p:spPr>
          <a:xfrm>
            <a:off x="2996266" y="1556792"/>
            <a:ext cx="335236" cy="369332"/>
          </a:xfrm>
          <a:prstGeom prst="rect">
            <a:avLst/>
          </a:prstGeom>
          <a:noFill/>
        </p:spPr>
        <p:txBody>
          <a:bodyPr wrap="square" rtlCol="0">
            <a:spAutoFit/>
          </a:bodyPr>
          <a:lstStyle/>
          <a:p>
            <a:r>
              <a:rPr kumimoji="1" lang="ja-JP" altLang="en-US" dirty="0"/>
              <a:t>か</a:t>
            </a:r>
          </a:p>
        </p:txBody>
      </p:sp>
      <p:sp>
        <p:nvSpPr>
          <p:cNvPr id="17" name="テキスト ボックス 16">
            <a:extLst>
              <a:ext uri="{FF2B5EF4-FFF2-40B4-BE49-F238E27FC236}">
                <a16:creationId xmlns:a16="http://schemas.microsoft.com/office/drawing/2014/main" id="{13448BB5-703B-5B11-7778-34A483BA0E65}"/>
              </a:ext>
            </a:extLst>
          </p:cNvPr>
          <p:cNvSpPr txBox="1"/>
          <p:nvPr/>
        </p:nvSpPr>
        <p:spPr>
          <a:xfrm>
            <a:off x="6601675" y="1556792"/>
            <a:ext cx="405143" cy="369332"/>
          </a:xfrm>
          <a:prstGeom prst="rect">
            <a:avLst/>
          </a:prstGeom>
          <a:noFill/>
        </p:spPr>
        <p:txBody>
          <a:bodyPr wrap="square" rtlCol="0">
            <a:spAutoFit/>
          </a:bodyPr>
          <a:lstStyle/>
          <a:p>
            <a:r>
              <a:rPr kumimoji="1" lang="ja-JP" altLang="en-US" dirty="0"/>
              <a:t>か</a:t>
            </a:r>
          </a:p>
        </p:txBody>
      </p:sp>
      <p:sp>
        <p:nvSpPr>
          <p:cNvPr id="18" name="テキスト ボックス 17">
            <a:extLst>
              <a:ext uri="{FF2B5EF4-FFF2-40B4-BE49-F238E27FC236}">
                <a16:creationId xmlns:a16="http://schemas.microsoft.com/office/drawing/2014/main" id="{B5C9F284-0653-0E67-1A21-FF2A41FCF7A3}"/>
              </a:ext>
            </a:extLst>
          </p:cNvPr>
          <p:cNvSpPr txBox="1"/>
          <p:nvPr/>
        </p:nvSpPr>
        <p:spPr>
          <a:xfrm>
            <a:off x="5076056" y="1556792"/>
            <a:ext cx="986081" cy="369332"/>
          </a:xfrm>
          <a:prstGeom prst="rect">
            <a:avLst/>
          </a:prstGeom>
          <a:noFill/>
        </p:spPr>
        <p:txBody>
          <a:bodyPr wrap="square" rtlCol="0">
            <a:spAutoFit/>
          </a:bodyPr>
          <a:lstStyle/>
          <a:p>
            <a:r>
              <a:rPr kumimoji="1" lang="ja-JP" altLang="en-US" dirty="0"/>
              <a:t>ないよう</a:t>
            </a:r>
          </a:p>
        </p:txBody>
      </p:sp>
      <p:sp>
        <p:nvSpPr>
          <p:cNvPr id="19" name="テキスト ボックス 18">
            <a:extLst>
              <a:ext uri="{FF2B5EF4-FFF2-40B4-BE49-F238E27FC236}">
                <a16:creationId xmlns:a16="http://schemas.microsoft.com/office/drawing/2014/main" id="{EFDBBE52-7849-66B8-5AA6-5C2B616176C1}"/>
              </a:ext>
            </a:extLst>
          </p:cNvPr>
          <p:cNvSpPr txBox="1"/>
          <p:nvPr/>
        </p:nvSpPr>
        <p:spPr>
          <a:xfrm>
            <a:off x="7879813" y="1556792"/>
            <a:ext cx="986081" cy="369332"/>
          </a:xfrm>
          <a:prstGeom prst="rect">
            <a:avLst/>
          </a:prstGeom>
          <a:noFill/>
        </p:spPr>
        <p:txBody>
          <a:bodyPr wrap="square" rtlCol="0">
            <a:spAutoFit/>
          </a:bodyPr>
          <a:lstStyle/>
          <a:p>
            <a:r>
              <a:rPr kumimoji="1" lang="ja-JP" altLang="en-US" dirty="0"/>
              <a:t>ないよう</a:t>
            </a:r>
          </a:p>
        </p:txBody>
      </p:sp>
      <p:sp>
        <p:nvSpPr>
          <p:cNvPr id="20" name="テキスト ボックス 19">
            <a:extLst>
              <a:ext uri="{FF2B5EF4-FFF2-40B4-BE49-F238E27FC236}">
                <a16:creationId xmlns:a16="http://schemas.microsoft.com/office/drawing/2014/main" id="{1DC8FB72-E096-0F3E-6E21-922051E210B5}"/>
              </a:ext>
            </a:extLst>
          </p:cNvPr>
          <p:cNvSpPr txBox="1"/>
          <p:nvPr/>
        </p:nvSpPr>
        <p:spPr>
          <a:xfrm>
            <a:off x="3887331" y="2276872"/>
            <a:ext cx="986081" cy="369332"/>
          </a:xfrm>
          <a:prstGeom prst="rect">
            <a:avLst/>
          </a:prstGeom>
          <a:noFill/>
        </p:spPr>
        <p:txBody>
          <a:bodyPr wrap="square" rtlCol="0">
            <a:spAutoFit/>
          </a:bodyPr>
          <a:lstStyle/>
          <a:p>
            <a:r>
              <a:rPr kumimoji="1" lang="ja-JP" altLang="en-US" dirty="0"/>
              <a:t>かんが</a:t>
            </a:r>
          </a:p>
        </p:txBody>
      </p:sp>
      <p:sp>
        <p:nvSpPr>
          <p:cNvPr id="21" name="テキスト ボックス 20">
            <a:extLst>
              <a:ext uri="{FF2B5EF4-FFF2-40B4-BE49-F238E27FC236}">
                <a16:creationId xmlns:a16="http://schemas.microsoft.com/office/drawing/2014/main" id="{676D0388-3762-D596-12B6-D63B600D2D19}"/>
              </a:ext>
            </a:extLst>
          </p:cNvPr>
          <p:cNvSpPr txBox="1"/>
          <p:nvPr/>
        </p:nvSpPr>
        <p:spPr>
          <a:xfrm>
            <a:off x="900536" y="3014746"/>
            <a:ext cx="335236" cy="369332"/>
          </a:xfrm>
          <a:prstGeom prst="rect">
            <a:avLst/>
          </a:prstGeom>
          <a:noFill/>
        </p:spPr>
        <p:txBody>
          <a:bodyPr wrap="square" rtlCol="0">
            <a:spAutoFit/>
          </a:bodyPr>
          <a:lstStyle/>
          <a:p>
            <a:r>
              <a:rPr kumimoji="1" lang="ja-JP" altLang="en-US" dirty="0">
                <a:solidFill>
                  <a:srgbClr val="FF0000"/>
                </a:solidFill>
              </a:rPr>
              <a:t>よ</a:t>
            </a:r>
          </a:p>
        </p:txBody>
      </p:sp>
      <p:sp>
        <p:nvSpPr>
          <p:cNvPr id="22" name="テキスト ボックス 21">
            <a:extLst>
              <a:ext uri="{FF2B5EF4-FFF2-40B4-BE49-F238E27FC236}">
                <a16:creationId xmlns:a16="http://schemas.microsoft.com/office/drawing/2014/main" id="{0716F2AF-64AB-F686-7531-AD5ED3A62DD2}"/>
              </a:ext>
            </a:extLst>
          </p:cNvPr>
          <p:cNvSpPr txBox="1"/>
          <p:nvPr/>
        </p:nvSpPr>
        <p:spPr>
          <a:xfrm>
            <a:off x="1835696" y="3014072"/>
            <a:ext cx="628950" cy="369332"/>
          </a:xfrm>
          <a:prstGeom prst="rect">
            <a:avLst/>
          </a:prstGeom>
          <a:noFill/>
        </p:spPr>
        <p:txBody>
          <a:bodyPr wrap="square" rtlCol="0">
            <a:spAutoFit/>
          </a:bodyPr>
          <a:lstStyle/>
          <a:p>
            <a:r>
              <a:rPr kumimoji="1" lang="ja-JP" altLang="en-US" dirty="0">
                <a:solidFill>
                  <a:srgbClr val="FF0000"/>
                </a:solidFill>
              </a:rPr>
              <a:t>ひと</a:t>
            </a:r>
          </a:p>
        </p:txBody>
      </p:sp>
      <p:sp>
        <p:nvSpPr>
          <p:cNvPr id="23" name="テキスト ボックス 22">
            <a:extLst>
              <a:ext uri="{FF2B5EF4-FFF2-40B4-BE49-F238E27FC236}">
                <a16:creationId xmlns:a16="http://schemas.microsoft.com/office/drawing/2014/main" id="{A587D0FD-B3EF-FA78-93C2-8041313620A3}"/>
              </a:ext>
            </a:extLst>
          </p:cNvPr>
          <p:cNvSpPr txBox="1"/>
          <p:nvPr/>
        </p:nvSpPr>
        <p:spPr>
          <a:xfrm>
            <a:off x="2574006" y="3008748"/>
            <a:ext cx="628950" cy="369332"/>
          </a:xfrm>
          <a:prstGeom prst="rect">
            <a:avLst/>
          </a:prstGeom>
          <a:noFill/>
        </p:spPr>
        <p:txBody>
          <a:bodyPr wrap="square" rtlCol="0">
            <a:spAutoFit/>
          </a:bodyPr>
          <a:lstStyle/>
          <a:p>
            <a:r>
              <a:rPr kumimoji="1" lang="ja-JP" altLang="en-US" dirty="0">
                <a:solidFill>
                  <a:srgbClr val="FF0000"/>
                </a:solidFill>
              </a:rPr>
              <a:t>いや</a:t>
            </a:r>
          </a:p>
        </p:txBody>
      </p:sp>
      <p:sp>
        <p:nvSpPr>
          <p:cNvPr id="24" name="テキスト ボックス 23">
            <a:extLst>
              <a:ext uri="{FF2B5EF4-FFF2-40B4-BE49-F238E27FC236}">
                <a16:creationId xmlns:a16="http://schemas.microsoft.com/office/drawing/2014/main" id="{F99B1277-DF88-DCB1-2B4A-D375A1BE38AB}"/>
              </a:ext>
            </a:extLst>
          </p:cNvPr>
          <p:cNvSpPr txBox="1"/>
          <p:nvPr/>
        </p:nvSpPr>
        <p:spPr>
          <a:xfrm>
            <a:off x="3387798" y="3008748"/>
            <a:ext cx="752154" cy="369332"/>
          </a:xfrm>
          <a:prstGeom prst="rect">
            <a:avLst/>
          </a:prstGeom>
          <a:noFill/>
        </p:spPr>
        <p:txBody>
          <a:bodyPr wrap="square" rtlCol="0">
            <a:spAutoFit/>
          </a:bodyPr>
          <a:lstStyle/>
          <a:p>
            <a:r>
              <a:rPr kumimoji="1" lang="ja-JP" altLang="en-US" dirty="0">
                <a:solidFill>
                  <a:srgbClr val="FF0000"/>
                </a:solidFill>
              </a:rPr>
              <a:t>き　も</a:t>
            </a:r>
          </a:p>
        </p:txBody>
      </p:sp>
      <p:sp>
        <p:nvSpPr>
          <p:cNvPr id="25" name="テキスト ボックス 24">
            <a:extLst>
              <a:ext uri="{FF2B5EF4-FFF2-40B4-BE49-F238E27FC236}">
                <a16:creationId xmlns:a16="http://schemas.microsoft.com/office/drawing/2014/main" id="{60598260-B976-2EF0-967E-F5F9DC6ABED3}"/>
              </a:ext>
            </a:extLst>
          </p:cNvPr>
          <p:cNvSpPr txBox="1"/>
          <p:nvPr/>
        </p:nvSpPr>
        <p:spPr>
          <a:xfrm>
            <a:off x="900536" y="3712196"/>
            <a:ext cx="862152" cy="369332"/>
          </a:xfrm>
          <a:prstGeom prst="rect">
            <a:avLst/>
          </a:prstGeom>
          <a:noFill/>
        </p:spPr>
        <p:txBody>
          <a:bodyPr wrap="square" rtlCol="0">
            <a:spAutoFit/>
          </a:bodyPr>
          <a:lstStyle/>
          <a:p>
            <a:r>
              <a:rPr kumimoji="1" lang="ja-JP" altLang="en-US" dirty="0"/>
              <a:t>じぶん</a:t>
            </a:r>
          </a:p>
        </p:txBody>
      </p:sp>
      <p:sp>
        <p:nvSpPr>
          <p:cNvPr id="26" name="テキスト ボックス 25">
            <a:extLst>
              <a:ext uri="{FF2B5EF4-FFF2-40B4-BE49-F238E27FC236}">
                <a16:creationId xmlns:a16="http://schemas.microsoft.com/office/drawing/2014/main" id="{2138B8A8-8E78-F15B-2055-CF7025834E91}"/>
              </a:ext>
            </a:extLst>
          </p:cNvPr>
          <p:cNvSpPr txBox="1"/>
          <p:nvPr/>
        </p:nvSpPr>
        <p:spPr>
          <a:xfrm>
            <a:off x="2920850" y="3712196"/>
            <a:ext cx="628950" cy="369332"/>
          </a:xfrm>
          <a:prstGeom prst="rect">
            <a:avLst/>
          </a:prstGeom>
          <a:noFill/>
        </p:spPr>
        <p:txBody>
          <a:bodyPr wrap="square" rtlCol="0">
            <a:spAutoFit/>
          </a:bodyPr>
          <a:lstStyle/>
          <a:p>
            <a:r>
              <a:rPr kumimoji="1" lang="ja-JP" altLang="en-US" dirty="0"/>
              <a:t>おも</a:t>
            </a:r>
          </a:p>
        </p:txBody>
      </p:sp>
      <p:sp>
        <p:nvSpPr>
          <p:cNvPr id="27" name="テキスト ボックス 26">
            <a:extLst>
              <a:ext uri="{FF2B5EF4-FFF2-40B4-BE49-F238E27FC236}">
                <a16:creationId xmlns:a16="http://schemas.microsoft.com/office/drawing/2014/main" id="{6182F0F5-132A-4A01-0817-736FD078F16A}"/>
              </a:ext>
            </a:extLst>
          </p:cNvPr>
          <p:cNvSpPr txBox="1"/>
          <p:nvPr/>
        </p:nvSpPr>
        <p:spPr>
          <a:xfrm>
            <a:off x="4778375" y="3712196"/>
            <a:ext cx="297681" cy="369332"/>
          </a:xfrm>
          <a:prstGeom prst="rect">
            <a:avLst/>
          </a:prstGeom>
          <a:noFill/>
        </p:spPr>
        <p:txBody>
          <a:bodyPr wrap="square" rtlCol="0">
            <a:spAutoFit/>
          </a:bodyPr>
          <a:lstStyle/>
          <a:p>
            <a:r>
              <a:rPr kumimoji="1" lang="ja-JP" altLang="en-US" dirty="0"/>
              <a:t>よ</a:t>
            </a:r>
          </a:p>
        </p:txBody>
      </p:sp>
      <p:sp>
        <p:nvSpPr>
          <p:cNvPr id="28" name="テキスト ボックス 27">
            <a:extLst>
              <a:ext uri="{FF2B5EF4-FFF2-40B4-BE49-F238E27FC236}">
                <a16:creationId xmlns:a16="http://schemas.microsoft.com/office/drawing/2014/main" id="{F4510024-04D1-F7BE-975B-AA3B26713BB2}"/>
              </a:ext>
            </a:extLst>
          </p:cNvPr>
          <p:cNvSpPr txBox="1"/>
          <p:nvPr/>
        </p:nvSpPr>
        <p:spPr>
          <a:xfrm>
            <a:off x="5459273" y="3712196"/>
            <a:ext cx="862152" cy="369332"/>
          </a:xfrm>
          <a:prstGeom prst="rect">
            <a:avLst/>
          </a:prstGeom>
          <a:noFill/>
        </p:spPr>
        <p:txBody>
          <a:bodyPr wrap="square" rtlCol="0">
            <a:spAutoFit/>
          </a:bodyPr>
          <a:lstStyle/>
          <a:p>
            <a:r>
              <a:rPr kumimoji="1" lang="ja-JP" altLang="en-US" dirty="0"/>
              <a:t>ひと</a:t>
            </a:r>
          </a:p>
        </p:txBody>
      </p:sp>
      <p:sp>
        <p:nvSpPr>
          <p:cNvPr id="29" name="テキスト ボックス 28">
            <a:extLst>
              <a:ext uri="{FF2B5EF4-FFF2-40B4-BE49-F238E27FC236}">
                <a16:creationId xmlns:a16="http://schemas.microsoft.com/office/drawing/2014/main" id="{170FEDF0-A98C-C174-B401-B0BFF5A3ECC1}"/>
              </a:ext>
            </a:extLst>
          </p:cNvPr>
          <p:cNvSpPr txBox="1"/>
          <p:nvPr/>
        </p:nvSpPr>
        <p:spPr>
          <a:xfrm>
            <a:off x="7565338" y="3735034"/>
            <a:ext cx="628950" cy="369332"/>
          </a:xfrm>
          <a:prstGeom prst="rect">
            <a:avLst/>
          </a:prstGeom>
          <a:noFill/>
        </p:spPr>
        <p:txBody>
          <a:bodyPr wrap="square" rtlCol="0">
            <a:spAutoFit/>
          </a:bodyPr>
          <a:lstStyle/>
          <a:p>
            <a:r>
              <a:rPr kumimoji="1" lang="ja-JP" altLang="en-US" dirty="0"/>
              <a:t>いや</a:t>
            </a:r>
          </a:p>
        </p:txBody>
      </p:sp>
      <p:sp>
        <p:nvSpPr>
          <p:cNvPr id="30" name="テキスト ボックス 29">
            <a:extLst>
              <a:ext uri="{FF2B5EF4-FFF2-40B4-BE49-F238E27FC236}">
                <a16:creationId xmlns:a16="http://schemas.microsoft.com/office/drawing/2014/main" id="{066005FA-982A-2137-40D3-8865AA9D0695}"/>
              </a:ext>
            </a:extLst>
          </p:cNvPr>
          <p:cNvSpPr txBox="1"/>
          <p:nvPr/>
        </p:nvSpPr>
        <p:spPr>
          <a:xfrm>
            <a:off x="8360839" y="3712196"/>
            <a:ext cx="375539" cy="369332"/>
          </a:xfrm>
          <a:prstGeom prst="rect">
            <a:avLst/>
          </a:prstGeom>
          <a:noFill/>
        </p:spPr>
        <p:txBody>
          <a:bodyPr wrap="square" rtlCol="0">
            <a:spAutoFit/>
          </a:bodyPr>
          <a:lstStyle/>
          <a:p>
            <a:r>
              <a:rPr kumimoji="1" lang="ja-JP" altLang="en-US" dirty="0"/>
              <a:t>き</a:t>
            </a:r>
          </a:p>
        </p:txBody>
      </p:sp>
      <p:sp>
        <p:nvSpPr>
          <p:cNvPr id="31" name="テキスト ボックス 30">
            <a:extLst>
              <a:ext uri="{FF2B5EF4-FFF2-40B4-BE49-F238E27FC236}">
                <a16:creationId xmlns:a16="http://schemas.microsoft.com/office/drawing/2014/main" id="{066D3C29-DDD6-64E3-2B2D-7854571E36BD}"/>
              </a:ext>
            </a:extLst>
          </p:cNvPr>
          <p:cNvSpPr txBox="1"/>
          <p:nvPr/>
        </p:nvSpPr>
        <p:spPr>
          <a:xfrm>
            <a:off x="553283" y="4416596"/>
            <a:ext cx="347253" cy="369332"/>
          </a:xfrm>
          <a:prstGeom prst="rect">
            <a:avLst/>
          </a:prstGeom>
          <a:noFill/>
        </p:spPr>
        <p:txBody>
          <a:bodyPr wrap="square" rtlCol="0">
            <a:spAutoFit/>
          </a:bodyPr>
          <a:lstStyle/>
          <a:p>
            <a:r>
              <a:rPr kumimoji="1" lang="ja-JP" altLang="en-US" dirty="0"/>
              <a:t>も</a:t>
            </a:r>
          </a:p>
        </p:txBody>
      </p:sp>
      <p:sp>
        <p:nvSpPr>
          <p:cNvPr id="89888" name="テキスト ボックス 89887">
            <a:extLst>
              <a:ext uri="{FF2B5EF4-FFF2-40B4-BE49-F238E27FC236}">
                <a16:creationId xmlns:a16="http://schemas.microsoft.com/office/drawing/2014/main" id="{901D89A4-E224-C791-DB69-C5F5C82BAB13}"/>
              </a:ext>
            </a:extLst>
          </p:cNvPr>
          <p:cNvSpPr txBox="1"/>
          <p:nvPr/>
        </p:nvSpPr>
        <p:spPr>
          <a:xfrm>
            <a:off x="5144798" y="4416596"/>
            <a:ext cx="628950" cy="369332"/>
          </a:xfrm>
          <a:prstGeom prst="rect">
            <a:avLst/>
          </a:prstGeom>
          <a:noFill/>
        </p:spPr>
        <p:txBody>
          <a:bodyPr wrap="square" rtlCol="0">
            <a:spAutoFit/>
          </a:bodyPr>
          <a:lstStyle/>
          <a:p>
            <a:r>
              <a:rPr kumimoji="1" lang="ja-JP" altLang="en-US" dirty="0"/>
              <a:t>か</a:t>
            </a:r>
          </a:p>
        </p:txBody>
      </p:sp>
      <p:sp>
        <p:nvSpPr>
          <p:cNvPr id="89889" name="テキスト ボックス 89888">
            <a:extLst>
              <a:ext uri="{FF2B5EF4-FFF2-40B4-BE49-F238E27FC236}">
                <a16:creationId xmlns:a16="http://schemas.microsoft.com/office/drawing/2014/main" id="{B05EEE6F-1500-22F0-2798-4D5CE23B3331}"/>
              </a:ext>
            </a:extLst>
          </p:cNvPr>
          <p:cNvSpPr txBox="1"/>
          <p:nvPr/>
        </p:nvSpPr>
        <p:spPr>
          <a:xfrm>
            <a:off x="6073484" y="4416596"/>
            <a:ext cx="730763" cy="369332"/>
          </a:xfrm>
          <a:prstGeom prst="rect">
            <a:avLst/>
          </a:prstGeom>
          <a:noFill/>
        </p:spPr>
        <p:txBody>
          <a:bodyPr wrap="square" rtlCol="0">
            <a:spAutoFit/>
          </a:bodyPr>
          <a:lstStyle/>
          <a:p>
            <a:r>
              <a:rPr kumimoji="1" lang="ja-JP" altLang="en-US" dirty="0"/>
              <a:t>ぶん</a:t>
            </a:r>
          </a:p>
        </p:txBody>
      </p:sp>
      <p:sp>
        <p:nvSpPr>
          <p:cNvPr id="89890" name="テキスト ボックス 89889">
            <a:extLst>
              <a:ext uri="{FF2B5EF4-FFF2-40B4-BE49-F238E27FC236}">
                <a16:creationId xmlns:a16="http://schemas.microsoft.com/office/drawing/2014/main" id="{1DA24D0D-C749-9FDD-AA97-E99BCBD1A3A0}"/>
              </a:ext>
            </a:extLst>
          </p:cNvPr>
          <p:cNvSpPr txBox="1"/>
          <p:nvPr/>
        </p:nvSpPr>
        <p:spPr>
          <a:xfrm>
            <a:off x="6921359" y="4416596"/>
            <a:ext cx="628950" cy="369332"/>
          </a:xfrm>
          <a:prstGeom prst="rect">
            <a:avLst/>
          </a:prstGeom>
          <a:noFill/>
        </p:spPr>
        <p:txBody>
          <a:bodyPr wrap="square" rtlCol="0">
            <a:spAutoFit/>
          </a:bodyPr>
          <a:lstStyle/>
          <a:p>
            <a:r>
              <a:rPr kumimoji="1" lang="ja-JP" altLang="en-US" dirty="0"/>
              <a:t>よ</a:t>
            </a:r>
          </a:p>
        </p:txBody>
      </p:sp>
      <p:sp>
        <p:nvSpPr>
          <p:cNvPr id="89891" name="テキスト ボックス 89890">
            <a:extLst>
              <a:ext uri="{FF2B5EF4-FFF2-40B4-BE49-F238E27FC236}">
                <a16:creationId xmlns:a16="http://schemas.microsoft.com/office/drawing/2014/main" id="{ED5D8C66-5D13-C307-F50E-6B6EE417A513}"/>
              </a:ext>
            </a:extLst>
          </p:cNvPr>
          <p:cNvSpPr txBox="1"/>
          <p:nvPr/>
        </p:nvSpPr>
        <p:spPr>
          <a:xfrm>
            <a:off x="7565338" y="4416596"/>
            <a:ext cx="628950" cy="369332"/>
          </a:xfrm>
          <a:prstGeom prst="rect">
            <a:avLst/>
          </a:prstGeom>
          <a:noFill/>
        </p:spPr>
        <p:txBody>
          <a:bodyPr wrap="square" rtlCol="0">
            <a:spAutoFit/>
          </a:bodyPr>
          <a:lstStyle/>
          <a:p>
            <a:r>
              <a:rPr kumimoji="1" lang="ja-JP" altLang="en-US" dirty="0"/>
              <a:t>かえ</a:t>
            </a:r>
          </a:p>
        </p:txBody>
      </p:sp>
      <p:sp>
        <p:nvSpPr>
          <p:cNvPr id="89892" name="テキスト ボックス 89891">
            <a:extLst>
              <a:ext uri="{FF2B5EF4-FFF2-40B4-BE49-F238E27FC236}">
                <a16:creationId xmlns:a16="http://schemas.microsoft.com/office/drawing/2014/main" id="{C86B3894-DB10-11ED-6D6F-5CF44E1FC62D}"/>
              </a:ext>
            </a:extLst>
          </p:cNvPr>
          <p:cNvSpPr txBox="1"/>
          <p:nvPr/>
        </p:nvSpPr>
        <p:spPr>
          <a:xfrm>
            <a:off x="443700" y="5130360"/>
            <a:ext cx="1012210" cy="369332"/>
          </a:xfrm>
          <a:prstGeom prst="rect">
            <a:avLst/>
          </a:prstGeom>
          <a:noFill/>
        </p:spPr>
        <p:txBody>
          <a:bodyPr wrap="square" rtlCol="0">
            <a:spAutoFit/>
          </a:bodyPr>
          <a:lstStyle/>
          <a:p>
            <a:r>
              <a:rPr kumimoji="1" lang="ja-JP" altLang="en-US" dirty="0"/>
              <a:t>そうぞう</a:t>
            </a:r>
          </a:p>
        </p:txBody>
      </p:sp>
      <p:sp>
        <p:nvSpPr>
          <p:cNvPr id="89893" name="テキスト ボックス 89892">
            <a:extLst>
              <a:ext uri="{FF2B5EF4-FFF2-40B4-BE49-F238E27FC236}">
                <a16:creationId xmlns:a16="http://schemas.microsoft.com/office/drawing/2014/main" id="{37AA7F83-3E2A-B5AC-6A78-A478548B5EBB}"/>
              </a:ext>
            </a:extLst>
          </p:cNvPr>
          <p:cNvSpPr txBox="1"/>
          <p:nvPr/>
        </p:nvSpPr>
        <p:spPr>
          <a:xfrm>
            <a:off x="4104136" y="850780"/>
            <a:ext cx="335236" cy="369332"/>
          </a:xfrm>
          <a:prstGeom prst="rect">
            <a:avLst/>
          </a:prstGeom>
          <a:noFill/>
        </p:spPr>
        <p:txBody>
          <a:bodyPr wrap="square" rtlCol="0">
            <a:spAutoFit/>
          </a:bodyPr>
          <a:lstStyle/>
          <a:p>
            <a:r>
              <a:rPr kumimoji="1" lang="ja-JP" altLang="en-US" dirty="0">
                <a:solidFill>
                  <a:srgbClr val="FF0000"/>
                </a:solidFill>
              </a:rPr>
              <a:t>か</a:t>
            </a:r>
          </a:p>
        </p:txBody>
      </p:sp>
      <p:sp>
        <p:nvSpPr>
          <p:cNvPr id="89894" name="テキスト ボックス 89893">
            <a:extLst>
              <a:ext uri="{FF2B5EF4-FFF2-40B4-BE49-F238E27FC236}">
                <a16:creationId xmlns:a16="http://schemas.microsoft.com/office/drawing/2014/main" id="{AA947258-63A2-48C4-B73E-637D562A102D}"/>
              </a:ext>
            </a:extLst>
          </p:cNvPr>
          <p:cNvSpPr txBox="1"/>
          <p:nvPr/>
        </p:nvSpPr>
        <p:spPr>
          <a:xfrm>
            <a:off x="4805491" y="855493"/>
            <a:ext cx="335236" cy="369332"/>
          </a:xfrm>
          <a:prstGeom prst="rect">
            <a:avLst/>
          </a:prstGeom>
          <a:noFill/>
        </p:spPr>
        <p:txBody>
          <a:bodyPr wrap="square" rtlCol="0">
            <a:spAutoFit/>
          </a:bodyPr>
          <a:lstStyle/>
          <a:p>
            <a:r>
              <a:rPr kumimoji="1" lang="ja-JP" altLang="en-US" dirty="0">
                <a:solidFill>
                  <a:srgbClr val="FF0000"/>
                </a:solidFill>
              </a:rPr>
              <a:t>こ</a:t>
            </a:r>
          </a:p>
        </p:txBody>
      </p:sp>
      <p:sp>
        <p:nvSpPr>
          <p:cNvPr id="89895" name="テキスト ボックス 89894">
            <a:extLst>
              <a:ext uri="{FF2B5EF4-FFF2-40B4-BE49-F238E27FC236}">
                <a16:creationId xmlns:a16="http://schemas.microsoft.com/office/drawing/2014/main" id="{8DECE7C2-05C6-64A7-E958-F6240D6B090C}"/>
              </a:ext>
            </a:extLst>
          </p:cNvPr>
          <p:cNvSpPr txBox="1"/>
          <p:nvPr/>
        </p:nvSpPr>
        <p:spPr>
          <a:xfrm>
            <a:off x="7275697" y="1556792"/>
            <a:ext cx="335236" cy="369332"/>
          </a:xfrm>
          <a:prstGeom prst="rect">
            <a:avLst/>
          </a:prstGeom>
          <a:noFill/>
        </p:spPr>
        <p:txBody>
          <a:bodyPr wrap="square" rtlCol="0">
            <a:spAutoFit/>
          </a:bodyPr>
          <a:lstStyle/>
          <a:p>
            <a:r>
              <a:rPr kumimoji="1" lang="ja-JP" altLang="en-US" dirty="0"/>
              <a:t>こ</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animEffect transition="in" filter="fade">
                                      <p:cBhvr>
                                        <p:cTn id="7" dur="500"/>
                                        <p:tgtEl>
                                          <p:spTgt spid="1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6">
                                            <p:txEl>
                                              <p:pRg st="1" end="1"/>
                                            </p:txEl>
                                          </p:spTgt>
                                        </p:tgtEl>
                                        <p:attrNameLst>
                                          <p:attrName>style.visibility</p:attrName>
                                        </p:attrNameLst>
                                      </p:cBhvr>
                                      <p:to>
                                        <p:strVal val="visible"/>
                                      </p:to>
                                    </p:set>
                                    <p:animEffect transition="in" filter="fade">
                                      <p:cBhvr>
                                        <p:cTn id="12" dur="500"/>
                                        <p:tgtEl>
                                          <p:spTgt spid="1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6">
                                            <p:txEl>
                                              <p:pRg st="2" end="2"/>
                                            </p:txEl>
                                          </p:spTgt>
                                        </p:tgtEl>
                                        <p:attrNameLst>
                                          <p:attrName>style.visibility</p:attrName>
                                        </p:attrNameLst>
                                      </p:cBhvr>
                                      <p:to>
                                        <p:strVal val="visible"/>
                                      </p:to>
                                    </p:set>
                                    <p:animEffect transition="in" filter="fade">
                                      <p:cBhvr>
                                        <p:cTn id="17" dur="500"/>
                                        <p:tgtEl>
                                          <p:spTgt spid="1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6">
                                            <p:txEl>
                                              <p:pRg st="3" end="3"/>
                                            </p:txEl>
                                          </p:spTgt>
                                        </p:tgtEl>
                                        <p:attrNameLst>
                                          <p:attrName>style.visibility</p:attrName>
                                        </p:attrNameLst>
                                      </p:cBhvr>
                                      <p:to>
                                        <p:strVal val="visible"/>
                                      </p:to>
                                    </p:set>
                                    <p:animEffect transition="in" filter="fade">
                                      <p:cBhvr>
                                        <p:cTn id="22" dur="500"/>
                                        <p:tgtEl>
                                          <p:spTgt spid="1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6">
                                            <p:txEl>
                                              <p:pRg st="4" end="4"/>
                                            </p:txEl>
                                          </p:spTgt>
                                        </p:tgtEl>
                                        <p:attrNameLst>
                                          <p:attrName>style.visibility</p:attrName>
                                        </p:attrNameLst>
                                      </p:cBhvr>
                                      <p:to>
                                        <p:strVal val="visible"/>
                                      </p:to>
                                    </p:set>
                                    <p:animEffect transition="in" filter="fade">
                                      <p:cBhvr>
                                        <p:cTn id="27" dur="500"/>
                                        <p:tgtEl>
                                          <p:spTgt spid="1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6">
                                            <p:txEl>
                                              <p:pRg st="5" end="5"/>
                                            </p:txEl>
                                          </p:spTgt>
                                        </p:tgtEl>
                                        <p:attrNameLst>
                                          <p:attrName>style.visibility</p:attrName>
                                        </p:attrNameLst>
                                      </p:cBhvr>
                                      <p:to>
                                        <p:strVal val="visible"/>
                                      </p:to>
                                    </p:set>
                                    <p:animEffect transition="in" filter="fade">
                                      <p:cBhvr>
                                        <p:cTn id="32" dur="500"/>
                                        <p:tgtEl>
                                          <p:spTgt spid="16">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6">
                                            <p:txEl>
                                              <p:pRg st="6" end="6"/>
                                            </p:txEl>
                                          </p:spTgt>
                                        </p:tgtEl>
                                        <p:attrNameLst>
                                          <p:attrName>style.visibility</p:attrName>
                                        </p:attrNameLst>
                                      </p:cBhvr>
                                      <p:to>
                                        <p:strVal val="visible"/>
                                      </p:to>
                                    </p:set>
                                    <p:animEffect transition="in" filter="fade">
                                      <p:cBhvr>
                                        <p:cTn id="37" dur="500"/>
                                        <p:tgtEl>
                                          <p:spTgt spid="1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sp>
        <p:nvSpPr>
          <p:cNvPr id="16" name="テキスト ボックス 4"/>
          <p:cNvSpPr>
            <a:spLocks noChangeArrowheads="1"/>
          </p:cNvSpPr>
          <p:nvPr/>
        </p:nvSpPr>
        <p:spPr bwMode="auto">
          <a:xfrm>
            <a:off x="250825" y="981075"/>
            <a:ext cx="8893175" cy="58054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lnSpc>
                <a:spcPct val="150000"/>
              </a:lnSpc>
              <a:spcBef>
                <a:spcPts val="600"/>
              </a:spcBef>
              <a:spcAft>
                <a:spcPts val="600"/>
              </a:spcAft>
              <a:buSzPct val="100000"/>
              <a:defRPr/>
            </a:pPr>
            <a:r>
              <a:rPr lang="ja-JP" altLang="en-US" sz="28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１．大人に相談しましょう</a:t>
            </a:r>
            <a:endParaRPr lang="en-US" altLang="ja-JP" sz="28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lnSpc>
                <a:spcPct val="150000"/>
              </a:lnSpc>
              <a:spcBef>
                <a:spcPts val="600"/>
              </a:spcBef>
              <a:spcAft>
                <a:spcPts val="600"/>
              </a:spcAft>
              <a:buSzPct val="100000"/>
              <a:defRPr/>
            </a:pPr>
            <a:r>
              <a:rPr lang="ja-JP" altLang="en-US"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不安や悩みをひとりでかかえないで、先生や保護　</a:t>
            </a:r>
            <a:endParaRPr lang="en-US" altLang="ja-JP"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lnSpc>
                <a:spcPct val="150000"/>
              </a:lnSpc>
              <a:spcBef>
                <a:spcPts val="600"/>
              </a:spcBef>
              <a:spcAft>
                <a:spcPts val="600"/>
              </a:spcAft>
              <a:buSzPct val="100000"/>
              <a:defRPr/>
            </a:pPr>
            <a:r>
              <a:rPr lang="ja-JP" altLang="en-US"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者、専門窓口に相談しましょう。また書き込まれた</a:t>
            </a:r>
            <a:endParaRPr lang="en-US" altLang="ja-JP"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lnSpc>
                <a:spcPct val="150000"/>
              </a:lnSpc>
              <a:spcBef>
                <a:spcPts val="600"/>
              </a:spcBef>
              <a:spcAft>
                <a:spcPts val="600"/>
              </a:spcAft>
              <a:buSzPct val="100000"/>
              <a:defRPr/>
            </a:pPr>
            <a:r>
              <a:rPr lang="ja-JP" altLang="en-US"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内容の削除方法を相談してみましょう。</a:t>
            </a:r>
            <a:endParaRPr lang="en-US" altLang="ja-JP"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lnSpc>
                <a:spcPct val="150000"/>
              </a:lnSpc>
              <a:spcBef>
                <a:spcPts val="600"/>
              </a:spcBef>
              <a:spcAft>
                <a:spcPts val="600"/>
              </a:spcAft>
              <a:buSzPct val="100000"/>
              <a:defRPr/>
            </a:pPr>
            <a:r>
              <a:rPr lang="ja-JP" altLang="en-US" sz="28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２．書き込みを「見えなくする」設定をしましょう</a:t>
            </a:r>
            <a:endParaRPr lang="en-US" altLang="ja-JP" sz="28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lnSpc>
                <a:spcPct val="150000"/>
              </a:lnSpc>
              <a:spcBef>
                <a:spcPts val="600"/>
              </a:spcBef>
              <a:spcAft>
                <a:spcPts val="600"/>
              </a:spcAft>
              <a:buSzPct val="100000"/>
              <a:defRPr/>
            </a:pPr>
            <a:r>
              <a:rPr lang="ja-JP" altLang="en-US"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見えなくする機能（ミュート）や、つながらない</a:t>
            </a:r>
            <a:endParaRPr lang="en-US" altLang="ja-JP"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lnSpc>
                <a:spcPct val="150000"/>
              </a:lnSpc>
              <a:spcBef>
                <a:spcPts val="600"/>
              </a:spcBef>
              <a:spcAft>
                <a:spcPts val="600"/>
              </a:spcAft>
              <a:buSzPct val="100000"/>
              <a:defRPr/>
            </a:pPr>
            <a:r>
              <a:rPr lang="ja-JP" altLang="en-US"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機能（ブロック）などを使いましょう。</a:t>
            </a:r>
            <a:endParaRPr lang="en-US" altLang="ja-JP"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p:txBody>
      </p:sp>
      <p:grpSp>
        <p:nvGrpSpPr>
          <p:cNvPr id="2" name="グループ化 1">
            <a:extLst>
              <a:ext uri="{FF2B5EF4-FFF2-40B4-BE49-F238E27FC236}">
                <a16:creationId xmlns:a16="http://schemas.microsoft.com/office/drawing/2014/main" id="{4A0ABAB8-080D-7531-852E-7B627263943E}"/>
              </a:ext>
            </a:extLst>
          </p:cNvPr>
          <p:cNvGrpSpPr/>
          <p:nvPr/>
        </p:nvGrpSpPr>
        <p:grpSpPr>
          <a:xfrm>
            <a:off x="-30835" y="-37848"/>
            <a:ext cx="9240838" cy="901701"/>
            <a:chOff x="-11015" y="-54246"/>
            <a:chExt cx="9240838" cy="901701"/>
          </a:xfrm>
        </p:grpSpPr>
        <p:pic>
          <p:nvPicPr>
            <p:cNvPr id="3" name="正方形/長方形 2">
              <a:extLst>
                <a:ext uri="{FF2B5EF4-FFF2-40B4-BE49-F238E27FC236}">
                  <a16:creationId xmlns:a16="http://schemas.microsoft.com/office/drawing/2014/main" id="{B7BF0975-BA46-9496-846B-A644D19BC77D}"/>
                </a:ext>
              </a:extLst>
            </p:cNvPr>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1015" y="-20908"/>
              <a:ext cx="9240838" cy="8683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834">
              <a:extLst>
                <a:ext uri="{FF2B5EF4-FFF2-40B4-BE49-F238E27FC236}">
                  <a16:creationId xmlns:a16="http://schemas.microsoft.com/office/drawing/2014/main" id="{FD9A7244-37DD-0CD7-56A7-54983C070E4F}"/>
                </a:ext>
              </a:extLst>
            </p:cNvPr>
            <p:cNvSpPr>
              <a:spLocks noChangeArrowheads="1"/>
            </p:cNvSpPr>
            <p:nvPr/>
          </p:nvSpPr>
          <p:spPr bwMode="auto">
            <a:xfrm>
              <a:off x="0" y="58062"/>
              <a:ext cx="9144000" cy="764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28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⑤もし自分のことを書き込まれたら・・・</a:t>
              </a:r>
            </a:p>
          </p:txBody>
        </p:sp>
        <p:sp>
          <p:nvSpPr>
            <p:cNvPr id="5" name="テキスト ボックス 4">
              <a:extLst>
                <a:ext uri="{FF2B5EF4-FFF2-40B4-BE49-F238E27FC236}">
                  <a16:creationId xmlns:a16="http://schemas.microsoft.com/office/drawing/2014/main" id="{78364FB9-1D8D-5944-19D8-5E01483704CC}"/>
                </a:ext>
              </a:extLst>
            </p:cNvPr>
            <p:cNvSpPr txBox="1"/>
            <p:nvPr/>
          </p:nvSpPr>
          <p:spPr>
            <a:xfrm>
              <a:off x="3239229" y="-54246"/>
              <a:ext cx="414910" cy="369332"/>
            </a:xfrm>
            <a:prstGeom prst="rect">
              <a:avLst/>
            </a:prstGeom>
            <a:noFill/>
          </p:spPr>
          <p:txBody>
            <a:bodyPr wrap="square" rtlCol="0">
              <a:spAutoFit/>
            </a:bodyPr>
            <a:lstStyle/>
            <a:p>
              <a:r>
                <a:rPr kumimoji="1" lang="ja-JP" altLang="en-US" dirty="0">
                  <a:solidFill>
                    <a:schemeClr val="bg1"/>
                  </a:solidFill>
                </a:rPr>
                <a:t>か</a:t>
              </a:r>
            </a:p>
          </p:txBody>
        </p:sp>
        <p:sp>
          <p:nvSpPr>
            <p:cNvPr id="6" name="テキスト ボックス 5">
              <a:extLst>
                <a:ext uri="{FF2B5EF4-FFF2-40B4-BE49-F238E27FC236}">
                  <a16:creationId xmlns:a16="http://schemas.microsoft.com/office/drawing/2014/main" id="{D434B2F1-A1C3-B9AB-40FB-5C001114E72D}"/>
                </a:ext>
              </a:extLst>
            </p:cNvPr>
            <p:cNvSpPr txBox="1"/>
            <p:nvPr/>
          </p:nvSpPr>
          <p:spPr>
            <a:xfrm>
              <a:off x="1074826" y="-20908"/>
              <a:ext cx="772808" cy="338554"/>
            </a:xfrm>
            <a:prstGeom prst="rect">
              <a:avLst/>
            </a:prstGeom>
            <a:noFill/>
          </p:spPr>
          <p:txBody>
            <a:bodyPr wrap="square" rtlCol="0">
              <a:spAutoFit/>
            </a:bodyPr>
            <a:lstStyle/>
            <a:p>
              <a:pPr algn="dist"/>
              <a:r>
                <a:rPr kumimoji="1" lang="ja-JP" altLang="en-US" sz="1600" spc="-300" dirty="0">
                  <a:solidFill>
                    <a:schemeClr val="bg1"/>
                  </a:solidFill>
                </a:rPr>
                <a:t>じぶん</a:t>
              </a:r>
            </a:p>
          </p:txBody>
        </p:sp>
      </p:grpSp>
      <p:sp>
        <p:nvSpPr>
          <p:cNvPr id="7" name="テキスト ボックス 6">
            <a:extLst>
              <a:ext uri="{FF2B5EF4-FFF2-40B4-BE49-F238E27FC236}">
                <a16:creationId xmlns:a16="http://schemas.microsoft.com/office/drawing/2014/main" id="{2D177F62-7DE9-63D5-8DE8-BBBBF0A619B7}"/>
              </a:ext>
            </a:extLst>
          </p:cNvPr>
          <p:cNvSpPr txBox="1"/>
          <p:nvPr/>
        </p:nvSpPr>
        <p:spPr>
          <a:xfrm>
            <a:off x="3966295" y="1038399"/>
            <a:ext cx="414910" cy="369332"/>
          </a:xfrm>
          <a:prstGeom prst="rect">
            <a:avLst/>
          </a:prstGeom>
          <a:noFill/>
        </p:spPr>
        <p:txBody>
          <a:bodyPr wrap="square" rtlCol="0">
            <a:spAutoFit/>
          </a:bodyPr>
          <a:lstStyle/>
          <a:p>
            <a:r>
              <a:rPr kumimoji="1" lang="ja-JP" altLang="en-US" dirty="0">
                <a:solidFill>
                  <a:schemeClr val="bg1"/>
                </a:solidFill>
              </a:rPr>
              <a:t>こ</a:t>
            </a:r>
          </a:p>
        </p:txBody>
      </p:sp>
      <p:sp>
        <p:nvSpPr>
          <p:cNvPr id="8" name="テキスト ボックス 7">
            <a:extLst>
              <a:ext uri="{FF2B5EF4-FFF2-40B4-BE49-F238E27FC236}">
                <a16:creationId xmlns:a16="http://schemas.microsoft.com/office/drawing/2014/main" id="{5E0F7FB8-FF79-5DA8-38C6-76F0BC56A369}"/>
              </a:ext>
            </a:extLst>
          </p:cNvPr>
          <p:cNvSpPr txBox="1"/>
          <p:nvPr/>
        </p:nvSpPr>
        <p:spPr>
          <a:xfrm>
            <a:off x="1010334" y="834468"/>
            <a:ext cx="862152" cy="369332"/>
          </a:xfrm>
          <a:prstGeom prst="rect">
            <a:avLst/>
          </a:prstGeom>
          <a:noFill/>
        </p:spPr>
        <p:txBody>
          <a:bodyPr wrap="square" rtlCol="0">
            <a:spAutoFit/>
          </a:bodyPr>
          <a:lstStyle/>
          <a:p>
            <a:r>
              <a:rPr kumimoji="1" lang="ja-JP" altLang="en-US" dirty="0">
                <a:solidFill>
                  <a:srgbClr val="FF0000"/>
                </a:solidFill>
              </a:rPr>
              <a:t>おとな</a:t>
            </a:r>
          </a:p>
        </p:txBody>
      </p:sp>
      <p:sp>
        <p:nvSpPr>
          <p:cNvPr id="9" name="テキスト ボックス 8">
            <a:extLst>
              <a:ext uri="{FF2B5EF4-FFF2-40B4-BE49-F238E27FC236}">
                <a16:creationId xmlns:a16="http://schemas.microsoft.com/office/drawing/2014/main" id="{F65661E8-8CA8-F089-0CF6-EF3C40C52EE9}"/>
              </a:ext>
            </a:extLst>
          </p:cNvPr>
          <p:cNvSpPr txBox="1"/>
          <p:nvPr/>
        </p:nvSpPr>
        <p:spPr>
          <a:xfrm>
            <a:off x="1979712" y="834468"/>
            <a:ext cx="1052074" cy="369332"/>
          </a:xfrm>
          <a:prstGeom prst="rect">
            <a:avLst/>
          </a:prstGeom>
          <a:noFill/>
        </p:spPr>
        <p:txBody>
          <a:bodyPr wrap="square" rtlCol="0">
            <a:spAutoFit/>
          </a:bodyPr>
          <a:lstStyle/>
          <a:p>
            <a:r>
              <a:rPr kumimoji="1" lang="ja-JP" altLang="en-US" dirty="0">
                <a:solidFill>
                  <a:srgbClr val="FF0000"/>
                </a:solidFill>
              </a:rPr>
              <a:t>そうだん</a:t>
            </a:r>
          </a:p>
        </p:txBody>
      </p:sp>
      <p:sp>
        <p:nvSpPr>
          <p:cNvPr id="10" name="テキスト ボックス 9">
            <a:extLst>
              <a:ext uri="{FF2B5EF4-FFF2-40B4-BE49-F238E27FC236}">
                <a16:creationId xmlns:a16="http://schemas.microsoft.com/office/drawing/2014/main" id="{48837A55-062C-E7B0-D099-9F0508392A1A}"/>
              </a:ext>
            </a:extLst>
          </p:cNvPr>
          <p:cNvSpPr txBox="1"/>
          <p:nvPr/>
        </p:nvSpPr>
        <p:spPr>
          <a:xfrm>
            <a:off x="1019812" y="1686082"/>
            <a:ext cx="862152" cy="369332"/>
          </a:xfrm>
          <a:prstGeom prst="rect">
            <a:avLst/>
          </a:prstGeom>
          <a:noFill/>
        </p:spPr>
        <p:txBody>
          <a:bodyPr wrap="square" rtlCol="0">
            <a:spAutoFit/>
          </a:bodyPr>
          <a:lstStyle/>
          <a:p>
            <a:r>
              <a:rPr kumimoji="1" lang="ja-JP" altLang="en-US" dirty="0"/>
              <a:t>ふあん</a:t>
            </a:r>
          </a:p>
        </p:txBody>
      </p:sp>
      <p:sp>
        <p:nvSpPr>
          <p:cNvPr id="11" name="テキスト ボックス 10">
            <a:extLst>
              <a:ext uri="{FF2B5EF4-FFF2-40B4-BE49-F238E27FC236}">
                <a16:creationId xmlns:a16="http://schemas.microsoft.com/office/drawing/2014/main" id="{910214B4-16C5-FF0E-6C20-1E0EC14055E3}"/>
              </a:ext>
            </a:extLst>
          </p:cNvPr>
          <p:cNvSpPr txBox="1"/>
          <p:nvPr/>
        </p:nvSpPr>
        <p:spPr>
          <a:xfrm>
            <a:off x="2008727" y="1691485"/>
            <a:ext cx="862152" cy="369332"/>
          </a:xfrm>
          <a:prstGeom prst="rect">
            <a:avLst/>
          </a:prstGeom>
          <a:noFill/>
        </p:spPr>
        <p:txBody>
          <a:bodyPr wrap="square" rtlCol="0">
            <a:spAutoFit/>
          </a:bodyPr>
          <a:lstStyle/>
          <a:p>
            <a:r>
              <a:rPr kumimoji="1" lang="ja-JP" altLang="en-US" dirty="0"/>
              <a:t>なや</a:t>
            </a:r>
          </a:p>
        </p:txBody>
      </p:sp>
      <p:sp>
        <p:nvSpPr>
          <p:cNvPr id="12" name="テキスト ボックス 11">
            <a:extLst>
              <a:ext uri="{FF2B5EF4-FFF2-40B4-BE49-F238E27FC236}">
                <a16:creationId xmlns:a16="http://schemas.microsoft.com/office/drawing/2014/main" id="{45783BA5-C6FF-C063-35EB-DCCEDF11FA25}"/>
              </a:ext>
            </a:extLst>
          </p:cNvPr>
          <p:cNvSpPr txBox="1"/>
          <p:nvPr/>
        </p:nvSpPr>
        <p:spPr>
          <a:xfrm>
            <a:off x="6876256" y="1686082"/>
            <a:ext cx="1086243" cy="369332"/>
          </a:xfrm>
          <a:prstGeom prst="rect">
            <a:avLst/>
          </a:prstGeom>
          <a:noFill/>
        </p:spPr>
        <p:txBody>
          <a:bodyPr wrap="square" rtlCol="0">
            <a:spAutoFit/>
          </a:bodyPr>
          <a:lstStyle/>
          <a:p>
            <a:r>
              <a:rPr kumimoji="1" lang="ja-JP" altLang="en-US" dirty="0"/>
              <a:t>せんせい</a:t>
            </a:r>
          </a:p>
        </p:txBody>
      </p:sp>
      <p:sp>
        <p:nvSpPr>
          <p:cNvPr id="13" name="テキスト ボックス 12">
            <a:extLst>
              <a:ext uri="{FF2B5EF4-FFF2-40B4-BE49-F238E27FC236}">
                <a16:creationId xmlns:a16="http://schemas.microsoft.com/office/drawing/2014/main" id="{DC5F9854-E3A0-A4B4-559A-32AAEF572571}"/>
              </a:ext>
            </a:extLst>
          </p:cNvPr>
          <p:cNvSpPr txBox="1"/>
          <p:nvPr/>
        </p:nvSpPr>
        <p:spPr>
          <a:xfrm>
            <a:off x="8244408" y="1686082"/>
            <a:ext cx="1086243" cy="369332"/>
          </a:xfrm>
          <a:prstGeom prst="rect">
            <a:avLst/>
          </a:prstGeom>
          <a:noFill/>
        </p:spPr>
        <p:txBody>
          <a:bodyPr wrap="square" rtlCol="0">
            <a:spAutoFit/>
          </a:bodyPr>
          <a:lstStyle/>
          <a:p>
            <a:r>
              <a:rPr kumimoji="1" lang="ja-JP" altLang="en-US" dirty="0"/>
              <a:t>ほご</a:t>
            </a:r>
          </a:p>
        </p:txBody>
      </p:sp>
      <p:sp>
        <p:nvSpPr>
          <p:cNvPr id="14" name="テキスト ボックス 13">
            <a:extLst>
              <a:ext uri="{FF2B5EF4-FFF2-40B4-BE49-F238E27FC236}">
                <a16:creationId xmlns:a16="http://schemas.microsoft.com/office/drawing/2014/main" id="{0CBDA919-599B-5CB8-ACF8-1B798FA315F9}"/>
              </a:ext>
            </a:extLst>
          </p:cNvPr>
          <p:cNvSpPr txBox="1"/>
          <p:nvPr/>
        </p:nvSpPr>
        <p:spPr>
          <a:xfrm>
            <a:off x="1226671" y="2483342"/>
            <a:ext cx="1871236" cy="369332"/>
          </a:xfrm>
          <a:prstGeom prst="rect">
            <a:avLst/>
          </a:prstGeom>
          <a:noFill/>
        </p:spPr>
        <p:txBody>
          <a:bodyPr wrap="square" rtlCol="0">
            <a:spAutoFit/>
          </a:bodyPr>
          <a:lstStyle/>
          <a:p>
            <a:r>
              <a:rPr kumimoji="1" lang="ja-JP" altLang="en-US" dirty="0"/>
              <a:t>せんもんまどぐち</a:t>
            </a:r>
          </a:p>
        </p:txBody>
      </p:sp>
      <p:sp>
        <p:nvSpPr>
          <p:cNvPr id="15" name="テキスト ボックス 14">
            <a:extLst>
              <a:ext uri="{FF2B5EF4-FFF2-40B4-BE49-F238E27FC236}">
                <a16:creationId xmlns:a16="http://schemas.microsoft.com/office/drawing/2014/main" id="{8BED2523-6FE9-173C-E5A4-B8404C085C6F}"/>
              </a:ext>
            </a:extLst>
          </p:cNvPr>
          <p:cNvSpPr txBox="1"/>
          <p:nvPr/>
        </p:nvSpPr>
        <p:spPr>
          <a:xfrm>
            <a:off x="3097907" y="2477626"/>
            <a:ext cx="1169675" cy="369332"/>
          </a:xfrm>
          <a:prstGeom prst="rect">
            <a:avLst/>
          </a:prstGeom>
          <a:noFill/>
        </p:spPr>
        <p:txBody>
          <a:bodyPr wrap="square" rtlCol="0">
            <a:spAutoFit/>
          </a:bodyPr>
          <a:lstStyle/>
          <a:p>
            <a:r>
              <a:rPr kumimoji="1" lang="ja-JP" altLang="en-US" dirty="0"/>
              <a:t>そうだん</a:t>
            </a:r>
          </a:p>
        </p:txBody>
      </p:sp>
      <p:sp>
        <p:nvSpPr>
          <p:cNvPr id="17" name="テキスト ボックス 16">
            <a:extLst>
              <a:ext uri="{FF2B5EF4-FFF2-40B4-BE49-F238E27FC236}">
                <a16:creationId xmlns:a16="http://schemas.microsoft.com/office/drawing/2014/main" id="{39E370B2-B6A9-7FD3-E084-55CEA45DF7CC}"/>
              </a:ext>
            </a:extLst>
          </p:cNvPr>
          <p:cNvSpPr txBox="1"/>
          <p:nvPr/>
        </p:nvSpPr>
        <p:spPr>
          <a:xfrm>
            <a:off x="6719838" y="2483901"/>
            <a:ext cx="430104" cy="369332"/>
          </a:xfrm>
          <a:prstGeom prst="rect">
            <a:avLst/>
          </a:prstGeom>
          <a:noFill/>
        </p:spPr>
        <p:txBody>
          <a:bodyPr wrap="square" rtlCol="0">
            <a:spAutoFit/>
          </a:bodyPr>
          <a:lstStyle/>
          <a:p>
            <a:r>
              <a:rPr kumimoji="1" lang="ja-JP" altLang="en-US" dirty="0"/>
              <a:t>か</a:t>
            </a:r>
          </a:p>
        </p:txBody>
      </p:sp>
      <p:sp>
        <p:nvSpPr>
          <p:cNvPr id="18" name="テキスト ボックス 17">
            <a:extLst>
              <a:ext uri="{FF2B5EF4-FFF2-40B4-BE49-F238E27FC236}">
                <a16:creationId xmlns:a16="http://schemas.microsoft.com/office/drawing/2014/main" id="{01D5DD6F-D2C3-9D8F-10F2-5311759CC7EC}"/>
              </a:ext>
            </a:extLst>
          </p:cNvPr>
          <p:cNvSpPr txBox="1"/>
          <p:nvPr/>
        </p:nvSpPr>
        <p:spPr>
          <a:xfrm>
            <a:off x="7419377" y="2492896"/>
            <a:ext cx="338807" cy="369332"/>
          </a:xfrm>
          <a:prstGeom prst="rect">
            <a:avLst/>
          </a:prstGeom>
          <a:noFill/>
        </p:spPr>
        <p:txBody>
          <a:bodyPr wrap="square" rtlCol="0">
            <a:spAutoFit/>
          </a:bodyPr>
          <a:lstStyle/>
          <a:p>
            <a:r>
              <a:rPr kumimoji="1" lang="ja-JP" altLang="en-US" dirty="0"/>
              <a:t>こ</a:t>
            </a:r>
          </a:p>
        </p:txBody>
      </p:sp>
      <p:sp>
        <p:nvSpPr>
          <p:cNvPr id="19" name="テキスト ボックス 18">
            <a:extLst>
              <a:ext uri="{FF2B5EF4-FFF2-40B4-BE49-F238E27FC236}">
                <a16:creationId xmlns:a16="http://schemas.microsoft.com/office/drawing/2014/main" id="{909C4460-8492-5786-02E7-E6B8D5D58CBE}"/>
              </a:ext>
            </a:extLst>
          </p:cNvPr>
          <p:cNvSpPr txBox="1"/>
          <p:nvPr/>
        </p:nvSpPr>
        <p:spPr>
          <a:xfrm>
            <a:off x="586362" y="3269170"/>
            <a:ext cx="986467" cy="369332"/>
          </a:xfrm>
          <a:prstGeom prst="rect">
            <a:avLst/>
          </a:prstGeom>
          <a:noFill/>
        </p:spPr>
        <p:txBody>
          <a:bodyPr wrap="square" rtlCol="0">
            <a:spAutoFit/>
          </a:bodyPr>
          <a:lstStyle/>
          <a:p>
            <a:r>
              <a:rPr kumimoji="1" lang="ja-JP" altLang="en-US" dirty="0"/>
              <a:t>ないよう</a:t>
            </a:r>
          </a:p>
        </p:txBody>
      </p:sp>
      <p:sp>
        <p:nvSpPr>
          <p:cNvPr id="20" name="テキスト ボックス 19">
            <a:extLst>
              <a:ext uri="{FF2B5EF4-FFF2-40B4-BE49-F238E27FC236}">
                <a16:creationId xmlns:a16="http://schemas.microsoft.com/office/drawing/2014/main" id="{3174EC36-C0FF-4EC1-85BD-AA01C3B7EFB4}"/>
              </a:ext>
            </a:extLst>
          </p:cNvPr>
          <p:cNvSpPr txBox="1"/>
          <p:nvPr/>
        </p:nvSpPr>
        <p:spPr>
          <a:xfrm>
            <a:off x="1708276" y="3269170"/>
            <a:ext cx="1871236" cy="369332"/>
          </a:xfrm>
          <a:prstGeom prst="rect">
            <a:avLst/>
          </a:prstGeom>
          <a:noFill/>
        </p:spPr>
        <p:txBody>
          <a:bodyPr wrap="square" rtlCol="0">
            <a:spAutoFit/>
          </a:bodyPr>
          <a:lstStyle/>
          <a:p>
            <a:r>
              <a:rPr kumimoji="1" lang="ja-JP" altLang="en-US" dirty="0"/>
              <a:t>さくじょほうほう</a:t>
            </a:r>
          </a:p>
        </p:txBody>
      </p:sp>
      <p:sp>
        <p:nvSpPr>
          <p:cNvPr id="21" name="テキスト ボックス 20">
            <a:extLst>
              <a:ext uri="{FF2B5EF4-FFF2-40B4-BE49-F238E27FC236}">
                <a16:creationId xmlns:a16="http://schemas.microsoft.com/office/drawing/2014/main" id="{BDA70843-96C8-6D33-60C0-20FA1BD4C4CF}"/>
              </a:ext>
            </a:extLst>
          </p:cNvPr>
          <p:cNvSpPr txBox="1"/>
          <p:nvPr/>
        </p:nvSpPr>
        <p:spPr>
          <a:xfrm>
            <a:off x="3426864" y="3260115"/>
            <a:ext cx="1169675" cy="369332"/>
          </a:xfrm>
          <a:prstGeom prst="rect">
            <a:avLst/>
          </a:prstGeom>
          <a:noFill/>
        </p:spPr>
        <p:txBody>
          <a:bodyPr wrap="square" rtlCol="0">
            <a:spAutoFit/>
          </a:bodyPr>
          <a:lstStyle/>
          <a:p>
            <a:r>
              <a:rPr kumimoji="1" lang="ja-JP" altLang="en-US" dirty="0"/>
              <a:t>そうだん</a:t>
            </a:r>
          </a:p>
        </p:txBody>
      </p:sp>
      <p:sp>
        <p:nvSpPr>
          <p:cNvPr id="22" name="テキスト ボックス 21">
            <a:extLst>
              <a:ext uri="{FF2B5EF4-FFF2-40B4-BE49-F238E27FC236}">
                <a16:creationId xmlns:a16="http://schemas.microsoft.com/office/drawing/2014/main" id="{F5B0E79A-4E0A-332B-2D58-AA0FA00A80B9}"/>
              </a:ext>
            </a:extLst>
          </p:cNvPr>
          <p:cNvSpPr txBox="1"/>
          <p:nvPr/>
        </p:nvSpPr>
        <p:spPr>
          <a:xfrm>
            <a:off x="1066018" y="4051656"/>
            <a:ext cx="321306" cy="369332"/>
          </a:xfrm>
          <a:prstGeom prst="rect">
            <a:avLst/>
          </a:prstGeom>
          <a:noFill/>
        </p:spPr>
        <p:txBody>
          <a:bodyPr wrap="square" rtlCol="0">
            <a:spAutoFit/>
          </a:bodyPr>
          <a:lstStyle/>
          <a:p>
            <a:r>
              <a:rPr kumimoji="1" lang="ja-JP" altLang="en-US" dirty="0">
                <a:solidFill>
                  <a:srgbClr val="FF0000"/>
                </a:solidFill>
              </a:rPr>
              <a:t>か</a:t>
            </a:r>
          </a:p>
        </p:txBody>
      </p:sp>
      <p:sp>
        <p:nvSpPr>
          <p:cNvPr id="23" name="テキスト ボックス 22">
            <a:extLst>
              <a:ext uri="{FF2B5EF4-FFF2-40B4-BE49-F238E27FC236}">
                <a16:creationId xmlns:a16="http://schemas.microsoft.com/office/drawing/2014/main" id="{379F5B0F-717E-7899-2ED1-37DE0FE70251}"/>
              </a:ext>
            </a:extLst>
          </p:cNvPr>
          <p:cNvSpPr txBox="1"/>
          <p:nvPr/>
        </p:nvSpPr>
        <p:spPr>
          <a:xfrm>
            <a:off x="1785902" y="4046884"/>
            <a:ext cx="321306" cy="369332"/>
          </a:xfrm>
          <a:prstGeom prst="rect">
            <a:avLst/>
          </a:prstGeom>
          <a:noFill/>
        </p:spPr>
        <p:txBody>
          <a:bodyPr wrap="square" rtlCol="0">
            <a:spAutoFit/>
          </a:bodyPr>
          <a:lstStyle/>
          <a:p>
            <a:r>
              <a:rPr kumimoji="1" lang="ja-JP" altLang="en-US" dirty="0">
                <a:solidFill>
                  <a:srgbClr val="FF0000"/>
                </a:solidFill>
              </a:rPr>
              <a:t>こ</a:t>
            </a:r>
          </a:p>
        </p:txBody>
      </p:sp>
      <p:sp>
        <p:nvSpPr>
          <p:cNvPr id="24" name="テキスト ボックス 23">
            <a:extLst>
              <a:ext uri="{FF2B5EF4-FFF2-40B4-BE49-F238E27FC236}">
                <a16:creationId xmlns:a16="http://schemas.microsoft.com/office/drawing/2014/main" id="{55AED109-E74F-BFAA-62FB-D47C6DD1B4DA}"/>
              </a:ext>
            </a:extLst>
          </p:cNvPr>
          <p:cNvSpPr txBox="1"/>
          <p:nvPr/>
        </p:nvSpPr>
        <p:spPr>
          <a:xfrm>
            <a:off x="3146671" y="4041618"/>
            <a:ext cx="321306" cy="369332"/>
          </a:xfrm>
          <a:prstGeom prst="rect">
            <a:avLst/>
          </a:prstGeom>
          <a:noFill/>
        </p:spPr>
        <p:txBody>
          <a:bodyPr wrap="square" rtlCol="0">
            <a:spAutoFit/>
          </a:bodyPr>
          <a:lstStyle/>
          <a:p>
            <a:r>
              <a:rPr kumimoji="1" lang="ja-JP" altLang="en-US" dirty="0">
                <a:solidFill>
                  <a:srgbClr val="FF0000"/>
                </a:solidFill>
              </a:rPr>
              <a:t>み</a:t>
            </a:r>
          </a:p>
        </p:txBody>
      </p:sp>
      <p:sp>
        <p:nvSpPr>
          <p:cNvPr id="25" name="テキスト ボックス 24">
            <a:extLst>
              <a:ext uri="{FF2B5EF4-FFF2-40B4-BE49-F238E27FC236}">
                <a16:creationId xmlns:a16="http://schemas.microsoft.com/office/drawing/2014/main" id="{DA48278C-B3C6-B2CE-196F-DFD54A346A54}"/>
              </a:ext>
            </a:extLst>
          </p:cNvPr>
          <p:cNvSpPr txBox="1"/>
          <p:nvPr/>
        </p:nvSpPr>
        <p:spPr>
          <a:xfrm>
            <a:off x="5508104" y="4041618"/>
            <a:ext cx="1137809" cy="369332"/>
          </a:xfrm>
          <a:prstGeom prst="rect">
            <a:avLst/>
          </a:prstGeom>
          <a:noFill/>
        </p:spPr>
        <p:txBody>
          <a:bodyPr wrap="square" rtlCol="0">
            <a:spAutoFit/>
          </a:bodyPr>
          <a:lstStyle/>
          <a:p>
            <a:r>
              <a:rPr kumimoji="1" lang="ja-JP" altLang="en-US" dirty="0">
                <a:solidFill>
                  <a:srgbClr val="FF0000"/>
                </a:solidFill>
              </a:rPr>
              <a:t>せってい</a:t>
            </a:r>
          </a:p>
        </p:txBody>
      </p:sp>
      <p:sp>
        <p:nvSpPr>
          <p:cNvPr id="26" name="テキスト ボックス 25">
            <a:extLst>
              <a:ext uri="{FF2B5EF4-FFF2-40B4-BE49-F238E27FC236}">
                <a16:creationId xmlns:a16="http://schemas.microsoft.com/office/drawing/2014/main" id="{7D1E5BF3-30BA-208C-5661-572BBC62D812}"/>
              </a:ext>
            </a:extLst>
          </p:cNvPr>
          <p:cNvSpPr txBox="1"/>
          <p:nvPr/>
        </p:nvSpPr>
        <p:spPr>
          <a:xfrm>
            <a:off x="1026496" y="4852258"/>
            <a:ext cx="430104" cy="369332"/>
          </a:xfrm>
          <a:prstGeom prst="rect">
            <a:avLst/>
          </a:prstGeom>
          <a:noFill/>
        </p:spPr>
        <p:txBody>
          <a:bodyPr wrap="square" rtlCol="0">
            <a:spAutoFit/>
          </a:bodyPr>
          <a:lstStyle/>
          <a:p>
            <a:r>
              <a:rPr kumimoji="1" lang="ja-JP" altLang="en-US" dirty="0"/>
              <a:t>み</a:t>
            </a:r>
          </a:p>
        </p:txBody>
      </p:sp>
      <p:sp>
        <p:nvSpPr>
          <p:cNvPr id="27" name="テキスト ボックス 26">
            <a:extLst>
              <a:ext uri="{FF2B5EF4-FFF2-40B4-BE49-F238E27FC236}">
                <a16:creationId xmlns:a16="http://schemas.microsoft.com/office/drawing/2014/main" id="{D89790E2-750F-C229-F28A-CFD4CA733220}"/>
              </a:ext>
            </a:extLst>
          </p:cNvPr>
          <p:cNvSpPr txBox="1"/>
          <p:nvPr/>
        </p:nvSpPr>
        <p:spPr>
          <a:xfrm>
            <a:off x="3213442" y="4852508"/>
            <a:ext cx="1054140" cy="369332"/>
          </a:xfrm>
          <a:prstGeom prst="rect">
            <a:avLst/>
          </a:prstGeom>
          <a:noFill/>
        </p:spPr>
        <p:txBody>
          <a:bodyPr wrap="square" rtlCol="0">
            <a:spAutoFit/>
          </a:bodyPr>
          <a:lstStyle/>
          <a:p>
            <a:r>
              <a:rPr kumimoji="1" lang="ja-JP" altLang="en-US" dirty="0"/>
              <a:t>きのう</a:t>
            </a:r>
          </a:p>
        </p:txBody>
      </p:sp>
      <p:sp>
        <p:nvSpPr>
          <p:cNvPr id="28" name="テキスト ボックス 27">
            <a:extLst>
              <a:ext uri="{FF2B5EF4-FFF2-40B4-BE49-F238E27FC236}">
                <a16:creationId xmlns:a16="http://schemas.microsoft.com/office/drawing/2014/main" id="{F29098B7-F7C4-224F-915D-4D45059DB315}"/>
              </a:ext>
            </a:extLst>
          </p:cNvPr>
          <p:cNvSpPr txBox="1"/>
          <p:nvPr/>
        </p:nvSpPr>
        <p:spPr>
          <a:xfrm>
            <a:off x="684540" y="5634744"/>
            <a:ext cx="430104" cy="369332"/>
          </a:xfrm>
          <a:prstGeom prst="rect">
            <a:avLst/>
          </a:prstGeom>
          <a:noFill/>
        </p:spPr>
        <p:txBody>
          <a:bodyPr wrap="square" rtlCol="0">
            <a:spAutoFit/>
          </a:bodyPr>
          <a:lstStyle/>
          <a:p>
            <a:r>
              <a:rPr kumimoji="1" lang="ja-JP" altLang="en-US" dirty="0"/>
              <a:t>き</a:t>
            </a:r>
          </a:p>
        </p:txBody>
      </p:sp>
      <p:sp>
        <p:nvSpPr>
          <p:cNvPr id="29" name="テキスト ボックス 28">
            <a:extLst>
              <a:ext uri="{FF2B5EF4-FFF2-40B4-BE49-F238E27FC236}">
                <a16:creationId xmlns:a16="http://schemas.microsoft.com/office/drawing/2014/main" id="{1A92BEAF-F557-A3AE-8335-C1637781400A}"/>
              </a:ext>
            </a:extLst>
          </p:cNvPr>
          <p:cNvSpPr txBox="1"/>
          <p:nvPr/>
        </p:nvSpPr>
        <p:spPr>
          <a:xfrm>
            <a:off x="953168" y="5634744"/>
            <a:ext cx="576759" cy="369332"/>
          </a:xfrm>
          <a:prstGeom prst="rect">
            <a:avLst/>
          </a:prstGeom>
          <a:noFill/>
        </p:spPr>
        <p:txBody>
          <a:bodyPr wrap="square" rtlCol="0">
            <a:spAutoFit/>
          </a:bodyPr>
          <a:lstStyle/>
          <a:p>
            <a:r>
              <a:rPr kumimoji="1" lang="ja-JP" altLang="en-US" dirty="0"/>
              <a:t>のう</a:t>
            </a:r>
          </a:p>
        </p:txBody>
      </p:sp>
      <p:sp>
        <p:nvSpPr>
          <p:cNvPr id="30" name="テキスト ボックス 29">
            <a:extLst>
              <a:ext uri="{FF2B5EF4-FFF2-40B4-BE49-F238E27FC236}">
                <a16:creationId xmlns:a16="http://schemas.microsoft.com/office/drawing/2014/main" id="{E1C87046-2872-FC84-F063-FA0F0F69E0F6}"/>
              </a:ext>
            </a:extLst>
          </p:cNvPr>
          <p:cNvSpPr txBox="1"/>
          <p:nvPr/>
        </p:nvSpPr>
        <p:spPr>
          <a:xfrm>
            <a:off x="4418335" y="5657682"/>
            <a:ext cx="720080" cy="369332"/>
          </a:xfrm>
          <a:prstGeom prst="rect">
            <a:avLst/>
          </a:prstGeom>
          <a:noFill/>
        </p:spPr>
        <p:txBody>
          <a:bodyPr wrap="square" rtlCol="0">
            <a:spAutoFit/>
          </a:bodyPr>
          <a:lstStyle/>
          <a:p>
            <a:r>
              <a:rPr kumimoji="1" lang="ja-JP" altLang="en-US" dirty="0"/>
              <a:t>つか</a:t>
            </a:r>
          </a:p>
        </p:txBody>
      </p:sp>
      <p:sp>
        <p:nvSpPr>
          <p:cNvPr id="31" name="テキスト ボックス 30">
            <a:extLst>
              <a:ext uri="{FF2B5EF4-FFF2-40B4-BE49-F238E27FC236}">
                <a16:creationId xmlns:a16="http://schemas.microsoft.com/office/drawing/2014/main" id="{644DAF73-8D30-5F2F-EA7A-965D582BD845}"/>
              </a:ext>
            </a:extLst>
          </p:cNvPr>
          <p:cNvSpPr txBox="1"/>
          <p:nvPr/>
        </p:nvSpPr>
        <p:spPr>
          <a:xfrm>
            <a:off x="607561" y="2477626"/>
            <a:ext cx="584062" cy="369332"/>
          </a:xfrm>
          <a:prstGeom prst="rect">
            <a:avLst/>
          </a:prstGeom>
          <a:noFill/>
        </p:spPr>
        <p:txBody>
          <a:bodyPr wrap="square" rtlCol="0">
            <a:spAutoFit/>
          </a:bodyPr>
          <a:lstStyle/>
          <a:p>
            <a:r>
              <a:rPr kumimoji="1" lang="ja-JP" altLang="en-US" dirty="0"/>
              <a:t>しゃ</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animEffect transition="in" filter="fade">
                                      <p:cBhvr>
                                        <p:cTn id="7" dur="500"/>
                                        <p:tgtEl>
                                          <p:spTgt spid="16">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6">
                                            <p:txEl>
                                              <p:pRg st="1" end="1"/>
                                            </p:txEl>
                                          </p:spTgt>
                                        </p:tgtEl>
                                        <p:attrNameLst>
                                          <p:attrName>style.visibility</p:attrName>
                                        </p:attrNameLst>
                                      </p:cBhvr>
                                      <p:to>
                                        <p:strVal val="visible"/>
                                      </p:to>
                                    </p:set>
                                    <p:animEffect transition="in" filter="fade">
                                      <p:cBhvr>
                                        <p:cTn id="10" dur="500"/>
                                        <p:tgtEl>
                                          <p:spTgt spid="16">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6">
                                            <p:txEl>
                                              <p:pRg st="2" end="2"/>
                                            </p:txEl>
                                          </p:spTgt>
                                        </p:tgtEl>
                                        <p:attrNameLst>
                                          <p:attrName>style.visibility</p:attrName>
                                        </p:attrNameLst>
                                      </p:cBhvr>
                                      <p:to>
                                        <p:strVal val="visible"/>
                                      </p:to>
                                    </p:set>
                                    <p:animEffect transition="in" filter="fade">
                                      <p:cBhvr>
                                        <p:cTn id="13" dur="500"/>
                                        <p:tgtEl>
                                          <p:spTgt spid="16">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16">
                                            <p:txEl>
                                              <p:pRg st="3" end="3"/>
                                            </p:txEl>
                                          </p:spTgt>
                                        </p:tgtEl>
                                        <p:attrNameLst>
                                          <p:attrName>style.visibility</p:attrName>
                                        </p:attrNameLst>
                                      </p:cBhvr>
                                      <p:to>
                                        <p:strVal val="visible"/>
                                      </p:to>
                                    </p:set>
                                    <p:animEffect transition="in" filter="fade">
                                      <p:cBhvr>
                                        <p:cTn id="16" dur="500"/>
                                        <p:tgtEl>
                                          <p:spTgt spid="16">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16">
                                            <p:txEl>
                                              <p:pRg st="4" end="4"/>
                                            </p:txEl>
                                          </p:spTgt>
                                        </p:tgtEl>
                                        <p:attrNameLst>
                                          <p:attrName>style.visibility</p:attrName>
                                        </p:attrNameLst>
                                      </p:cBhvr>
                                      <p:to>
                                        <p:strVal val="visible"/>
                                      </p:to>
                                    </p:set>
                                    <p:animEffect transition="in" filter="fade">
                                      <p:cBhvr>
                                        <p:cTn id="21" dur="500"/>
                                        <p:tgtEl>
                                          <p:spTgt spid="16">
                                            <p:txEl>
                                              <p:pRg st="4" end="4"/>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16">
                                            <p:txEl>
                                              <p:pRg st="5" end="5"/>
                                            </p:txEl>
                                          </p:spTgt>
                                        </p:tgtEl>
                                        <p:attrNameLst>
                                          <p:attrName>style.visibility</p:attrName>
                                        </p:attrNameLst>
                                      </p:cBhvr>
                                      <p:to>
                                        <p:strVal val="visible"/>
                                      </p:to>
                                    </p:set>
                                    <p:animEffect transition="in" filter="fade">
                                      <p:cBhvr>
                                        <p:cTn id="24" dur="500"/>
                                        <p:tgtEl>
                                          <p:spTgt spid="16">
                                            <p:txEl>
                                              <p:pRg st="5" end="5"/>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16">
                                            <p:txEl>
                                              <p:pRg st="6" end="6"/>
                                            </p:txEl>
                                          </p:spTgt>
                                        </p:tgtEl>
                                        <p:attrNameLst>
                                          <p:attrName>style.visibility</p:attrName>
                                        </p:attrNameLst>
                                      </p:cBhvr>
                                      <p:to>
                                        <p:strVal val="visible"/>
                                      </p:to>
                                    </p:set>
                                    <p:animEffect transition="in" filter="fade">
                                      <p:cBhvr>
                                        <p:cTn id="27" dur="500"/>
                                        <p:tgtEl>
                                          <p:spTgt spid="1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sp>
        <p:nvSpPr>
          <p:cNvPr id="16" name="テキスト ボックス 4"/>
          <p:cNvSpPr>
            <a:spLocks noChangeArrowheads="1"/>
          </p:cNvSpPr>
          <p:nvPr/>
        </p:nvSpPr>
        <p:spPr bwMode="auto">
          <a:xfrm>
            <a:off x="359568" y="1184417"/>
            <a:ext cx="8424863" cy="460784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ts val="600"/>
              </a:spcBef>
              <a:spcAft>
                <a:spcPts val="600"/>
              </a:spcAft>
              <a:buSzPct val="100000"/>
              <a:defRPr/>
            </a:pPr>
            <a:r>
              <a:rPr lang="ja-JP" altLang="en-US" sz="28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１．誰が書き込んだのか、わかります</a:t>
            </a:r>
            <a:endParaRPr lang="en-US" altLang="ja-JP" sz="28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600"/>
              </a:spcAft>
              <a:buSzPct val="100000"/>
              <a:defRPr/>
            </a:pPr>
            <a:r>
              <a:rPr lang="ja-JP" altLang="en-US"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名前を書かずに書き込んだとしても、被害者</a:t>
            </a:r>
            <a:endParaRPr lang="en-US" altLang="ja-JP"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600"/>
              </a:spcAft>
              <a:buSzPct val="100000"/>
              <a:defRPr/>
            </a:pPr>
            <a:r>
              <a:rPr lang="ja-JP" altLang="en-US"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（書き込まれた人）からの請求により、書き込ん</a:t>
            </a:r>
            <a:endParaRPr lang="en-US" altLang="ja-JP"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600"/>
              </a:spcAft>
              <a:buSzPct val="100000"/>
              <a:defRPr/>
            </a:pPr>
            <a:r>
              <a:rPr lang="ja-JP" altLang="en-US"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だ人を調べることができます。</a:t>
            </a:r>
            <a:endParaRPr lang="en-US" altLang="ja-JP"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600"/>
              </a:spcAft>
              <a:buSzPct val="100000"/>
              <a:defRPr/>
            </a:pPr>
            <a:r>
              <a:rPr lang="ja-JP" altLang="en-US" sz="28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２．法律で罪に問われる場合があります</a:t>
            </a:r>
            <a:endParaRPr lang="en-US" altLang="ja-JP" sz="28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600"/>
              </a:spcAft>
              <a:buSzPct val="100000"/>
              <a:defRPr/>
            </a:pPr>
            <a:r>
              <a:rPr lang="ja-JP" altLang="en-US"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他人を傷つけるような書き込みは、侮辱罪、名　</a:t>
            </a:r>
            <a:endParaRPr lang="en-US" altLang="ja-JP"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600"/>
              </a:spcAft>
              <a:buSzPct val="100000"/>
              <a:defRPr/>
            </a:pPr>
            <a:r>
              <a:rPr lang="ja-JP" altLang="en-US"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誉棄損罪、岐阜県迷惑行為防止条例違反などの罪</a:t>
            </a:r>
            <a:endParaRPr lang="en-US" altLang="ja-JP"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600"/>
              </a:spcAft>
              <a:buSzPct val="100000"/>
              <a:defRPr/>
            </a:pPr>
            <a:r>
              <a:rPr lang="ja-JP" altLang="en-US"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に問われる場合があります。</a:t>
            </a:r>
          </a:p>
        </p:txBody>
      </p:sp>
      <p:grpSp>
        <p:nvGrpSpPr>
          <p:cNvPr id="2" name="グループ化 1">
            <a:extLst>
              <a:ext uri="{FF2B5EF4-FFF2-40B4-BE49-F238E27FC236}">
                <a16:creationId xmlns:a16="http://schemas.microsoft.com/office/drawing/2014/main" id="{A04C83B8-8393-8B3D-6466-7262979F5243}"/>
              </a:ext>
            </a:extLst>
          </p:cNvPr>
          <p:cNvGrpSpPr/>
          <p:nvPr/>
        </p:nvGrpSpPr>
        <p:grpSpPr>
          <a:xfrm>
            <a:off x="-39627" y="-8792"/>
            <a:ext cx="9240838" cy="868363"/>
            <a:chOff x="-11015" y="-20908"/>
            <a:chExt cx="9240838" cy="868363"/>
          </a:xfrm>
        </p:grpSpPr>
        <p:pic>
          <p:nvPicPr>
            <p:cNvPr id="4" name="正方形/長方形 2">
              <a:extLst>
                <a:ext uri="{FF2B5EF4-FFF2-40B4-BE49-F238E27FC236}">
                  <a16:creationId xmlns:a16="http://schemas.microsoft.com/office/drawing/2014/main" id="{09CAF72B-CFC1-E517-1B78-CB66BC7E17D4}"/>
                </a:ext>
              </a:extLst>
            </p:cNvPr>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1015" y="-20908"/>
              <a:ext cx="9240838" cy="8683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834">
              <a:extLst>
                <a:ext uri="{FF2B5EF4-FFF2-40B4-BE49-F238E27FC236}">
                  <a16:creationId xmlns:a16="http://schemas.microsoft.com/office/drawing/2014/main" id="{3992F10F-1AB4-AD72-CA30-B41AD7627359}"/>
                </a:ext>
              </a:extLst>
            </p:cNvPr>
            <p:cNvSpPr>
              <a:spLocks noChangeArrowheads="1"/>
            </p:cNvSpPr>
            <p:nvPr/>
          </p:nvSpPr>
          <p:spPr bwMode="auto">
            <a:xfrm>
              <a:off x="0" y="58062"/>
              <a:ext cx="9144000" cy="764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28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⑥注意してほしいポイント</a:t>
              </a:r>
            </a:p>
          </p:txBody>
        </p:sp>
        <p:sp>
          <p:nvSpPr>
            <p:cNvPr id="7" name="テキスト ボックス 6">
              <a:extLst>
                <a:ext uri="{FF2B5EF4-FFF2-40B4-BE49-F238E27FC236}">
                  <a16:creationId xmlns:a16="http://schemas.microsoft.com/office/drawing/2014/main" id="{F03534D3-4F6F-1558-6270-1C961CC0EDDD}"/>
                </a:ext>
              </a:extLst>
            </p:cNvPr>
            <p:cNvSpPr txBox="1"/>
            <p:nvPr/>
          </p:nvSpPr>
          <p:spPr>
            <a:xfrm>
              <a:off x="306620" y="-20908"/>
              <a:ext cx="1044733" cy="338554"/>
            </a:xfrm>
            <a:prstGeom prst="rect">
              <a:avLst/>
            </a:prstGeom>
            <a:noFill/>
          </p:spPr>
          <p:txBody>
            <a:bodyPr wrap="square" rtlCol="0">
              <a:spAutoFit/>
            </a:bodyPr>
            <a:lstStyle/>
            <a:p>
              <a:pPr algn="dist"/>
              <a:r>
                <a:rPr kumimoji="1" lang="ja-JP" altLang="en-US" sz="1600" spc="-300" dirty="0">
                  <a:solidFill>
                    <a:schemeClr val="bg1"/>
                  </a:solidFill>
                </a:rPr>
                <a:t>ちゅうい</a:t>
              </a:r>
            </a:p>
          </p:txBody>
        </p:sp>
      </p:grpSp>
      <p:grpSp>
        <p:nvGrpSpPr>
          <p:cNvPr id="8" name="グループ化 7">
            <a:extLst>
              <a:ext uri="{FF2B5EF4-FFF2-40B4-BE49-F238E27FC236}">
                <a16:creationId xmlns:a16="http://schemas.microsoft.com/office/drawing/2014/main" id="{383086EE-99BE-0CA8-F575-09E5DF4DB4B6}"/>
              </a:ext>
            </a:extLst>
          </p:cNvPr>
          <p:cNvGrpSpPr/>
          <p:nvPr/>
        </p:nvGrpSpPr>
        <p:grpSpPr>
          <a:xfrm>
            <a:off x="8100392" y="72473"/>
            <a:ext cx="863625" cy="740587"/>
            <a:chOff x="6321425" y="66675"/>
            <a:chExt cx="914400" cy="703263"/>
          </a:xfrm>
        </p:grpSpPr>
        <p:sp>
          <p:nvSpPr>
            <p:cNvPr id="3" name="フローチャート: 抜出し 2"/>
            <p:cNvSpPr/>
            <p:nvPr/>
          </p:nvSpPr>
          <p:spPr>
            <a:xfrm>
              <a:off x="6321425" y="66675"/>
              <a:ext cx="914400" cy="703263"/>
            </a:xfrm>
            <a:prstGeom prst="flowChartExtract">
              <a:avLst/>
            </a:prstGeom>
            <a:solidFill>
              <a:srgbClr val="FFFF00"/>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buSzPct val="100000"/>
                <a:defRPr/>
              </a:pPr>
              <a:endParaRPr kumimoji="1" lang="ja-JP" altLang="en-US" sz="9600" dirty="0">
                <a:solidFill>
                  <a:schemeClr val="tx1"/>
                </a:solidFill>
              </a:endParaRPr>
            </a:p>
          </p:txBody>
        </p:sp>
        <p:sp>
          <p:nvSpPr>
            <p:cNvPr id="14343" name="テキスト ボックス 3"/>
            <p:cNvSpPr txBox="1">
              <a:spLocks noChangeArrowheads="1"/>
            </p:cNvSpPr>
            <p:nvPr/>
          </p:nvSpPr>
          <p:spPr bwMode="auto">
            <a:xfrm>
              <a:off x="6435725" y="187325"/>
              <a:ext cx="800100" cy="55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pPr eaLnBrk="1" hangingPunct="1">
                <a:buSzPct val="100000"/>
              </a:pPr>
              <a:r>
                <a:rPr kumimoji="1" lang="ja-JP" altLang="en-US" sz="4000" dirty="0">
                  <a:latin typeface="HGP創英角ｺﾞｼｯｸUB" panose="020B0900000000000000" pitchFamily="50" charset="-128"/>
                  <a:ea typeface="HGP創英角ｺﾞｼｯｸUB" panose="020B0900000000000000" pitchFamily="50" charset="-128"/>
                </a:rPr>
                <a:t>！</a:t>
              </a:r>
            </a:p>
          </p:txBody>
        </p:sp>
      </p:grpSp>
      <p:sp>
        <p:nvSpPr>
          <p:cNvPr id="9" name="テキスト ボックス 8">
            <a:extLst>
              <a:ext uri="{FF2B5EF4-FFF2-40B4-BE49-F238E27FC236}">
                <a16:creationId xmlns:a16="http://schemas.microsoft.com/office/drawing/2014/main" id="{AEAF6ED3-0AE9-1F55-1B2B-AB5144D687F4}"/>
              </a:ext>
            </a:extLst>
          </p:cNvPr>
          <p:cNvSpPr txBox="1"/>
          <p:nvPr/>
        </p:nvSpPr>
        <p:spPr>
          <a:xfrm>
            <a:off x="1043608" y="975163"/>
            <a:ext cx="648072" cy="369332"/>
          </a:xfrm>
          <a:prstGeom prst="rect">
            <a:avLst/>
          </a:prstGeom>
          <a:noFill/>
        </p:spPr>
        <p:txBody>
          <a:bodyPr wrap="square" rtlCol="0">
            <a:spAutoFit/>
          </a:bodyPr>
          <a:lstStyle/>
          <a:p>
            <a:r>
              <a:rPr kumimoji="1" lang="ja-JP" altLang="en-US" dirty="0">
                <a:solidFill>
                  <a:srgbClr val="FF0000"/>
                </a:solidFill>
              </a:rPr>
              <a:t>だれ</a:t>
            </a:r>
          </a:p>
        </p:txBody>
      </p:sp>
      <p:sp>
        <p:nvSpPr>
          <p:cNvPr id="10" name="テキスト ボックス 9">
            <a:extLst>
              <a:ext uri="{FF2B5EF4-FFF2-40B4-BE49-F238E27FC236}">
                <a16:creationId xmlns:a16="http://schemas.microsoft.com/office/drawing/2014/main" id="{9184F775-FFA2-B7B1-A537-1885068207A3}"/>
              </a:ext>
            </a:extLst>
          </p:cNvPr>
          <p:cNvSpPr txBox="1"/>
          <p:nvPr/>
        </p:nvSpPr>
        <p:spPr>
          <a:xfrm>
            <a:off x="1847681" y="983639"/>
            <a:ext cx="436117" cy="369332"/>
          </a:xfrm>
          <a:prstGeom prst="rect">
            <a:avLst/>
          </a:prstGeom>
          <a:noFill/>
        </p:spPr>
        <p:txBody>
          <a:bodyPr wrap="square" rtlCol="0">
            <a:spAutoFit/>
          </a:bodyPr>
          <a:lstStyle/>
          <a:p>
            <a:r>
              <a:rPr kumimoji="1" lang="ja-JP" altLang="en-US" dirty="0">
                <a:solidFill>
                  <a:srgbClr val="FF0000"/>
                </a:solidFill>
              </a:rPr>
              <a:t>か</a:t>
            </a:r>
          </a:p>
        </p:txBody>
      </p:sp>
      <p:sp>
        <p:nvSpPr>
          <p:cNvPr id="11" name="テキスト ボックス 10">
            <a:extLst>
              <a:ext uri="{FF2B5EF4-FFF2-40B4-BE49-F238E27FC236}">
                <a16:creationId xmlns:a16="http://schemas.microsoft.com/office/drawing/2014/main" id="{DFDF86BD-C3E6-B2A8-0742-1E0C5E738818}"/>
              </a:ext>
            </a:extLst>
          </p:cNvPr>
          <p:cNvSpPr txBox="1"/>
          <p:nvPr/>
        </p:nvSpPr>
        <p:spPr>
          <a:xfrm>
            <a:off x="2588610" y="983639"/>
            <a:ext cx="436117" cy="369332"/>
          </a:xfrm>
          <a:prstGeom prst="rect">
            <a:avLst/>
          </a:prstGeom>
          <a:noFill/>
        </p:spPr>
        <p:txBody>
          <a:bodyPr wrap="square" rtlCol="0">
            <a:spAutoFit/>
          </a:bodyPr>
          <a:lstStyle/>
          <a:p>
            <a:r>
              <a:rPr kumimoji="1" lang="ja-JP" altLang="en-US" dirty="0">
                <a:solidFill>
                  <a:srgbClr val="FF0000"/>
                </a:solidFill>
              </a:rPr>
              <a:t>こ</a:t>
            </a:r>
          </a:p>
        </p:txBody>
      </p:sp>
      <p:sp>
        <p:nvSpPr>
          <p:cNvPr id="12" name="テキスト ボックス 11">
            <a:extLst>
              <a:ext uri="{FF2B5EF4-FFF2-40B4-BE49-F238E27FC236}">
                <a16:creationId xmlns:a16="http://schemas.microsoft.com/office/drawing/2014/main" id="{73B95F5A-5923-97D1-3B96-19E9BE8048DD}"/>
              </a:ext>
            </a:extLst>
          </p:cNvPr>
          <p:cNvSpPr txBox="1"/>
          <p:nvPr/>
        </p:nvSpPr>
        <p:spPr>
          <a:xfrm>
            <a:off x="1043607" y="3313406"/>
            <a:ext cx="1008112" cy="369332"/>
          </a:xfrm>
          <a:prstGeom prst="rect">
            <a:avLst/>
          </a:prstGeom>
          <a:noFill/>
        </p:spPr>
        <p:txBody>
          <a:bodyPr wrap="square" rtlCol="0">
            <a:spAutoFit/>
          </a:bodyPr>
          <a:lstStyle/>
          <a:p>
            <a:r>
              <a:rPr kumimoji="1" lang="ja-JP" altLang="en-US" dirty="0">
                <a:solidFill>
                  <a:srgbClr val="FF0000"/>
                </a:solidFill>
              </a:rPr>
              <a:t>ほうりつ</a:t>
            </a:r>
          </a:p>
        </p:txBody>
      </p:sp>
      <p:sp>
        <p:nvSpPr>
          <p:cNvPr id="13" name="テキスト ボックス 12">
            <a:extLst>
              <a:ext uri="{FF2B5EF4-FFF2-40B4-BE49-F238E27FC236}">
                <a16:creationId xmlns:a16="http://schemas.microsoft.com/office/drawing/2014/main" id="{03A8782A-D331-880F-BF30-062A717E6ADF}"/>
              </a:ext>
            </a:extLst>
          </p:cNvPr>
          <p:cNvSpPr txBox="1"/>
          <p:nvPr/>
        </p:nvSpPr>
        <p:spPr>
          <a:xfrm>
            <a:off x="2116732" y="3319929"/>
            <a:ext cx="648072" cy="369332"/>
          </a:xfrm>
          <a:prstGeom prst="rect">
            <a:avLst/>
          </a:prstGeom>
          <a:noFill/>
        </p:spPr>
        <p:txBody>
          <a:bodyPr wrap="square" rtlCol="0">
            <a:spAutoFit/>
          </a:bodyPr>
          <a:lstStyle/>
          <a:p>
            <a:r>
              <a:rPr kumimoji="1" lang="ja-JP" altLang="en-US" dirty="0">
                <a:solidFill>
                  <a:srgbClr val="FF0000"/>
                </a:solidFill>
              </a:rPr>
              <a:t>つみ</a:t>
            </a:r>
          </a:p>
        </p:txBody>
      </p:sp>
      <p:sp>
        <p:nvSpPr>
          <p:cNvPr id="14" name="テキスト ボックス 13">
            <a:extLst>
              <a:ext uri="{FF2B5EF4-FFF2-40B4-BE49-F238E27FC236}">
                <a16:creationId xmlns:a16="http://schemas.microsoft.com/office/drawing/2014/main" id="{ECB59D50-507A-BB94-C25D-900E3686A43A}"/>
              </a:ext>
            </a:extLst>
          </p:cNvPr>
          <p:cNvSpPr txBox="1"/>
          <p:nvPr/>
        </p:nvSpPr>
        <p:spPr>
          <a:xfrm>
            <a:off x="2955280" y="3313406"/>
            <a:ext cx="436117" cy="369332"/>
          </a:xfrm>
          <a:prstGeom prst="rect">
            <a:avLst/>
          </a:prstGeom>
          <a:noFill/>
        </p:spPr>
        <p:txBody>
          <a:bodyPr wrap="square" rtlCol="0">
            <a:spAutoFit/>
          </a:bodyPr>
          <a:lstStyle/>
          <a:p>
            <a:r>
              <a:rPr kumimoji="1" lang="ja-JP" altLang="en-US" dirty="0">
                <a:solidFill>
                  <a:srgbClr val="FF0000"/>
                </a:solidFill>
              </a:rPr>
              <a:t>と</a:t>
            </a:r>
          </a:p>
        </p:txBody>
      </p:sp>
      <p:sp>
        <p:nvSpPr>
          <p:cNvPr id="15" name="テキスト ボックス 14">
            <a:extLst>
              <a:ext uri="{FF2B5EF4-FFF2-40B4-BE49-F238E27FC236}">
                <a16:creationId xmlns:a16="http://schemas.microsoft.com/office/drawing/2014/main" id="{4063D865-DB97-D6A2-42CB-65CB144E00DD}"/>
              </a:ext>
            </a:extLst>
          </p:cNvPr>
          <p:cNvSpPr txBox="1"/>
          <p:nvPr/>
        </p:nvSpPr>
        <p:spPr>
          <a:xfrm>
            <a:off x="4341845" y="3313406"/>
            <a:ext cx="900100" cy="369332"/>
          </a:xfrm>
          <a:prstGeom prst="rect">
            <a:avLst/>
          </a:prstGeom>
          <a:noFill/>
        </p:spPr>
        <p:txBody>
          <a:bodyPr wrap="square" rtlCol="0">
            <a:spAutoFit/>
          </a:bodyPr>
          <a:lstStyle/>
          <a:p>
            <a:r>
              <a:rPr kumimoji="1" lang="ja-JP" altLang="en-US" dirty="0">
                <a:solidFill>
                  <a:srgbClr val="FF0000"/>
                </a:solidFill>
              </a:rPr>
              <a:t>ばあい</a:t>
            </a:r>
          </a:p>
        </p:txBody>
      </p:sp>
      <p:sp>
        <p:nvSpPr>
          <p:cNvPr id="17" name="テキスト ボックス 16">
            <a:extLst>
              <a:ext uri="{FF2B5EF4-FFF2-40B4-BE49-F238E27FC236}">
                <a16:creationId xmlns:a16="http://schemas.microsoft.com/office/drawing/2014/main" id="{ADB56D71-B5AB-40E6-A73B-5EC89EC93838}"/>
              </a:ext>
            </a:extLst>
          </p:cNvPr>
          <p:cNvSpPr txBox="1"/>
          <p:nvPr/>
        </p:nvSpPr>
        <p:spPr>
          <a:xfrm>
            <a:off x="1155908" y="1586829"/>
            <a:ext cx="862152" cy="369332"/>
          </a:xfrm>
          <a:prstGeom prst="rect">
            <a:avLst/>
          </a:prstGeom>
          <a:noFill/>
        </p:spPr>
        <p:txBody>
          <a:bodyPr wrap="square" rtlCol="0">
            <a:spAutoFit/>
          </a:bodyPr>
          <a:lstStyle/>
          <a:p>
            <a:r>
              <a:rPr kumimoji="1" lang="ja-JP" altLang="en-US" dirty="0"/>
              <a:t>なまえ</a:t>
            </a:r>
          </a:p>
        </p:txBody>
      </p:sp>
      <p:sp>
        <p:nvSpPr>
          <p:cNvPr id="18" name="テキスト ボックス 17">
            <a:extLst>
              <a:ext uri="{FF2B5EF4-FFF2-40B4-BE49-F238E27FC236}">
                <a16:creationId xmlns:a16="http://schemas.microsoft.com/office/drawing/2014/main" id="{A7654974-07E6-7471-389D-637433129B7A}"/>
              </a:ext>
            </a:extLst>
          </p:cNvPr>
          <p:cNvSpPr txBox="1"/>
          <p:nvPr/>
        </p:nvSpPr>
        <p:spPr>
          <a:xfrm>
            <a:off x="2182817" y="1576792"/>
            <a:ext cx="436117" cy="369332"/>
          </a:xfrm>
          <a:prstGeom prst="rect">
            <a:avLst/>
          </a:prstGeom>
          <a:noFill/>
        </p:spPr>
        <p:txBody>
          <a:bodyPr wrap="square" rtlCol="0">
            <a:spAutoFit/>
          </a:bodyPr>
          <a:lstStyle/>
          <a:p>
            <a:r>
              <a:rPr kumimoji="1" lang="ja-JP" altLang="en-US" dirty="0"/>
              <a:t>か</a:t>
            </a:r>
          </a:p>
        </p:txBody>
      </p:sp>
      <p:sp>
        <p:nvSpPr>
          <p:cNvPr id="19" name="テキスト ボックス 18">
            <a:extLst>
              <a:ext uri="{FF2B5EF4-FFF2-40B4-BE49-F238E27FC236}">
                <a16:creationId xmlns:a16="http://schemas.microsoft.com/office/drawing/2014/main" id="{6755CE70-74FA-E862-C932-71A1CFA6D438}"/>
              </a:ext>
            </a:extLst>
          </p:cNvPr>
          <p:cNvSpPr txBox="1"/>
          <p:nvPr/>
        </p:nvSpPr>
        <p:spPr>
          <a:xfrm>
            <a:off x="3633660" y="1582440"/>
            <a:ext cx="436117" cy="369332"/>
          </a:xfrm>
          <a:prstGeom prst="rect">
            <a:avLst/>
          </a:prstGeom>
          <a:noFill/>
        </p:spPr>
        <p:txBody>
          <a:bodyPr wrap="square" rtlCol="0">
            <a:spAutoFit/>
          </a:bodyPr>
          <a:lstStyle/>
          <a:p>
            <a:r>
              <a:rPr kumimoji="1" lang="ja-JP" altLang="en-US" dirty="0"/>
              <a:t>か</a:t>
            </a:r>
          </a:p>
        </p:txBody>
      </p:sp>
      <p:sp>
        <p:nvSpPr>
          <p:cNvPr id="20" name="テキスト ボックス 19">
            <a:extLst>
              <a:ext uri="{FF2B5EF4-FFF2-40B4-BE49-F238E27FC236}">
                <a16:creationId xmlns:a16="http://schemas.microsoft.com/office/drawing/2014/main" id="{8F40CE18-31B5-52CC-6553-D03F68977298}"/>
              </a:ext>
            </a:extLst>
          </p:cNvPr>
          <p:cNvSpPr txBox="1"/>
          <p:nvPr/>
        </p:nvSpPr>
        <p:spPr>
          <a:xfrm>
            <a:off x="4320390" y="1586829"/>
            <a:ext cx="378627" cy="369332"/>
          </a:xfrm>
          <a:prstGeom prst="rect">
            <a:avLst/>
          </a:prstGeom>
          <a:noFill/>
        </p:spPr>
        <p:txBody>
          <a:bodyPr wrap="square" rtlCol="0">
            <a:spAutoFit/>
          </a:bodyPr>
          <a:lstStyle/>
          <a:p>
            <a:r>
              <a:rPr kumimoji="1" lang="ja-JP" altLang="en-US" dirty="0"/>
              <a:t>こ</a:t>
            </a:r>
          </a:p>
        </p:txBody>
      </p:sp>
      <p:sp>
        <p:nvSpPr>
          <p:cNvPr id="21" name="テキスト ボックス 20">
            <a:extLst>
              <a:ext uri="{FF2B5EF4-FFF2-40B4-BE49-F238E27FC236}">
                <a16:creationId xmlns:a16="http://schemas.microsoft.com/office/drawing/2014/main" id="{09971C37-0A17-5711-2A92-C7E97812FFAC}"/>
              </a:ext>
            </a:extLst>
          </p:cNvPr>
          <p:cNvSpPr txBox="1"/>
          <p:nvPr/>
        </p:nvSpPr>
        <p:spPr>
          <a:xfrm>
            <a:off x="7153016" y="1572134"/>
            <a:ext cx="1224136" cy="369332"/>
          </a:xfrm>
          <a:prstGeom prst="rect">
            <a:avLst/>
          </a:prstGeom>
          <a:noFill/>
        </p:spPr>
        <p:txBody>
          <a:bodyPr wrap="square" rtlCol="0">
            <a:spAutoFit/>
          </a:bodyPr>
          <a:lstStyle/>
          <a:p>
            <a:r>
              <a:rPr kumimoji="1" lang="ja-JP" altLang="en-US" dirty="0"/>
              <a:t>ひがいしゃ</a:t>
            </a:r>
          </a:p>
        </p:txBody>
      </p:sp>
      <p:sp>
        <p:nvSpPr>
          <p:cNvPr id="22" name="テキスト ボックス 21">
            <a:extLst>
              <a:ext uri="{FF2B5EF4-FFF2-40B4-BE49-F238E27FC236}">
                <a16:creationId xmlns:a16="http://schemas.microsoft.com/office/drawing/2014/main" id="{CAF247C1-E011-0DBC-859A-673C3BF63532}"/>
              </a:ext>
            </a:extLst>
          </p:cNvPr>
          <p:cNvSpPr txBox="1"/>
          <p:nvPr/>
        </p:nvSpPr>
        <p:spPr>
          <a:xfrm>
            <a:off x="1149585" y="2162918"/>
            <a:ext cx="436117" cy="369332"/>
          </a:xfrm>
          <a:prstGeom prst="rect">
            <a:avLst/>
          </a:prstGeom>
          <a:noFill/>
        </p:spPr>
        <p:txBody>
          <a:bodyPr wrap="square" rtlCol="0">
            <a:spAutoFit/>
          </a:bodyPr>
          <a:lstStyle/>
          <a:p>
            <a:r>
              <a:rPr kumimoji="1" lang="ja-JP" altLang="en-US" dirty="0"/>
              <a:t>か</a:t>
            </a:r>
          </a:p>
        </p:txBody>
      </p:sp>
      <p:sp>
        <p:nvSpPr>
          <p:cNvPr id="23" name="テキスト ボックス 22">
            <a:extLst>
              <a:ext uri="{FF2B5EF4-FFF2-40B4-BE49-F238E27FC236}">
                <a16:creationId xmlns:a16="http://schemas.microsoft.com/office/drawing/2014/main" id="{E94CD204-E17B-7864-1D52-AA34DA4D753A}"/>
              </a:ext>
            </a:extLst>
          </p:cNvPr>
          <p:cNvSpPr txBox="1"/>
          <p:nvPr/>
        </p:nvSpPr>
        <p:spPr>
          <a:xfrm>
            <a:off x="1828746" y="2169945"/>
            <a:ext cx="378627" cy="369332"/>
          </a:xfrm>
          <a:prstGeom prst="rect">
            <a:avLst/>
          </a:prstGeom>
          <a:noFill/>
        </p:spPr>
        <p:txBody>
          <a:bodyPr wrap="square" rtlCol="0">
            <a:spAutoFit/>
          </a:bodyPr>
          <a:lstStyle/>
          <a:p>
            <a:r>
              <a:rPr kumimoji="1" lang="ja-JP" altLang="en-US" dirty="0"/>
              <a:t>こ</a:t>
            </a:r>
          </a:p>
        </p:txBody>
      </p:sp>
      <p:sp>
        <p:nvSpPr>
          <p:cNvPr id="24" name="テキスト ボックス 23">
            <a:extLst>
              <a:ext uri="{FF2B5EF4-FFF2-40B4-BE49-F238E27FC236}">
                <a16:creationId xmlns:a16="http://schemas.microsoft.com/office/drawing/2014/main" id="{46E1C0A6-2DA7-9128-A03F-0A41A9F912EE}"/>
              </a:ext>
            </a:extLst>
          </p:cNvPr>
          <p:cNvSpPr txBox="1"/>
          <p:nvPr/>
        </p:nvSpPr>
        <p:spPr>
          <a:xfrm>
            <a:off x="3173339" y="2163217"/>
            <a:ext cx="648072" cy="369332"/>
          </a:xfrm>
          <a:prstGeom prst="rect">
            <a:avLst/>
          </a:prstGeom>
          <a:noFill/>
        </p:spPr>
        <p:txBody>
          <a:bodyPr wrap="square" rtlCol="0">
            <a:spAutoFit/>
          </a:bodyPr>
          <a:lstStyle/>
          <a:p>
            <a:r>
              <a:rPr kumimoji="1" lang="ja-JP" altLang="en-US" dirty="0"/>
              <a:t>ひと</a:t>
            </a:r>
          </a:p>
        </p:txBody>
      </p:sp>
      <p:sp>
        <p:nvSpPr>
          <p:cNvPr id="25" name="テキスト ボックス 24">
            <a:extLst>
              <a:ext uri="{FF2B5EF4-FFF2-40B4-BE49-F238E27FC236}">
                <a16:creationId xmlns:a16="http://schemas.microsoft.com/office/drawing/2014/main" id="{8182F0A3-48C9-4ACB-B3ED-D646DA50EC44}"/>
              </a:ext>
            </a:extLst>
          </p:cNvPr>
          <p:cNvSpPr txBox="1"/>
          <p:nvPr/>
        </p:nvSpPr>
        <p:spPr>
          <a:xfrm>
            <a:off x="4859125" y="2164217"/>
            <a:ext cx="1224136" cy="369332"/>
          </a:xfrm>
          <a:prstGeom prst="rect">
            <a:avLst/>
          </a:prstGeom>
          <a:noFill/>
        </p:spPr>
        <p:txBody>
          <a:bodyPr wrap="square" rtlCol="0">
            <a:spAutoFit/>
          </a:bodyPr>
          <a:lstStyle/>
          <a:p>
            <a:r>
              <a:rPr kumimoji="1" lang="ja-JP" altLang="en-US" dirty="0"/>
              <a:t>せいきゅう</a:t>
            </a:r>
          </a:p>
        </p:txBody>
      </p:sp>
      <p:sp>
        <p:nvSpPr>
          <p:cNvPr id="26" name="テキスト ボックス 25">
            <a:extLst>
              <a:ext uri="{FF2B5EF4-FFF2-40B4-BE49-F238E27FC236}">
                <a16:creationId xmlns:a16="http://schemas.microsoft.com/office/drawing/2014/main" id="{F4C0DBFB-D779-1CE0-DD98-AF3BDC6309DF}"/>
              </a:ext>
            </a:extLst>
          </p:cNvPr>
          <p:cNvSpPr txBox="1"/>
          <p:nvPr/>
        </p:nvSpPr>
        <p:spPr>
          <a:xfrm>
            <a:off x="7178488" y="2158931"/>
            <a:ext cx="378627" cy="369332"/>
          </a:xfrm>
          <a:prstGeom prst="rect">
            <a:avLst/>
          </a:prstGeom>
          <a:noFill/>
        </p:spPr>
        <p:txBody>
          <a:bodyPr wrap="square" rtlCol="0">
            <a:spAutoFit/>
          </a:bodyPr>
          <a:lstStyle/>
          <a:p>
            <a:r>
              <a:rPr kumimoji="1" lang="ja-JP" altLang="en-US" dirty="0"/>
              <a:t>か</a:t>
            </a:r>
          </a:p>
        </p:txBody>
      </p:sp>
      <p:sp>
        <p:nvSpPr>
          <p:cNvPr id="27" name="テキスト ボックス 26">
            <a:extLst>
              <a:ext uri="{FF2B5EF4-FFF2-40B4-BE49-F238E27FC236}">
                <a16:creationId xmlns:a16="http://schemas.microsoft.com/office/drawing/2014/main" id="{E59F195F-3C49-DE89-AF86-1B2337509B30}"/>
              </a:ext>
            </a:extLst>
          </p:cNvPr>
          <p:cNvSpPr txBox="1"/>
          <p:nvPr/>
        </p:nvSpPr>
        <p:spPr>
          <a:xfrm>
            <a:off x="7911078" y="2158931"/>
            <a:ext cx="378627" cy="369332"/>
          </a:xfrm>
          <a:prstGeom prst="rect">
            <a:avLst/>
          </a:prstGeom>
          <a:noFill/>
        </p:spPr>
        <p:txBody>
          <a:bodyPr wrap="square" rtlCol="0">
            <a:spAutoFit/>
          </a:bodyPr>
          <a:lstStyle/>
          <a:p>
            <a:r>
              <a:rPr kumimoji="1" lang="ja-JP" altLang="en-US" dirty="0"/>
              <a:t>こ</a:t>
            </a:r>
          </a:p>
        </p:txBody>
      </p:sp>
      <p:sp>
        <p:nvSpPr>
          <p:cNvPr id="28" name="テキスト ボックス 27">
            <a:extLst>
              <a:ext uri="{FF2B5EF4-FFF2-40B4-BE49-F238E27FC236}">
                <a16:creationId xmlns:a16="http://schemas.microsoft.com/office/drawing/2014/main" id="{1C3BD77D-4C31-0EFA-9DD9-AEF26219BFD2}"/>
              </a:ext>
            </a:extLst>
          </p:cNvPr>
          <p:cNvSpPr txBox="1"/>
          <p:nvPr/>
        </p:nvSpPr>
        <p:spPr>
          <a:xfrm>
            <a:off x="1043607" y="2762047"/>
            <a:ext cx="648072" cy="369332"/>
          </a:xfrm>
          <a:prstGeom prst="rect">
            <a:avLst/>
          </a:prstGeom>
          <a:noFill/>
        </p:spPr>
        <p:txBody>
          <a:bodyPr wrap="square" rtlCol="0">
            <a:spAutoFit/>
          </a:bodyPr>
          <a:lstStyle/>
          <a:p>
            <a:r>
              <a:rPr kumimoji="1" lang="ja-JP" altLang="en-US" dirty="0"/>
              <a:t>ひと</a:t>
            </a:r>
          </a:p>
        </p:txBody>
      </p:sp>
      <p:sp>
        <p:nvSpPr>
          <p:cNvPr id="29" name="テキスト ボックス 28">
            <a:extLst>
              <a:ext uri="{FF2B5EF4-FFF2-40B4-BE49-F238E27FC236}">
                <a16:creationId xmlns:a16="http://schemas.microsoft.com/office/drawing/2014/main" id="{A7ED1E7A-23E4-F834-7175-5F746D49123D}"/>
              </a:ext>
            </a:extLst>
          </p:cNvPr>
          <p:cNvSpPr txBox="1"/>
          <p:nvPr/>
        </p:nvSpPr>
        <p:spPr>
          <a:xfrm>
            <a:off x="1798720" y="2749819"/>
            <a:ext cx="648072" cy="369332"/>
          </a:xfrm>
          <a:prstGeom prst="rect">
            <a:avLst/>
          </a:prstGeom>
          <a:noFill/>
        </p:spPr>
        <p:txBody>
          <a:bodyPr wrap="square" rtlCol="0">
            <a:spAutoFit/>
          </a:bodyPr>
          <a:lstStyle/>
          <a:p>
            <a:r>
              <a:rPr kumimoji="1" lang="ja-JP" altLang="en-US" dirty="0"/>
              <a:t>しら</a:t>
            </a:r>
          </a:p>
        </p:txBody>
      </p:sp>
      <p:sp>
        <p:nvSpPr>
          <p:cNvPr id="30" name="テキスト ボックス 29">
            <a:extLst>
              <a:ext uri="{FF2B5EF4-FFF2-40B4-BE49-F238E27FC236}">
                <a16:creationId xmlns:a16="http://schemas.microsoft.com/office/drawing/2014/main" id="{55551DB9-0FBB-244E-D2C1-D0DB400294F7}"/>
              </a:ext>
            </a:extLst>
          </p:cNvPr>
          <p:cNvSpPr txBox="1"/>
          <p:nvPr/>
        </p:nvSpPr>
        <p:spPr>
          <a:xfrm>
            <a:off x="1149585" y="3906102"/>
            <a:ext cx="862152" cy="369332"/>
          </a:xfrm>
          <a:prstGeom prst="rect">
            <a:avLst/>
          </a:prstGeom>
          <a:noFill/>
        </p:spPr>
        <p:txBody>
          <a:bodyPr wrap="square" rtlCol="0">
            <a:spAutoFit/>
          </a:bodyPr>
          <a:lstStyle/>
          <a:p>
            <a:r>
              <a:rPr kumimoji="1" lang="ja-JP" altLang="en-US" dirty="0"/>
              <a:t>たにん</a:t>
            </a:r>
          </a:p>
        </p:txBody>
      </p:sp>
      <p:sp>
        <p:nvSpPr>
          <p:cNvPr id="31" name="テキスト ボックス 30">
            <a:extLst>
              <a:ext uri="{FF2B5EF4-FFF2-40B4-BE49-F238E27FC236}">
                <a16:creationId xmlns:a16="http://schemas.microsoft.com/office/drawing/2014/main" id="{3FD6D145-6222-F3D1-6632-CE78BBA8A78A}"/>
              </a:ext>
            </a:extLst>
          </p:cNvPr>
          <p:cNvSpPr txBox="1"/>
          <p:nvPr/>
        </p:nvSpPr>
        <p:spPr>
          <a:xfrm>
            <a:off x="2116732" y="3908852"/>
            <a:ext cx="862152" cy="369332"/>
          </a:xfrm>
          <a:prstGeom prst="rect">
            <a:avLst/>
          </a:prstGeom>
          <a:noFill/>
        </p:spPr>
        <p:txBody>
          <a:bodyPr wrap="square" rtlCol="0">
            <a:spAutoFit/>
          </a:bodyPr>
          <a:lstStyle/>
          <a:p>
            <a:r>
              <a:rPr kumimoji="1" lang="ja-JP" altLang="en-US" dirty="0"/>
              <a:t>きず</a:t>
            </a:r>
          </a:p>
        </p:txBody>
      </p:sp>
      <p:sp>
        <p:nvSpPr>
          <p:cNvPr id="14336" name="テキスト ボックス 14335">
            <a:extLst>
              <a:ext uri="{FF2B5EF4-FFF2-40B4-BE49-F238E27FC236}">
                <a16:creationId xmlns:a16="http://schemas.microsoft.com/office/drawing/2014/main" id="{D70D84E7-E8F7-789C-EF1A-CE67AFE9F1D2}"/>
              </a:ext>
            </a:extLst>
          </p:cNvPr>
          <p:cNvSpPr txBox="1"/>
          <p:nvPr/>
        </p:nvSpPr>
        <p:spPr>
          <a:xfrm>
            <a:off x="4696452" y="3915258"/>
            <a:ext cx="436117" cy="369332"/>
          </a:xfrm>
          <a:prstGeom prst="rect">
            <a:avLst/>
          </a:prstGeom>
          <a:noFill/>
        </p:spPr>
        <p:txBody>
          <a:bodyPr wrap="square" rtlCol="0">
            <a:spAutoFit/>
          </a:bodyPr>
          <a:lstStyle/>
          <a:p>
            <a:r>
              <a:rPr kumimoji="1" lang="ja-JP" altLang="en-US" dirty="0"/>
              <a:t>か</a:t>
            </a:r>
          </a:p>
        </p:txBody>
      </p:sp>
      <p:sp>
        <p:nvSpPr>
          <p:cNvPr id="14337" name="テキスト ボックス 14336">
            <a:extLst>
              <a:ext uri="{FF2B5EF4-FFF2-40B4-BE49-F238E27FC236}">
                <a16:creationId xmlns:a16="http://schemas.microsoft.com/office/drawing/2014/main" id="{28675F64-B193-5F23-192B-6168E38B1921}"/>
              </a:ext>
            </a:extLst>
          </p:cNvPr>
          <p:cNvSpPr txBox="1"/>
          <p:nvPr/>
        </p:nvSpPr>
        <p:spPr>
          <a:xfrm>
            <a:off x="5364088" y="3916030"/>
            <a:ext cx="378627" cy="369332"/>
          </a:xfrm>
          <a:prstGeom prst="rect">
            <a:avLst/>
          </a:prstGeom>
          <a:noFill/>
        </p:spPr>
        <p:txBody>
          <a:bodyPr wrap="square" rtlCol="0">
            <a:spAutoFit/>
          </a:bodyPr>
          <a:lstStyle/>
          <a:p>
            <a:r>
              <a:rPr kumimoji="1" lang="ja-JP" altLang="en-US" dirty="0"/>
              <a:t>こ</a:t>
            </a:r>
          </a:p>
        </p:txBody>
      </p:sp>
      <p:sp>
        <p:nvSpPr>
          <p:cNvPr id="14338" name="テキスト ボックス 14337">
            <a:extLst>
              <a:ext uri="{FF2B5EF4-FFF2-40B4-BE49-F238E27FC236}">
                <a16:creationId xmlns:a16="http://schemas.microsoft.com/office/drawing/2014/main" id="{7CE974A3-4733-B068-F743-598720531DFB}"/>
              </a:ext>
            </a:extLst>
          </p:cNvPr>
          <p:cNvSpPr txBox="1"/>
          <p:nvPr/>
        </p:nvSpPr>
        <p:spPr>
          <a:xfrm>
            <a:off x="6802022" y="3890730"/>
            <a:ext cx="1331360" cy="369332"/>
          </a:xfrm>
          <a:prstGeom prst="rect">
            <a:avLst/>
          </a:prstGeom>
          <a:noFill/>
        </p:spPr>
        <p:txBody>
          <a:bodyPr wrap="square" rtlCol="0">
            <a:spAutoFit/>
          </a:bodyPr>
          <a:lstStyle/>
          <a:p>
            <a:r>
              <a:rPr kumimoji="1" lang="ja-JP" altLang="en-US" dirty="0"/>
              <a:t>ぶじょくざい</a:t>
            </a:r>
          </a:p>
        </p:txBody>
      </p:sp>
      <p:sp>
        <p:nvSpPr>
          <p:cNvPr id="14340" name="テキスト ボックス 14339">
            <a:extLst>
              <a:ext uri="{FF2B5EF4-FFF2-40B4-BE49-F238E27FC236}">
                <a16:creationId xmlns:a16="http://schemas.microsoft.com/office/drawing/2014/main" id="{8FC78DE4-FA4F-8674-F17E-E0F73A92D797}"/>
              </a:ext>
            </a:extLst>
          </p:cNvPr>
          <p:cNvSpPr txBox="1"/>
          <p:nvPr/>
        </p:nvSpPr>
        <p:spPr>
          <a:xfrm>
            <a:off x="8100391" y="3890730"/>
            <a:ext cx="635197" cy="369332"/>
          </a:xfrm>
          <a:prstGeom prst="rect">
            <a:avLst/>
          </a:prstGeom>
          <a:noFill/>
        </p:spPr>
        <p:txBody>
          <a:bodyPr wrap="square" rtlCol="0">
            <a:spAutoFit/>
          </a:bodyPr>
          <a:lstStyle/>
          <a:p>
            <a:r>
              <a:rPr kumimoji="1" lang="ja-JP" altLang="en-US" dirty="0"/>
              <a:t>めい</a:t>
            </a:r>
          </a:p>
        </p:txBody>
      </p:sp>
      <p:sp>
        <p:nvSpPr>
          <p:cNvPr id="14341" name="テキスト ボックス 14340">
            <a:extLst>
              <a:ext uri="{FF2B5EF4-FFF2-40B4-BE49-F238E27FC236}">
                <a16:creationId xmlns:a16="http://schemas.microsoft.com/office/drawing/2014/main" id="{0EC609A3-2D56-112C-3189-BDB7F87500E2}"/>
              </a:ext>
            </a:extLst>
          </p:cNvPr>
          <p:cNvSpPr txBox="1"/>
          <p:nvPr/>
        </p:nvSpPr>
        <p:spPr>
          <a:xfrm>
            <a:off x="1113216" y="4482743"/>
            <a:ext cx="1301772" cy="369332"/>
          </a:xfrm>
          <a:prstGeom prst="rect">
            <a:avLst/>
          </a:prstGeom>
          <a:noFill/>
        </p:spPr>
        <p:txBody>
          <a:bodyPr wrap="square" rtlCol="0">
            <a:spAutoFit/>
          </a:bodyPr>
          <a:lstStyle/>
          <a:p>
            <a:r>
              <a:rPr kumimoji="1" lang="ja-JP" altLang="en-US" dirty="0"/>
              <a:t>きそんざい</a:t>
            </a:r>
          </a:p>
        </p:txBody>
      </p:sp>
      <p:sp>
        <p:nvSpPr>
          <p:cNvPr id="14342" name="テキスト ボックス 14341">
            <a:extLst>
              <a:ext uri="{FF2B5EF4-FFF2-40B4-BE49-F238E27FC236}">
                <a16:creationId xmlns:a16="http://schemas.microsoft.com/office/drawing/2014/main" id="{A2AD5805-2C55-5C4A-7F50-12C9A9C877EC}"/>
              </a:ext>
            </a:extLst>
          </p:cNvPr>
          <p:cNvSpPr txBox="1"/>
          <p:nvPr/>
        </p:nvSpPr>
        <p:spPr>
          <a:xfrm>
            <a:off x="2700266" y="4491097"/>
            <a:ext cx="4732493" cy="369332"/>
          </a:xfrm>
          <a:prstGeom prst="rect">
            <a:avLst/>
          </a:prstGeom>
          <a:noFill/>
        </p:spPr>
        <p:txBody>
          <a:bodyPr wrap="square" rtlCol="0">
            <a:spAutoFit/>
          </a:bodyPr>
          <a:lstStyle/>
          <a:p>
            <a:r>
              <a:rPr kumimoji="1" lang="ja-JP" altLang="en-US" dirty="0"/>
              <a:t>ぎふけんめいわくこういぼうしじょうれいいはん</a:t>
            </a:r>
          </a:p>
        </p:txBody>
      </p:sp>
      <p:sp>
        <p:nvSpPr>
          <p:cNvPr id="14344" name="テキスト ボックス 14343">
            <a:extLst>
              <a:ext uri="{FF2B5EF4-FFF2-40B4-BE49-F238E27FC236}">
                <a16:creationId xmlns:a16="http://schemas.microsoft.com/office/drawing/2014/main" id="{BAF5A601-37BA-CC05-6656-8660C3EFBB22}"/>
              </a:ext>
            </a:extLst>
          </p:cNvPr>
          <p:cNvSpPr txBox="1"/>
          <p:nvPr/>
        </p:nvSpPr>
        <p:spPr>
          <a:xfrm>
            <a:off x="8100391" y="4477255"/>
            <a:ext cx="648072" cy="369332"/>
          </a:xfrm>
          <a:prstGeom prst="rect">
            <a:avLst/>
          </a:prstGeom>
          <a:noFill/>
        </p:spPr>
        <p:txBody>
          <a:bodyPr wrap="square" rtlCol="0">
            <a:spAutoFit/>
          </a:bodyPr>
          <a:lstStyle/>
          <a:p>
            <a:r>
              <a:rPr kumimoji="1" lang="ja-JP" altLang="en-US" dirty="0"/>
              <a:t>つみ</a:t>
            </a:r>
          </a:p>
        </p:txBody>
      </p:sp>
      <p:sp>
        <p:nvSpPr>
          <p:cNvPr id="14345" name="テキスト ボックス 14344">
            <a:extLst>
              <a:ext uri="{FF2B5EF4-FFF2-40B4-BE49-F238E27FC236}">
                <a16:creationId xmlns:a16="http://schemas.microsoft.com/office/drawing/2014/main" id="{CD6E8B65-DA06-A169-05AF-5B52A9E43645}"/>
              </a:ext>
            </a:extLst>
          </p:cNvPr>
          <p:cNvSpPr txBox="1"/>
          <p:nvPr/>
        </p:nvSpPr>
        <p:spPr>
          <a:xfrm>
            <a:off x="1149585" y="5041174"/>
            <a:ext cx="378627" cy="369332"/>
          </a:xfrm>
          <a:prstGeom prst="rect">
            <a:avLst/>
          </a:prstGeom>
          <a:noFill/>
        </p:spPr>
        <p:txBody>
          <a:bodyPr wrap="square" rtlCol="0">
            <a:spAutoFit/>
          </a:bodyPr>
          <a:lstStyle/>
          <a:p>
            <a:r>
              <a:rPr kumimoji="1" lang="ja-JP" altLang="en-US" dirty="0"/>
              <a:t>と</a:t>
            </a:r>
          </a:p>
        </p:txBody>
      </p:sp>
      <p:sp>
        <p:nvSpPr>
          <p:cNvPr id="14346" name="テキスト ボックス 14345">
            <a:extLst>
              <a:ext uri="{FF2B5EF4-FFF2-40B4-BE49-F238E27FC236}">
                <a16:creationId xmlns:a16="http://schemas.microsoft.com/office/drawing/2014/main" id="{945924B1-046D-D5FC-BD6F-A7FAA52F547E}"/>
              </a:ext>
            </a:extLst>
          </p:cNvPr>
          <p:cNvSpPr txBox="1"/>
          <p:nvPr/>
        </p:nvSpPr>
        <p:spPr>
          <a:xfrm>
            <a:off x="2547808" y="5052359"/>
            <a:ext cx="862152" cy="369332"/>
          </a:xfrm>
          <a:prstGeom prst="rect">
            <a:avLst/>
          </a:prstGeom>
          <a:noFill/>
        </p:spPr>
        <p:txBody>
          <a:bodyPr wrap="square" rtlCol="0">
            <a:spAutoFit/>
          </a:bodyPr>
          <a:lstStyle/>
          <a:p>
            <a:r>
              <a:rPr kumimoji="1" lang="ja-JP" altLang="en-US" dirty="0"/>
              <a:t>ばあい</a:t>
            </a:r>
          </a:p>
        </p:txBody>
      </p:sp>
      <p:sp>
        <p:nvSpPr>
          <p:cNvPr id="6" name="テキスト ボックス 5">
            <a:extLst>
              <a:ext uri="{FF2B5EF4-FFF2-40B4-BE49-F238E27FC236}">
                <a16:creationId xmlns:a16="http://schemas.microsoft.com/office/drawing/2014/main" id="{D14A5533-4BDC-2A7E-9B0B-F86EC40BC8F1}"/>
              </a:ext>
            </a:extLst>
          </p:cNvPr>
          <p:cNvSpPr txBox="1"/>
          <p:nvPr/>
        </p:nvSpPr>
        <p:spPr>
          <a:xfrm>
            <a:off x="800374" y="4464533"/>
            <a:ext cx="436117" cy="369332"/>
          </a:xfrm>
          <a:prstGeom prst="rect">
            <a:avLst/>
          </a:prstGeom>
          <a:noFill/>
        </p:spPr>
        <p:txBody>
          <a:bodyPr wrap="square" rtlCol="0">
            <a:spAutoFit/>
          </a:bodyPr>
          <a:lstStyle/>
          <a:p>
            <a:r>
              <a:rPr kumimoji="1" lang="ja-JP" altLang="en-US" dirty="0"/>
              <a:t>よ</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animEffect transition="in" filter="fade">
                                      <p:cBhvr>
                                        <p:cTn id="7" dur="500"/>
                                        <p:tgtEl>
                                          <p:spTgt spid="16">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6">
                                            <p:txEl>
                                              <p:pRg st="1" end="1"/>
                                            </p:txEl>
                                          </p:spTgt>
                                        </p:tgtEl>
                                        <p:attrNameLst>
                                          <p:attrName>style.visibility</p:attrName>
                                        </p:attrNameLst>
                                      </p:cBhvr>
                                      <p:to>
                                        <p:strVal val="visible"/>
                                      </p:to>
                                    </p:set>
                                    <p:animEffect transition="in" filter="fade">
                                      <p:cBhvr>
                                        <p:cTn id="10" dur="500"/>
                                        <p:tgtEl>
                                          <p:spTgt spid="16">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6">
                                            <p:txEl>
                                              <p:pRg st="2" end="2"/>
                                            </p:txEl>
                                          </p:spTgt>
                                        </p:tgtEl>
                                        <p:attrNameLst>
                                          <p:attrName>style.visibility</p:attrName>
                                        </p:attrNameLst>
                                      </p:cBhvr>
                                      <p:to>
                                        <p:strVal val="visible"/>
                                      </p:to>
                                    </p:set>
                                    <p:animEffect transition="in" filter="fade">
                                      <p:cBhvr>
                                        <p:cTn id="13" dur="500"/>
                                        <p:tgtEl>
                                          <p:spTgt spid="16">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16">
                                            <p:txEl>
                                              <p:pRg st="3" end="3"/>
                                            </p:txEl>
                                          </p:spTgt>
                                        </p:tgtEl>
                                        <p:attrNameLst>
                                          <p:attrName>style.visibility</p:attrName>
                                        </p:attrNameLst>
                                      </p:cBhvr>
                                      <p:to>
                                        <p:strVal val="visible"/>
                                      </p:to>
                                    </p:set>
                                    <p:animEffect transition="in" filter="fade">
                                      <p:cBhvr>
                                        <p:cTn id="16" dur="500"/>
                                        <p:tgtEl>
                                          <p:spTgt spid="16">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16">
                                            <p:txEl>
                                              <p:pRg st="4" end="4"/>
                                            </p:txEl>
                                          </p:spTgt>
                                        </p:tgtEl>
                                        <p:attrNameLst>
                                          <p:attrName>style.visibility</p:attrName>
                                        </p:attrNameLst>
                                      </p:cBhvr>
                                      <p:to>
                                        <p:strVal val="visible"/>
                                      </p:to>
                                    </p:set>
                                    <p:animEffect transition="in" filter="fade">
                                      <p:cBhvr>
                                        <p:cTn id="21" dur="500"/>
                                        <p:tgtEl>
                                          <p:spTgt spid="16">
                                            <p:txEl>
                                              <p:pRg st="4" end="4"/>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16">
                                            <p:txEl>
                                              <p:pRg st="5" end="5"/>
                                            </p:txEl>
                                          </p:spTgt>
                                        </p:tgtEl>
                                        <p:attrNameLst>
                                          <p:attrName>style.visibility</p:attrName>
                                        </p:attrNameLst>
                                      </p:cBhvr>
                                      <p:to>
                                        <p:strVal val="visible"/>
                                      </p:to>
                                    </p:set>
                                    <p:animEffect transition="in" filter="fade">
                                      <p:cBhvr>
                                        <p:cTn id="24" dur="500"/>
                                        <p:tgtEl>
                                          <p:spTgt spid="16">
                                            <p:txEl>
                                              <p:pRg st="5" end="5"/>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16">
                                            <p:txEl>
                                              <p:pRg st="6" end="6"/>
                                            </p:txEl>
                                          </p:spTgt>
                                        </p:tgtEl>
                                        <p:attrNameLst>
                                          <p:attrName>style.visibility</p:attrName>
                                        </p:attrNameLst>
                                      </p:cBhvr>
                                      <p:to>
                                        <p:strVal val="visible"/>
                                      </p:to>
                                    </p:set>
                                    <p:animEffect transition="in" filter="fade">
                                      <p:cBhvr>
                                        <p:cTn id="27" dur="500"/>
                                        <p:tgtEl>
                                          <p:spTgt spid="16">
                                            <p:txEl>
                                              <p:pRg st="6" end="6"/>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16">
                                            <p:txEl>
                                              <p:pRg st="7" end="7"/>
                                            </p:txEl>
                                          </p:spTgt>
                                        </p:tgtEl>
                                        <p:attrNameLst>
                                          <p:attrName>style.visibility</p:attrName>
                                        </p:attrNameLst>
                                      </p:cBhvr>
                                      <p:to>
                                        <p:strVal val="visible"/>
                                      </p:to>
                                    </p:set>
                                    <p:animEffect transition="in" filter="fade">
                                      <p:cBhvr>
                                        <p:cTn id="30" dur="500"/>
                                        <p:tgtEl>
                                          <p:spTgt spid="16">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sp>
        <p:nvSpPr>
          <p:cNvPr id="16" name="テキスト ボックス 4"/>
          <p:cNvSpPr>
            <a:spLocks noChangeArrowheads="1"/>
          </p:cNvSpPr>
          <p:nvPr/>
        </p:nvSpPr>
        <p:spPr bwMode="auto">
          <a:xfrm>
            <a:off x="359568" y="1184417"/>
            <a:ext cx="8424863" cy="460784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ts val="600"/>
              </a:spcBef>
              <a:spcAft>
                <a:spcPts val="600"/>
              </a:spcAft>
              <a:buSzPct val="100000"/>
              <a:defRPr/>
            </a:pPr>
            <a:r>
              <a:rPr lang="ja-JP" altLang="en-US"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侮辱罪</a:t>
            </a:r>
            <a:endParaRPr lang="en-US" altLang="ja-JP"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600"/>
              </a:spcAft>
              <a:buSzPct val="100000"/>
              <a:defRPr/>
            </a:pPr>
            <a:endParaRPr lang="en-US" altLang="ja-JP"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600"/>
              </a:spcAft>
              <a:buSzPct val="100000"/>
              <a:defRPr/>
            </a:pPr>
            <a:endParaRPr lang="en-US" altLang="ja-JP"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600"/>
              </a:spcAft>
              <a:buSzPct val="100000"/>
              <a:defRPr/>
            </a:pPr>
            <a:r>
              <a:rPr lang="ja-JP" altLang="en-US"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名誉棄損罪</a:t>
            </a:r>
            <a:endParaRPr lang="en-US" altLang="ja-JP"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600"/>
              </a:spcAft>
              <a:buSzPct val="100000"/>
              <a:defRPr/>
            </a:pPr>
            <a:endParaRPr lang="en-US" altLang="ja-JP"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600"/>
              </a:spcAft>
              <a:buSzPct val="100000"/>
              <a:defRPr/>
            </a:pPr>
            <a:endParaRPr lang="en-US" altLang="ja-JP"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600"/>
              </a:spcAft>
              <a:buSzPct val="100000"/>
              <a:defRPr/>
            </a:pPr>
            <a:r>
              <a:rPr lang="ja-JP" altLang="en-US"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岐阜県迷惑行為防止条例違反</a:t>
            </a:r>
          </a:p>
        </p:txBody>
      </p:sp>
      <p:grpSp>
        <p:nvGrpSpPr>
          <p:cNvPr id="2" name="グループ化 1">
            <a:extLst>
              <a:ext uri="{FF2B5EF4-FFF2-40B4-BE49-F238E27FC236}">
                <a16:creationId xmlns:a16="http://schemas.microsoft.com/office/drawing/2014/main" id="{A04C83B8-8393-8B3D-6466-7262979F5243}"/>
              </a:ext>
            </a:extLst>
          </p:cNvPr>
          <p:cNvGrpSpPr/>
          <p:nvPr/>
        </p:nvGrpSpPr>
        <p:grpSpPr>
          <a:xfrm>
            <a:off x="-39627" y="-8792"/>
            <a:ext cx="9240838" cy="868363"/>
            <a:chOff x="-11015" y="-20908"/>
            <a:chExt cx="9240838" cy="868363"/>
          </a:xfrm>
        </p:grpSpPr>
        <p:pic>
          <p:nvPicPr>
            <p:cNvPr id="4" name="正方形/長方形 2">
              <a:extLst>
                <a:ext uri="{FF2B5EF4-FFF2-40B4-BE49-F238E27FC236}">
                  <a16:creationId xmlns:a16="http://schemas.microsoft.com/office/drawing/2014/main" id="{09CAF72B-CFC1-E517-1B78-CB66BC7E17D4}"/>
                </a:ext>
              </a:extLst>
            </p:cNvPr>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1015" y="-20908"/>
              <a:ext cx="9240838" cy="8683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834">
              <a:extLst>
                <a:ext uri="{FF2B5EF4-FFF2-40B4-BE49-F238E27FC236}">
                  <a16:creationId xmlns:a16="http://schemas.microsoft.com/office/drawing/2014/main" id="{3992F10F-1AB4-AD72-CA30-B41AD7627359}"/>
                </a:ext>
              </a:extLst>
            </p:cNvPr>
            <p:cNvSpPr>
              <a:spLocks noChangeArrowheads="1"/>
            </p:cNvSpPr>
            <p:nvPr/>
          </p:nvSpPr>
          <p:spPr bwMode="auto">
            <a:xfrm>
              <a:off x="0" y="58062"/>
              <a:ext cx="9144000" cy="764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28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⑥注意してほしいポイント</a:t>
              </a:r>
            </a:p>
          </p:txBody>
        </p:sp>
        <p:sp>
          <p:nvSpPr>
            <p:cNvPr id="7" name="テキスト ボックス 6">
              <a:extLst>
                <a:ext uri="{FF2B5EF4-FFF2-40B4-BE49-F238E27FC236}">
                  <a16:creationId xmlns:a16="http://schemas.microsoft.com/office/drawing/2014/main" id="{F03534D3-4F6F-1558-6270-1C961CC0EDDD}"/>
                </a:ext>
              </a:extLst>
            </p:cNvPr>
            <p:cNvSpPr txBox="1"/>
            <p:nvPr/>
          </p:nvSpPr>
          <p:spPr>
            <a:xfrm>
              <a:off x="306620" y="-20908"/>
              <a:ext cx="1044733" cy="338554"/>
            </a:xfrm>
            <a:prstGeom prst="rect">
              <a:avLst/>
            </a:prstGeom>
            <a:noFill/>
          </p:spPr>
          <p:txBody>
            <a:bodyPr wrap="square" rtlCol="0">
              <a:spAutoFit/>
            </a:bodyPr>
            <a:lstStyle/>
            <a:p>
              <a:pPr algn="dist"/>
              <a:r>
                <a:rPr kumimoji="1" lang="ja-JP" altLang="en-US" sz="1600" spc="-300" dirty="0">
                  <a:solidFill>
                    <a:schemeClr val="bg1"/>
                  </a:solidFill>
                </a:rPr>
                <a:t>ちゅうい</a:t>
              </a:r>
            </a:p>
          </p:txBody>
        </p:sp>
      </p:grpSp>
      <p:grpSp>
        <p:nvGrpSpPr>
          <p:cNvPr id="8" name="グループ化 7">
            <a:extLst>
              <a:ext uri="{FF2B5EF4-FFF2-40B4-BE49-F238E27FC236}">
                <a16:creationId xmlns:a16="http://schemas.microsoft.com/office/drawing/2014/main" id="{383086EE-99BE-0CA8-F575-09E5DF4DB4B6}"/>
              </a:ext>
            </a:extLst>
          </p:cNvPr>
          <p:cNvGrpSpPr/>
          <p:nvPr/>
        </p:nvGrpSpPr>
        <p:grpSpPr>
          <a:xfrm>
            <a:off x="8100392" y="72473"/>
            <a:ext cx="863625" cy="740587"/>
            <a:chOff x="6321425" y="66675"/>
            <a:chExt cx="914400" cy="703263"/>
          </a:xfrm>
        </p:grpSpPr>
        <p:sp>
          <p:nvSpPr>
            <p:cNvPr id="3" name="フローチャート: 抜出し 2"/>
            <p:cNvSpPr/>
            <p:nvPr/>
          </p:nvSpPr>
          <p:spPr>
            <a:xfrm>
              <a:off x="6321425" y="66675"/>
              <a:ext cx="914400" cy="703263"/>
            </a:xfrm>
            <a:prstGeom prst="flowChartExtract">
              <a:avLst/>
            </a:prstGeom>
            <a:solidFill>
              <a:srgbClr val="FFFF00"/>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buSzPct val="100000"/>
                <a:defRPr/>
              </a:pPr>
              <a:endParaRPr kumimoji="1" lang="ja-JP" altLang="en-US" sz="9600" dirty="0">
                <a:solidFill>
                  <a:schemeClr val="tx1"/>
                </a:solidFill>
              </a:endParaRPr>
            </a:p>
          </p:txBody>
        </p:sp>
        <p:sp>
          <p:nvSpPr>
            <p:cNvPr id="14343" name="テキスト ボックス 3"/>
            <p:cNvSpPr txBox="1">
              <a:spLocks noChangeArrowheads="1"/>
            </p:cNvSpPr>
            <p:nvPr/>
          </p:nvSpPr>
          <p:spPr bwMode="auto">
            <a:xfrm>
              <a:off x="6435725" y="187325"/>
              <a:ext cx="800100" cy="55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pPr eaLnBrk="1" hangingPunct="1">
                <a:buSzPct val="100000"/>
              </a:pPr>
              <a:r>
                <a:rPr kumimoji="1" lang="ja-JP" altLang="en-US" sz="4000" dirty="0">
                  <a:latin typeface="HGP創英角ｺﾞｼｯｸUB" panose="020B0900000000000000" pitchFamily="50" charset="-128"/>
                  <a:ea typeface="HGP創英角ｺﾞｼｯｸUB" panose="020B0900000000000000" pitchFamily="50" charset="-128"/>
                </a:rPr>
                <a:t>！</a:t>
              </a:r>
            </a:p>
          </p:txBody>
        </p:sp>
      </p:grpSp>
      <p:sp>
        <p:nvSpPr>
          <p:cNvPr id="14338" name="テキスト ボックス 14337">
            <a:extLst>
              <a:ext uri="{FF2B5EF4-FFF2-40B4-BE49-F238E27FC236}">
                <a16:creationId xmlns:a16="http://schemas.microsoft.com/office/drawing/2014/main" id="{7CE974A3-4733-B068-F743-598720531DFB}"/>
              </a:ext>
            </a:extLst>
          </p:cNvPr>
          <p:cNvSpPr txBox="1"/>
          <p:nvPr/>
        </p:nvSpPr>
        <p:spPr>
          <a:xfrm>
            <a:off x="379518" y="960332"/>
            <a:ext cx="1331360" cy="369332"/>
          </a:xfrm>
          <a:prstGeom prst="rect">
            <a:avLst/>
          </a:prstGeom>
          <a:noFill/>
        </p:spPr>
        <p:txBody>
          <a:bodyPr wrap="square" rtlCol="0">
            <a:spAutoFit/>
          </a:bodyPr>
          <a:lstStyle/>
          <a:p>
            <a:r>
              <a:rPr kumimoji="1" lang="ja-JP" altLang="en-US" dirty="0"/>
              <a:t>ぶじょくざい</a:t>
            </a:r>
          </a:p>
        </p:txBody>
      </p:sp>
      <p:sp>
        <p:nvSpPr>
          <p:cNvPr id="14340" name="テキスト ボックス 14339">
            <a:extLst>
              <a:ext uri="{FF2B5EF4-FFF2-40B4-BE49-F238E27FC236}">
                <a16:creationId xmlns:a16="http://schemas.microsoft.com/office/drawing/2014/main" id="{8FC78DE4-FA4F-8674-F17E-E0F73A92D797}"/>
              </a:ext>
            </a:extLst>
          </p:cNvPr>
          <p:cNvSpPr txBox="1"/>
          <p:nvPr/>
        </p:nvSpPr>
        <p:spPr>
          <a:xfrm>
            <a:off x="355716" y="2730058"/>
            <a:ext cx="635197" cy="369332"/>
          </a:xfrm>
          <a:prstGeom prst="rect">
            <a:avLst/>
          </a:prstGeom>
          <a:noFill/>
        </p:spPr>
        <p:txBody>
          <a:bodyPr wrap="square" rtlCol="0">
            <a:spAutoFit/>
          </a:bodyPr>
          <a:lstStyle/>
          <a:p>
            <a:r>
              <a:rPr kumimoji="1" lang="ja-JP" altLang="en-US" dirty="0"/>
              <a:t>めい</a:t>
            </a:r>
          </a:p>
        </p:txBody>
      </p:sp>
      <p:sp>
        <p:nvSpPr>
          <p:cNvPr id="14341" name="テキスト ボックス 14340">
            <a:extLst>
              <a:ext uri="{FF2B5EF4-FFF2-40B4-BE49-F238E27FC236}">
                <a16:creationId xmlns:a16="http://schemas.microsoft.com/office/drawing/2014/main" id="{0EC609A3-2D56-112C-3189-BDB7F87500E2}"/>
              </a:ext>
            </a:extLst>
          </p:cNvPr>
          <p:cNvSpPr txBox="1"/>
          <p:nvPr/>
        </p:nvSpPr>
        <p:spPr>
          <a:xfrm>
            <a:off x="1167787" y="2733735"/>
            <a:ext cx="1301772" cy="369332"/>
          </a:xfrm>
          <a:prstGeom prst="rect">
            <a:avLst/>
          </a:prstGeom>
          <a:noFill/>
        </p:spPr>
        <p:txBody>
          <a:bodyPr wrap="square" rtlCol="0">
            <a:spAutoFit/>
          </a:bodyPr>
          <a:lstStyle/>
          <a:p>
            <a:r>
              <a:rPr kumimoji="1" lang="ja-JP" altLang="en-US" dirty="0"/>
              <a:t>きそんざい</a:t>
            </a:r>
          </a:p>
        </p:txBody>
      </p:sp>
      <p:sp>
        <p:nvSpPr>
          <p:cNvPr id="14342" name="テキスト ボックス 14341">
            <a:extLst>
              <a:ext uri="{FF2B5EF4-FFF2-40B4-BE49-F238E27FC236}">
                <a16:creationId xmlns:a16="http://schemas.microsoft.com/office/drawing/2014/main" id="{A2AD5805-2C55-5C4A-7F50-12C9A9C877EC}"/>
              </a:ext>
            </a:extLst>
          </p:cNvPr>
          <p:cNvSpPr txBox="1"/>
          <p:nvPr/>
        </p:nvSpPr>
        <p:spPr>
          <a:xfrm>
            <a:off x="539552" y="4437112"/>
            <a:ext cx="4732493" cy="369332"/>
          </a:xfrm>
          <a:prstGeom prst="rect">
            <a:avLst/>
          </a:prstGeom>
          <a:noFill/>
        </p:spPr>
        <p:txBody>
          <a:bodyPr wrap="square" rtlCol="0">
            <a:spAutoFit/>
          </a:bodyPr>
          <a:lstStyle/>
          <a:p>
            <a:r>
              <a:rPr kumimoji="1" lang="ja-JP" altLang="en-US" dirty="0"/>
              <a:t>ぎふけんめいわくこういぼうしじょうれいいはん</a:t>
            </a:r>
          </a:p>
        </p:txBody>
      </p:sp>
      <p:sp>
        <p:nvSpPr>
          <p:cNvPr id="6" name="テキスト ボックス 5">
            <a:extLst>
              <a:ext uri="{FF2B5EF4-FFF2-40B4-BE49-F238E27FC236}">
                <a16:creationId xmlns:a16="http://schemas.microsoft.com/office/drawing/2014/main" id="{D14A5533-4BDC-2A7E-9B0B-F86EC40BC8F1}"/>
              </a:ext>
            </a:extLst>
          </p:cNvPr>
          <p:cNvSpPr txBox="1"/>
          <p:nvPr/>
        </p:nvSpPr>
        <p:spPr>
          <a:xfrm>
            <a:off x="814040" y="2721826"/>
            <a:ext cx="436117" cy="369332"/>
          </a:xfrm>
          <a:prstGeom prst="rect">
            <a:avLst/>
          </a:prstGeom>
          <a:noFill/>
        </p:spPr>
        <p:txBody>
          <a:bodyPr wrap="square" rtlCol="0">
            <a:spAutoFit/>
          </a:bodyPr>
          <a:lstStyle/>
          <a:p>
            <a:r>
              <a:rPr kumimoji="1" lang="ja-JP" altLang="en-US" dirty="0"/>
              <a:t>よ</a:t>
            </a:r>
          </a:p>
        </p:txBody>
      </p:sp>
      <p:sp>
        <p:nvSpPr>
          <p:cNvPr id="14347" name="テキスト ボックス 14346">
            <a:extLst>
              <a:ext uri="{FF2B5EF4-FFF2-40B4-BE49-F238E27FC236}">
                <a16:creationId xmlns:a16="http://schemas.microsoft.com/office/drawing/2014/main" id="{1C91D85E-FB4D-5A21-4697-ED107814ACD2}"/>
              </a:ext>
            </a:extLst>
          </p:cNvPr>
          <p:cNvSpPr txBox="1"/>
          <p:nvPr/>
        </p:nvSpPr>
        <p:spPr>
          <a:xfrm>
            <a:off x="2438969" y="2868922"/>
            <a:ext cx="6345461" cy="869533"/>
          </a:xfrm>
          <a:prstGeom prst="rect">
            <a:avLst/>
          </a:prstGeom>
          <a:noFill/>
        </p:spPr>
        <p:txBody>
          <a:bodyPr wrap="square" rtlCol="0">
            <a:spAutoFit/>
          </a:bodyPr>
          <a:lstStyle/>
          <a:p>
            <a:pPr>
              <a:lnSpc>
                <a:spcPct val="150000"/>
              </a:lnSpc>
            </a:pPr>
            <a:r>
              <a:rPr kumimoji="1" lang="ja-JP" altLang="en-US" dirty="0"/>
              <a:t>多くの人が見えるところで、事実を示して、他人の名誉を傷つけたり、評価を下げたりする行為によって処罰される犯罪のこと</a:t>
            </a:r>
          </a:p>
        </p:txBody>
      </p:sp>
      <p:grpSp>
        <p:nvGrpSpPr>
          <p:cNvPr id="89903" name="グループ化 89902">
            <a:extLst>
              <a:ext uri="{FF2B5EF4-FFF2-40B4-BE49-F238E27FC236}">
                <a16:creationId xmlns:a16="http://schemas.microsoft.com/office/drawing/2014/main" id="{A68963CD-6BDB-EEC8-EE18-17DDC4ACDFB8}"/>
              </a:ext>
            </a:extLst>
          </p:cNvPr>
          <p:cNvGrpSpPr/>
          <p:nvPr/>
        </p:nvGrpSpPr>
        <p:grpSpPr>
          <a:xfrm>
            <a:off x="1979712" y="1014193"/>
            <a:ext cx="5904656" cy="954213"/>
            <a:chOff x="1979712" y="1014193"/>
            <a:chExt cx="5904656" cy="954213"/>
          </a:xfrm>
        </p:grpSpPr>
        <p:sp>
          <p:nvSpPr>
            <p:cNvPr id="14339" name="テキスト ボックス 14338">
              <a:extLst>
                <a:ext uri="{FF2B5EF4-FFF2-40B4-BE49-F238E27FC236}">
                  <a16:creationId xmlns:a16="http://schemas.microsoft.com/office/drawing/2014/main" id="{79928086-BC22-EF5F-0B4C-B680BB13F97E}"/>
                </a:ext>
              </a:extLst>
            </p:cNvPr>
            <p:cNvSpPr txBox="1"/>
            <p:nvPr/>
          </p:nvSpPr>
          <p:spPr>
            <a:xfrm>
              <a:off x="1979712" y="1098873"/>
              <a:ext cx="5904656" cy="869533"/>
            </a:xfrm>
            <a:prstGeom prst="rect">
              <a:avLst/>
            </a:prstGeom>
            <a:noFill/>
          </p:spPr>
          <p:txBody>
            <a:bodyPr wrap="square" rtlCol="0">
              <a:spAutoFit/>
            </a:bodyPr>
            <a:lstStyle/>
            <a:p>
              <a:pPr>
                <a:lnSpc>
                  <a:spcPct val="150000"/>
                </a:lnSpc>
              </a:pPr>
              <a:r>
                <a:rPr kumimoji="1" lang="ja-JP" altLang="en-US" dirty="0"/>
                <a:t>多くの人が見えるところで、評価を下げたり、見た目をけなしたりする行為によって処罰される犯罪のこと</a:t>
              </a:r>
            </a:p>
          </p:txBody>
        </p:sp>
        <p:sp>
          <p:nvSpPr>
            <p:cNvPr id="14349" name="テキスト ボックス 14348">
              <a:extLst>
                <a:ext uri="{FF2B5EF4-FFF2-40B4-BE49-F238E27FC236}">
                  <a16:creationId xmlns:a16="http://schemas.microsoft.com/office/drawing/2014/main" id="{59CBAE28-7FD5-B62B-9F01-44504D6D4831}"/>
                </a:ext>
              </a:extLst>
            </p:cNvPr>
            <p:cNvSpPr txBox="1"/>
            <p:nvPr/>
          </p:nvSpPr>
          <p:spPr>
            <a:xfrm>
              <a:off x="1979712" y="1027826"/>
              <a:ext cx="535003" cy="261610"/>
            </a:xfrm>
            <a:prstGeom prst="rect">
              <a:avLst/>
            </a:prstGeom>
            <a:noFill/>
          </p:spPr>
          <p:txBody>
            <a:bodyPr wrap="square" rtlCol="0">
              <a:spAutoFit/>
            </a:bodyPr>
            <a:lstStyle/>
            <a:p>
              <a:r>
                <a:rPr kumimoji="1" lang="ja-JP" altLang="en-US" sz="1100" dirty="0"/>
                <a:t>おお</a:t>
              </a:r>
            </a:p>
          </p:txBody>
        </p:sp>
        <p:sp>
          <p:nvSpPr>
            <p:cNvPr id="14350" name="テキスト ボックス 14349">
              <a:extLst>
                <a:ext uri="{FF2B5EF4-FFF2-40B4-BE49-F238E27FC236}">
                  <a16:creationId xmlns:a16="http://schemas.microsoft.com/office/drawing/2014/main" id="{A6BD784A-0631-9061-2912-D4389A859E42}"/>
                </a:ext>
              </a:extLst>
            </p:cNvPr>
            <p:cNvSpPr txBox="1"/>
            <p:nvPr/>
          </p:nvSpPr>
          <p:spPr>
            <a:xfrm>
              <a:off x="2545926" y="1027826"/>
              <a:ext cx="535003" cy="261610"/>
            </a:xfrm>
            <a:prstGeom prst="rect">
              <a:avLst/>
            </a:prstGeom>
            <a:noFill/>
          </p:spPr>
          <p:txBody>
            <a:bodyPr wrap="square" rtlCol="0">
              <a:spAutoFit/>
            </a:bodyPr>
            <a:lstStyle/>
            <a:p>
              <a:r>
                <a:rPr kumimoji="1" lang="ja-JP" altLang="en-US" sz="1100" dirty="0"/>
                <a:t>ひと</a:t>
              </a:r>
            </a:p>
          </p:txBody>
        </p:sp>
        <p:sp>
          <p:nvSpPr>
            <p:cNvPr id="14351" name="テキスト ボックス 14350">
              <a:extLst>
                <a:ext uri="{FF2B5EF4-FFF2-40B4-BE49-F238E27FC236}">
                  <a16:creationId xmlns:a16="http://schemas.microsoft.com/office/drawing/2014/main" id="{D9B3E853-0C18-69BE-E777-26DC861EF48A}"/>
                </a:ext>
              </a:extLst>
            </p:cNvPr>
            <p:cNvSpPr txBox="1"/>
            <p:nvPr/>
          </p:nvSpPr>
          <p:spPr>
            <a:xfrm>
              <a:off x="3080930" y="1027826"/>
              <a:ext cx="268834" cy="261610"/>
            </a:xfrm>
            <a:prstGeom prst="rect">
              <a:avLst/>
            </a:prstGeom>
            <a:noFill/>
          </p:spPr>
          <p:txBody>
            <a:bodyPr wrap="square" rtlCol="0">
              <a:spAutoFit/>
            </a:bodyPr>
            <a:lstStyle/>
            <a:p>
              <a:r>
                <a:rPr kumimoji="1" lang="ja-JP" altLang="en-US" sz="1100" dirty="0"/>
                <a:t>み</a:t>
              </a:r>
            </a:p>
          </p:txBody>
        </p:sp>
        <p:sp>
          <p:nvSpPr>
            <p:cNvPr id="14352" name="テキスト ボックス 14351">
              <a:extLst>
                <a:ext uri="{FF2B5EF4-FFF2-40B4-BE49-F238E27FC236}">
                  <a16:creationId xmlns:a16="http://schemas.microsoft.com/office/drawing/2014/main" id="{6011DDBD-08BF-0681-7C6A-9E27D4D9CFD9}"/>
                </a:ext>
              </a:extLst>
            </p:cNvPr>
            <p:cNvSpPr txBox="1"/>
            <p:nvPr/>
          </p:nvSpPr>
          <p:spPr>
            <a:xfrm>
              <a:off x="4543388" y="1016162"/>
              <a:ext cx="699550" cy="261610"/>
            </a:xfrm>
            <a:prstGeom prst="rect">
              <a:avLst/>
            </a:prstGeom>
            <a:noFill/>
          </p:spPr>
          <p:txBody>
            <a:bodyPr wrap="square" rtlCol="0">
              <a:spAutoFit/>
            </a:bodyPr>
            <a:lstStyle/>
            <a:p>
              <a:r>
                <a:rPr kumimoji="1" lang="ja-JP" altLang="en-US" sz="1100" dirty="0"/>
                <a:t>ひょうか</a:t>
              </a:r>
            </a:p>
          </p:txBody>
        </p:sp>
        <p:sp>
          <p:nvSpPr>
            <p:cNvPr id="14353" name="テキスト ボックス 14352">
              <a:extLst>
                <a:ext uri="{FF2B5EF4-FFF2-40B4-BE49-F238E27FC236}">
                  <a16:creationId xmlns:a16="http://schemas.microsoft.com/office/drawing/2014/main" id="{B98D44BA-84C5-302A-3301-959138682B70}"/>
                </a:ext>
              </a:extLst>
            </p:cNvPr>
            <p:cNvSpPr txBox="1"/>
            <p:nvPr/>
          </p:nvSpPr>
          <p:spPr>
            <a:xfrm>
              <a:off x="5264128" y="1030041"/>
              <a:ext cx="268834" cy="261610"/>
            </a:xfrm>
            <a:prstGeom prst="rect">
              <a:avLst/>
            </a:prstGeom>
            <a:noFill/>
          </p:spPr>
          <p:txBody>
            <a:bodyPr wrap="square" rtlCol="0">
              <a:spAutoFit/>
            </a:bodyPr>
            <a:lstStyle/>
            <a:p>
              <a:r>
                <a:rPr kumimoji="1" lang="ja-JP" altLang="en-US" sz="1100" dirty="0"/>
                <a:t>さ</a:t>
              </a:r>
            </a:p>
          </p:txBody>
        </p:sp>
        <p:sp>
          <p:nvSpPr>
            <p:cNvPr id="14354" name="テキスト ボックス 14353">
              <a:extLst>
                <a:ext uri="{FF2B5EF4-FFF2-40B4-BE49-F238E27FC236}">
                  <a16:creationId xmlns:a16="http://schemas.microsoft.com/office/drawing/2014/main" id="{19994141-F23C-88E5-3F0C-5380C28C462E}"/>
                </a:ext>
              </a:extLst>
            </p:cNvPr>
            <p:cNvSpPr txBox="1"/>
            <p:nvPr/>
          </p:nvSpPr>
          <p:spPr>
            <a:xfrm>
              <a:off x="6262527" y="1014707"/>
              <a:ext cx="297425" cy="261610"/>
            </a:xfrm>
            <a:prstGeom prst="rect">
              <a:avLst/>
            </a:prstGeom>
            <a:noFill/>
          </p:spPr>
          <p:txBody>
            <a:bodyPr wrap="square" rtlCol="0">
              <a:spAutoFit/>
            </a:bodyPr>
            <a:lstStyle/>
            <a:p>
              <a:r>
                <a:rPr kumimoji="1" lang="ja-JP" altLang="en-US" sz="1100" dirty="0"/>
                <a:t>み</a:t>
              </a:r>
            </a:p>
          </p:txBody>
        </p:sp>
        <p:sp>
          <p:nvSpPr>
            <p:cNvPr id="14355" name="テキスト ボックス 14354">
              <a:extLst>
                <a:ext uri="{FF2B5EF4-FFF2-40B4-BE49-F238E27FC236}">
                  <a16:creationId xmlns:a16="http://schemas.microsoft.com/office/drawing/2014/main" id="{24A12974-48A6-6A8A-85D9-8E7A332DF641}"/>
                </a:ext>
              </a:extLst>
            </p:cNvPr>
            <p:cNvSpPr txBox="1"/>
            <p:nvPr/>
          </p:nvSpPr>
          <p:spPr>
            <a:xfrm>
              <a:off x="6680073" y="1014193"/>
              <a:ext cx="297425" cy="261610"/>
            </a:xfrm>
            <a:prstGeom prst="rect">
              <a:avLst/>
            </a:prstGeom>
            <a:noFill/>
          </p:spPr>
          <p:txBody>
            <a:bodyPr wrap="square" rtlCol="0">
              <a:spAutoFit/>
            </a:bodyPr>
            <a:lstStyle/>
            <a:p>
              <a:r>
                <a:rPr kumimoji="1" lang="ja-JP" altLang="en-US" sz="1100" dirty="0"/>
                <a:t>め</a:t>
              </a:r>
            </a:p>
          </p:txBody>
        </p:sp>
        <p:sp>
          <p:nvSpPr>
            <p:cNvPr id="14356" name="テキスト ボックス 14355">
              <a:extLst>
                <a:ext uri="{FF2B5EF4-FFF2-40B4-BE49-F238E27FC236}">
                  <a16:creationId xmlns:a16="http://schemas.microsoft.com/office/drawing/2014/main" id="{B5632755-B8B7-79C3-56BE-B10541FB3567}"/>
                </a:ext>
              </a:extLst>
            </p:cNvPr>
            <p:cNvSpPr txBox="1"/>
            <p:nvPr/>
          </p:nvSpPr>
          <p:spPr>
            <a:xfrm>
              <a:off x="2813427" y="1459018"/>
              <a:ext cx="535003" cy="261610"/>
            </a:xfrm>
            <a:prstGeom prst="rect">
              <a:avLst/>
            </a:prstGeom>
            <a:noFill/>
          </p:spPr>
          <p:txBody>
            <a:bodyPr wrap="square" rtlCol="0">
              <a:spAutoFit/>
            </a:bodyPr>
            <a:lstStyle/>
            <a:p>
              <a:r>
                <a:rPr kumimoji="1" lang="ja-JP" altLang="en-US" sz="1100" dirty="0"/>
                <a:t>こうい</a:t>
              </a:r>
            </a:p>
          </p:txBody>
        </p:sp>
        <p:sp>
          <p:nvSpPr>
            <p:cNvPr id="14357" name="テキスト ボックス 14356">
              <a:extLst>
                <a:ext uri="{FF2B5EF4-FFF2-40B4-BE49-F238E27FC236}">
                  <a16:creationId xmlns:a16="http://schemas.microsoft.com/office/drawing/2014/main" id="{B84BAAB5-C954-36F4-706F-E8F9EE5159C9}"/>
                </a:ext>
              </a:extLst>
            </p:cNvPr>
            <p:cNvSpPr txBox="1"/>
            <p:nvPr/>
          </p:nvSpPr>
          <p:spPr>
            <a:xfrm>
              <a:off x="3995936" y="1454358"/>
              <a:ext cx="670227" cy="261610"/>
            </a:xfrm>
            <a:prstGeom prst="rect">
              <a:avLst/>
            </a:prstGeom>
            <a:noFill/>
          </p:spPr>
          <p:txBody>
            <a:bodyPr wrap="square" rtlCol="0">
              <a:spAutoFit/>
            </a:bodyPr>
            <a:lstStyle/>
            <a:p>
              <a:r>
                <a:rPr kumimoji="1" lang="ja-JP" altLang="en-US" sz="1100" dirty="0"/>
                <a:t>しょばつ</a:t>
              </a:r>
            </a:p>
          </p:txBody>
        </p:sp>
        <p:sp>
          <p:nvSpPr>
            <p:cNvPr id="14358" name="テキスト ボックス 14357">
              <a:extLst>
                <a:ext uri="{FF2B5EF4-FFF2-40B4-BE49-F238E27FC236}">
                  <a16:creationId xmlns:a16="http://schemas.microsoft.com/office/drawing/2014/main" id="{3C3D8D4A-BFF1-D89B-8EDF-A64556EEF095}"/>
                </a:ext>
              </a:extLst>
            </p:cNvPr>
            <p:cNvSpPr txBox="1"/>
            <p:nvPr/>
          </p:nvSpPr>
          <p:spPr>
            <a:xfrm>
              <a:off x="5076056" y="1454358"/>
              <a:ext cx="770992" cy="261610"/>
            </a:xfrm>
            <a:prstGeom prst="rect">
              <a:avLst/>
            </a:prstGeom>
            <a:noFill/>
          </p:spPr>
          <p:txBody>
            <a:bodyPr wrap="square" rtlCol="0">
              <a:spAutoFit/>
            </a:bodyPr>
            <a:lstStyle/>
            <a:p>
              <a:r>
                <a:rPr kumimoji="1" lang="ja-JP" altLang="en-US" sz="1100" dirty="0"/>
                <a:t>はんざい</a:t>
              </a:r>
            </a:p>
          </p:txBody>
        </p:sp>
      </p:grpSp>
      <p:sp>
        <p:nvSpPr>
          <p:cNvPr id="14359" name="テキスト ボックス 14358">
            <a:extLst>
              <a:ext uri="{FF2B5EF4-FFF2-40B4-BE49-F238E27FC236}">
                <a16:creationId xmlns:a16="http://schemas.microsoft.com/office/drawing/2014/main" id="{0BF2403D-1448-E698-5D43-6DD93DCC10D6}"/>
              </a:ext>
            </a:extLst>
          </p:cNvPr>
          <p:cNvSpPr txBox="1"/>
          <p:nvPr/>
        </p:nvSpPr>
        <p:spPr>
          <a:xfrm>
            <a:off x="2438968" y="2829548"/>
            <a:ext cx="535003" cy="261610"/>
          </a:xfrm>
          <a:prstGeom prst="rect">
            <a:avLst/>
          </a:prstGeom>
          <a:noFill/>
        </p:spPr>
        <p:txBody>
          <a:bodyPr wrap="square" rtlCol="0">
            <a:spAutoFit/>
          </a:bodyPr>
          <a:lstStyle/>
          <a:p>
            <a:r>
              <a:rPr kumimoji="1" lang="ja-JP" altLang="en-US" sz="1100" dirty="0"/>
              <a:t>おお</a:t>
            </a:r>
          </a:p>
        </p:txBody>
      </p:sp>
      <p:grpSp>
        <p:nvGrpSpPr>
          <p:cNvPr id="89904" name="グループ化 89903">
            <a:extLst>
              <a:ext uri="{FF2B5EF4-FFF2-40B4-BE49-F238E27FC236}">
                <a16:creationId xmlns:a16="http://schemas.microsoft.com/office/drawing/2014/main" id="{16164DA3-430D-8E73-4C30-89EE53435672}"/>
              </a:ext>
            </a:extLst>
          </p:cNvPr>
          <p:cNvGrpSpPr/>
          <p:nvPr/>
        </p:nvGrpSpPr>
        <p:grpSpPr>
          <a:xfrm>
            <a:off x="2947845" y="2827990"/>
            <a:ext cx="5378868" cy="672880"/>
            <a:chOff x="2947845" y="2827990"/>
            <a:chExt cx="5378868" cy="672880"/>
          </a:xfrm>
        </p:grpSpPr>
        <p:sp>
          <p:nvSpPr>
            <p:cNvPr id="14360" name="テキスト ボックス 14359">
              <a:extLst>
                <a:ext uri="{FF2B5EF4-FFF2-40B4-BE49-F238E27FC236}">
                  <a16:creationId xmlns:a16="http://schemas.microsoft.com/office/drawing/2014/main" id="{153FEB79-8EED-31B0-2FAE-84F76FF755DD}"/>
                </a:ext>
              </a:extLst>
            </p:cNvPr>
            <p:cNvSpPr txBox="1"/>
            <p:nvPr/>
          </p:nvSpPr>
          <p:spPr>
            <a:xfrm>
              <a:off x="3005182" y="2829548"/>
              <a:ext cx="535003" cy="261610"/>
            </a:xfrm>
            <a:prstGeom prst="rect">
              <a:avLst/>
            </a:prstGeom>
            <a:noFill/>
          </p:spPr>
          <p:txBody>
            <a:bodyPr wrap="square" rtlCol="0">
              <a:spAutoFit/>
            </a:bodyPr>
            <a:lstStyle/>
            <a:p>
              <a:r>
                <a:rPr kumimoji="1" lang="ja-JP" altLang="en-US" sz="1100" dirty="0"/>
                <a:t>ひと</a:t>
              </a:r>
            </a:p>
          </p:txBody>
        </p:sp>
        <p:sp>
          <p:nvSpPr>
            <p:cNvPr id="14361" name="テキスト ボックス 14360">
              <a:extLst>
                <a:ext uri="{FF2B5EF4-FFF2-40B4-BE49-F238E27FC236}">
                  <a16:creationId xmlns:a16="http://schemas.microsoft.com/office/drawing/2014/main" id="{A91BAA03-D057-D80A-2E94-10629931F20D}"/>
                </a:ext>
              </a:extLst>
            </p:cNvPr>
            <p:cNvSpPr txBox="1"/>
            <p:nvPr/>
          </p:nvSpPr>
          <p:spPr>
            <a:xfrm>
              <a:off x="3540185" y="2829548"/>
              <a:ext cx="268834" cy="261610"/>
            </a:xfrm>
            <a:prstGeom prst="rect">
              <a:avLst/>
            </a:prstGeom>
            <a:noFill/>
          </p:spPr>
          <p:txBody>
            <a:bodyPr wrap="square" rtlCol="0">
              <a:spAutoFit/>
            </a:bodyPr>
            <a:lstStyle/>
            <a:p>
              <a:r>
                <a:rPr kumimoji="1" lang="ja-JP" altLang="en-US" sz="1100" dirty="0"/>
                <a:t>み</a:t>
              </a:r>
            </a:p>
          </p:txBody>
        </p:sp>
        <p:sp>
          <p:nvSpPr>
            <p:cNvPr id="14362" name="テキスト ボックス 14361">
              <a:extLst>
                <a:ext uri="{FF2B5EF4-FFF2-40B4-BE49-F238E27FC236}">
                  <a16:creationId xmlns:a16="http://schemas.microsoft.com/office/drawing/2014/main" id="{C5A186CD-3A0D-2075-8620-7D6B078D97C3}"/>
                </a:ext>
              </a:extLst>
            </p:cNvPr>
            <p:cNvSpPr txBox="1"/>
            <p:nvPr/>
          </p:nvSpPr>
          <p:spPr>
            <a:xfrm>
              <a:off x="5067771" y="2829548"/>
              <a:ext cx="654549" cy="261610"/>
            </a:xfrm>
            <a:prstGeom prst="rect">
              <a:avLst/>
            </a:prstGeom>
            <a:noFill/>
          </p:spPr>
          <p:txBody>
            <a:bodyPr wrap="square" rtlCol="0">
              <a:spAutoFit/>
            </a:bodyPr>
            <a:lstStyle/>
            <a:p>
              <a:r>
                <a:rPr kumimoji="1" lang="ja-JP" altLang="en-US" sz="1100" dirty="0"/>
                <a:t>じ　じつ</a:t>
              </a:r>
            </a:p>
          </p:txBody>
        </p:sp>
        <p:sp>
          <p:nvSpPr>
            <p:cNvPr id="14363" name="テキスト ボックス 14362">
              <a:extLst>
                <a:ext uri="{FF2B5EF4-FFF2-40B4-BE49-F238E27FC236}">
                  <a16:creationId xmlns:a16="http://schemas.microsoft.com/office/drawing/2014/main" id="{0CC33000-2D06-168E-5E76-46E65E7CF44E}"/>
                </a:ext>
              </a:extLst>
            </p:cNvPr>
            <p:cNvSpPr txBox="1"/>
            <p:nvPr/>
          </p:nvSpPr>
          <p:spPr>
            <a:xfrm>
              <a:off x="5665436" y="2829548"/>
              <a:ext cx="445968" cy="261610"/>
            </a:xfrm>
            <a:prstGeom prst="rect">
              <a:avLst/>
            </a:prstGeom>
            <a:noFill/>
          </p:spPr>
          <p:txBody>
            <a:bodyPr wrap="square" rtlCol="0">
              <a:spAutoFit/>
            </a:bodyPr>
            <a:lstStyle/>
            <a:p>
              <a:r>
                <a:rPr kumimoji="1" lang="ja-JP" altLang="en-US" sz="1100" dirty="0"/>
                <a:t>しめ</a:t>
              </a:r>
            </a:p>
          </p:txBody>
        </p:sp>
        <p:sp>
          <p:nvSpPr>
            <p:cNvPr id="14364" name="テキスト ボックス 14363">
              <a:extLst>
                <a:ext uri="{FF2B5EF4-FFF2-40B4-BE49-F238E27FC236}">
                  <a16:creationId xmlns:a16="http://schemas.microsoft.com/office/drawing/2014/main" id="{2347F2F8-9DDB-4F9A-4821-FEDDC9428CD6}"/>
                </a:ext>
              </a:extLst>
            </p:cNvPr>
            <p:cNvSpPr txBox="1"/>
            <p:nvPr/>
          </p:nvSpPr>
          <p:spPr>
            <a:xfrm>
              <a:off x="6446581" y="2829503"/>
              <a:ext cx="756168" cy="261610"/>
            </a:xfrm>
            <a:prstGeom prst="rect">
              <a:avLst/>
            </a:prstGeom>
            <a:noFill/>
          </p:spPr>
          <p:txBody>
            <a:bodyPr wrap="square" rtlCol="0">
              <a:spAutoFit/>
            </a:bodyPr>
            <a:lstStyle/>
            <a:p>
              <a:r>
                <a:rPr kumimoji="1" lang="ja-JP" altLang="en-US" sz="1100" dirty="0"/>
                <a:t>た　にん</a:t>
              </a:r>
            </a:p>
          </p:txBody>
        </p:sp>
        <p:sp>
          <p:nvSpPr>
            <p:cNvPr id="14365" name="テキスト ボックス 14364">
              <a:extLst>
                <a:ext uri="{FF2B5EF4-FFF2-40B4-BE49-F238E27FC236}">
                  <a16:creationId xmlns:a16="http://schemas.microsoft.com/office/drawing/2014/main" id="{E927DB03-021C-C55B-DBCF-71B5187BC6FE}"/>
                </a:ext>
              </a:extLst>
            </p:cNvPr>
            <p:cNvSpPr txBox="1"/>
            <p:nvPr/>
          </p:nvSpPr>
          <p:spPr>
            <a:xfrm>
              <a:off x="7124185" y="2829503"/>
              <a:ext cx="744813" cy="261610"/>
            </a:xfrm>
            <a:prstGeom prst="rect">
              <a:avLst/>
            </a:prstGeom>
            <a:noFill/>
          </p:spPr>
          <p:txBody>
            <a:bodyPr wrap="square" rtlCol="0">
              <a:spAutoFit/>
            </a:bodyPr>
            <a:lstStyle/>
            <a:p>
              <a:r>
                <a:rPr kumimoji="1" lang="ja-JP" altLang="en-US" sz="1100" dirty="0"/>
                <a:t>めい　よ</a:t>
              </a:r>
            </a:p>
          </p:txBody>
        </p:sp>
        <p:sp>
          <p:nvSpPr>
            <p:cNvPr id="14366" name="テキスト ボックス 14365">
              <a:extLst>
                <a:ext uri="{FF2B5EF4-FFF2-40B4-BE49-F238E27FC236}">
                  <a16:creationId xmlns:a16="http://schemas.microsoft.com/office/drawing/2014/main" id="{AAA5B720-F37D-6830-2C0D-BF44A8E1875F}"/>
                </a:ext>
              </a:extLst>
            </p:cNvPr>
            <p:cNvSpPr txBox="1"/>
            <p:nvPr/>
          </p:nvSpPr>
          <p:spPr>
            <a:xfrm>
              <a:off x="7791710" y="2827990"/>
              <a:ext cx="535003" cy="261610"/>
            </a:xfrm>
            <a:prstGeom prst="rect">
              <a:avLst/>
            </a:prstGeom>
            <a:noFill/>
          </p:spPr>
          <p:txBody>
            <a:bodyPr wrap="square" rtlCol="0">
              <a:spAutoFit/>
            </a:bodyPr>
            <a:lstStyle/>
            <a:p>
              <a:r>
                <a:rPr kumimoji="1" lang="ja-JP" altLang="en-US" sz="1100" dirty="0"/>
                <a:t>きず</a:t>
              </a:r>
            </a:p>
          </p:txBody>
        </p:sp>
        <p:sp>
          <p:nvSpPr>
            <p:cNvPr id="14367" name="テキスト ボックス 14366">
              <a:extLst>
                <a:ext uri="{FF2B5EF4-FFF2-40B4-BE49-F238E27FC236}">
                  <a16:creationId xmlns:a16="http://schemas.microsoft.com/office/drawing/2014/main" id="{A4A8CAEC-E0E2-BE4C-6EAF-49899A107344}"/>
                </a:ext>
              </a:extLst>
            </p:cNvPr>
            <p:cNvSpPr txBox="1"/>
            <p:nvPr/>
          </p:nvSpPr>
          <p:spPr>
            <a:xfrm>
              <a:off x="2947845" y="3220989"/>
              <a:ext cx="760059" cy="261610"/>
            </a:xfrm>
            <a:prstGeom prst="rect">
              <a:avLst/>
            </a:prstGeom>
            <a:noFill/>
          </p:spPr>
          <p:txBody>
            <a:bodyPr wrap="square" rtlCol="0">
              <a:spAutoFit/>
            </a:bodyPr>
            <a:lstStyle/>
            <a:p>
              <a:r>
                <a:rPr kumimoji="1" lang="ja-JP" altLang="en-US" sz="1100" dirty="0"/>
                <a:t>ひょうか</a:t>
              </a:r>
            </a:p>
          </p:txBody>
        </p:sp>
        <p:sp>
          <p:nvSpPr>
            <p:cNvPr id="89888" name="テキスト ボックス 89887">
              <a:extLst>
                <a:ext uri="{FF2B5EF4-FFF2-40B4-BE49-F238E27FC236}">
                  <a16:creationId xmlns:a16="http://schemas.microsoft.com/office/drawing/2014/main" id="{AAAC306D-C132-13F2-FDDB-F26BDBBF00FB}"/>
                </a:ext>
              </a:extLst>
            </p:cNvPr>
            <p:cNvSpPr txBox="1"/>
            <p:nvPr/>
          </p:nvSpPr>
          <p:spPr>
            <a:xfrm>
              <a:off x="3674601" y="3220989"/>
              <a:ext cx="268835" cy="261610"/>
            </a:xfrm>
            <a:prstGeom prst="rect">
              <a:avLst/>
            </a:prstGeom>
            <a:noFill/>
          </p:spPr>
          <p:txBody>
            <a:bodyPr wrap="square" rtlCol="0">
              <a:spAutoFit/>
            </a:bodyPr>
            <a:lstStyle/>
            <a:p>
              <a:r>
                <a:rPr kumimoji="1" lang="ja-JP" altLang="en-US" sz="1100" dirty="0"/>
                <a:t>さ</a:t>
              </a:r>
            </a:p>
          </p:txBody>
        </p:sp>
        <p:sp>
          <p:nvSpPr>
            <p:cNvPr id="89889" name="テキスト ボックス 89888">
              <a:extLst>
                <a:ext uri="{FF2B5EF4-FFF2-40B4-BE49-F238E27FC236}">
                  <a16:creationId xmlns:a16="http://schemas.microsoft.com/office/drawing/2014/main" id="{C15BBA63-C4AA-C36E-B813-9D681CF6356E}"/>
                </a:ext>
              </a:extLst>
            </p:cNvPr>
            <p:cNvSpPr txBox="1"/>
            <p:nvPr/>
          </p:nvSpPr>
          <p:spPr>
            <a:xfrm>
              <a:off x="4868863" y="3239260"/>
              <a:ext cx="654549" cy="261610"/>
            </a:xfrm>
            <a:prstGeom prst="rect">
              <a:avLst/>
            </a:prstGeom>
            <a:noFill/>
          </p:spPr>
          <p:txBody>
            <a:bodyPr wrap="square" rtlCol="0">
              <a:spAutoFit/>
            </a:bodyPr>
            <a:lstStyle/>
            <a:p>
              <a:r>
                <a:rPr kumimoji="1" lang="ja-JP" altLang="en-US" sz="1100" dirty="0"/>
                <a:t>こう　い</a:t>
              </a:r>
            </a:p>
          </p:txBody>
        </p:sp>
        <p:sp>
          <p:nvSpPr>
            <p:cNvPr id="89891" name="テキスト ボックス 89890">
              <a:extLst>
                <a:ext uri="{FF2B5EF4-FFF2-40B4-BE49-F238E27FC236}">
                  <a16:creationId xmlns:a16="http://schemas.microsoft.com/office/drawing/2014/main" id="{33C69932-5157-ECB8-C0B8-0921A5D3BBA5}"/>
                </a:ext>
              </a:extLst>
            </p:cNvPr>
            <p:cNvSpPr txBox="1"/>
            <p:nvPr/>
          </p:nvSpPr>
          <p:spPr>
            <a:xfrm>
              <a:off x="6137798" y="3220989"/>
              <a:ext cx="756168" cy="261610"/>
            </a:xfrm>
            <a:prstGeom prst="rect">
              <a:avLst/>
            </a:prstGeom>
            <a:noFill/>
          </p:spPr>
          <p:txBody>
            <a:bodyPr wrap="square" rtlCol="0">
              <a:spAutoFit/>
            </a:bodyPr>
            <a:lstStyle/>
            <a:p>
              <a:r>
                <a:rPr kumimoji="1" lang="ja-JP" altLang="en-US" sz="1100" dirty="0"/>
                <a:t>しょばつ</a:t>
              </a:r>
            </a:p>
          </p:txBody>
        </p:sp>
        <p:sp>
          <p:nvSpPr>
            <p:cNvPr id="89893" name="テキスト ボックス 89892">
              <a:extLst>
                <a:ext uri="{FF2B5EF4-FFF2-40B4-BE49-F238E27FC236}">
                  <a16:creationId xmlns:a16="http://schemas.microsoft.com/office/drawing/2014/main" id="{C1F29E32-D3C1-5293-1040-7E51942A3346}"/>
                </a:ext>
              </a:extLst>
            </p:cNvPr>
            <p:cNvSpPr txBox="1"/>
            <p:nvPr/>
          </p:nvSpPr>
          <p:spPr>
            <a:xfrm>
              <a:off x="7152564" y="3237460"/>
              <a:ext cx="770992" cy="261610"/>
            </a:xfrm>
            <a:prstGeom prst="rect">
              <a:avLst/>
            </a:prstGeom>
            <a:noFill/>
          </p:spPr>
          <p:txBody>
            <a:bodyPr wrap="square" rtlCol="0">
              <a:spAutoFit/>
            </a:bodyPr>
            <a:lstStyle/>
            <a:p>
              <a:r>
                <a:rPr kumimoji="1" lang="ja-JP" altLang="en-US" sz="1100" dirty="0"/>
                <a:t>はんざい</a:t>
              </a:r>
            </a:p>
          </p:txBody>
        </p:sp>
      </p:grpSp>
      <p:grpSp>
        <p:nvGrpSpPr>
          <p:cNvPr id="89905" name="グループ化 89904">
            <a:extLst>
              <a:ext uri="{FF2B5EF4-FFF2-40B4-BE49-F238E27FC236}">
                <a16:creationId xmlns:a16="http://schemas.microsoft.com/office/drawing/2014/main" id="{DA2D5D7B-EB44-B3C5-A659-62B7120CCA71}"/>
              </a:ext>
            </a:extLst>
          </p:cNvPr>
          <p:cNvGrpSpPr/>
          <p:nvPr/>
        </p:nvGrpSpPr>
        <p:grpSpPr>
          <a:xfrm>
            <a:off x="2438966" y="5181009"/>
            <a:ext cx="6429062" cy="927340"/>
            <a:chOff x="2438966" y="5181009"/>
            <a:chExt cx="6429062" cy="927340"/>
          </a:xfrm>
        </p:grpSpPr>
        <p:sp>
          <p:nvSpPr>
            <p:cNvPr id="14348" name="テキスト ボックス 14347">
              <a:extLst>
                <a:ext uri="{FF2B5EF4-FFF2-40B4-BE49-F238E27FC236}">
                  <a16:creationId xmlns:a16="http://schemas.microsoft.com/office/drawing/2014/main" id="{B70ACB19-5E3C-478A-9AD0-586479FA3694}"/>
                </a:ext>
              </a:extLst>
            </p:cNvPr>
            <p:cNvSpPr txBox="1"/>
            <p:nvPr/>
          </p:nvSpPr>
          <p:spPr>
            <a:xfrm>
              <a:off x="2438968" y="5238816"/>
              <a:ext cx="6345461" cy="869533"/>
            </a:xfrm>
            <a:prstGeom prst="rect">
              <a:avLst/>
            </a:prstGeom>
            <a:noFill/>
          </p:spPr>
          <p:txBody>
            <a:bodyPr wrap="square" rtlCol="0">
              <a:spAutoFit/>
            </a:bodyPr>
            <a:lstStyle/>
            <a:p>
              <a:pPr>
                <a:lnSpc>
                  <a:spcPct val="150000"/>
                </a:lnSpc>
              </a:pPr>
              <a:r>
                <a:rPr kumimoji="1" lang="ja-JP" altLang="en-US" dirty="0"/>
                <a:t>痴漢やのぞき、盗撮などの卑わいな行為やつきまといなどの嫌がらせ行為などによって処罰される犯罪のこと</a:t>
              </a:r>
            </a:p>
          </p:txBody>
        </p:sp>
        <p:sp>
          <p:nvSpPr>
            <p:cNvPr id="89894" name="テキスト ボックス 89893">
              <a:extLst>
                <a:ext uri="{FF2B5EF4-FFF2-40B4-BE49-F238E27FC236}">
                  <a16:creationId xmlns:a16="http://schemas.microsoft.com/office/drawing/2014/main" id="{0B8EA75A-5C2C-A794-8DDD-B44145AA943C}"/>
                </a:ext>
              </a:extLst>
            </p:cNvPr>
            <p:cNvSpPr txBox="1"/>
            <p:nvPr/>
          </p:nvSpPr>
          <p:spPr>
            <a:xfrm>
              <a:off x="5788960" y="5616196"/>
              <a:ext cx="770992" cy="261610"/>
            </a:xfrm>
            <a:prstGeom prst="rect">
              <a:avLst/>
            </a:prstGeom>
            <a:noFill/>
          </p:spPr>
          <p:txBody>
            <a:bodyPr wrap="square" rtlCol="0">
              <a:spAutoFit/>
            </a:bodyPr>
            <a:lstStyle/>
            <a:p>
              <a:r>
                <a:rPr kumimoji="1" lang="ja-JP" altLang="en-US" sz="1100" dirty="0"/>
                <a:t>はんざい</a:t>
              </a:r>
            </a:p>
          </p:txBody>
        </p:sp>
        <p:sp>
          <p:nvSpPr>
            <p:cNvPr id="89895" name="テキスト ボックス 89894">
              <a:extLst>
                <a:ext uri="{FF2B5EF4-FFF2-40B4-BE49-F238E27FC236}">
                  <a16:creationId xmlns:a16="http://schemas.microsoft.com/office/drawing/2014/main" id="{BEB83006-6FFD-3E1C-4C4E-B846DD613C57}"/>
                </a:ext>
              </a:extLst>
            </p:cNvPr>
            <p:cNvSpPr txBox="1"/>
            <p:nvPr/>
          </p:nvSpPr>
          <p:spPr>
            <a:xfrm>
              <a:off x="4751686" y="5604703"/>
              <a:ext cx="756168" cy="261610"/>
            </a:xfrm>
            <a:prstGeom prst="rect">
              <a:avLst/>
            </a:prstGeom>
            <a:noFill/>
          </p:spPr>
          <p:txBody>
            <a:bodyPr wrap="square" rtlCol="0">
              <a:spAutoFit/>
            </a:bodyPr>
            <a:lstStyle/>
            <a:p>
              <a:r>
                <a:rPr kumimoji="1" lang="ja-JP" altLang="en-US" sz="1100" dirty="0"/>
                <a:t>しょばつ</a:t>
              </a:r>
            </a:p>
          </p:txBody>
        </p:sp>
        <p:sp>
          <p:nvSpPr>
            <p:cNvPr id="89896" name="テキスト ボックス 89895">
              <a:extLst>
                <a:ext uri="{FF2B5EF4-FFF2-40B4-BE49-F238E27FC236}">
                  <a16:creationId xmlns:a16="http://schemas.microsoft.com/office/drawing/2014/main" id="{D7B95536-D68F-DB0D-9EA9-10CC2ED4A78A}"/>
                </a:ext>
              </a:extLst>
            </p:cNvPr>
            <p:cNvSpPr txBox="1"/>
            <p:nvPr/>
          </p:nvSpPr>
          <p:spPr>
            <a:xfrm>
              <a:off x="3080928" y="5604703"/>
              <a:ext cx="654549" cy="261610"/>
            </a:xfrm>
            <a:prstGeom prst="rect">
              <a:avLst/>
            </a:prstGeom>
            <a:noFill/>
          </p:spPr>
          <p:txBody>
            <a:bodyPr wrap="square" rtlCol="0">
              <a:spAutoFit/>
            </a:bodyPr>
            <a:lstStyle/>
            <a:p>
              <a:r>
                <a:rPr kumimoji="1" lang="ja-JP" altLang="en-US" sz="1100" dirty="0"/>
                <a:t>こう　い</a:t>
              </a:r>
            </a:p>
          </p:txBody>
        </p:sp>
        <p:sp>
          <p:nvSpPr>
            <p:cNvPr id="89897" name="テキスト ボックス 89896">
              <a:extLst>
                <a:ext uri="{FF2B5EF4-FFF2-40B4-BE49-F238E27FC236}">
                  <a16:creationId xmlns:a16="http://schemas.microsoft.com/office/drawing/2014/main" id="{E3F04718-C22D-9AB9-DEA0-1AA7028D989A}"/>
                </a:ext>
              </a:extLst>
            </p:cNvPr>
            <p:cNvSpPr txBox="1"/>
            <p:nvPr/>
          </p:nvSpPr>
          <p:spPr>
            <a:xfrm>
              <a:off x="8213479" y="5192240"/>
              <a:ext cx="654549" cy="261610"/>
            </a:xfrm>
            <a:prstGeom prst="rect">
              <a:avLst/>
            </a:prstGeom>
            <a:noFill/>
          </p:spPr>
          <p:txBody>
            <a:bodyPr wrap="square" rtlCol="0">
              <a:spAutoFit/>
            </a:bodyPr>
            <a:lstStyle/>
            <a:p>
              <a:r>
                <a:rPr kumimoji="1" lang="ja-JP" altLang="en-US" sz="1100" dirty="0"/>
                <a:t>いや</a:t>
              </a:r>
            </a:p>
          </p:txBody>
        </p:sp>
        <p:sp>
          <p:nvSpPr>
            <p:cNvPr id="89899" name="テキスト ボックス 89898">
              <a:extLst>
                <a:ext uri="{FF2B5EF4-FFF2-40B4-BE49-F238E27FC236}">
                  <a16:creationId xmlns:a16="http://schemas.microsoft.com/office/drawing/2014/main" id="{F8ED7278-D043-AB5D-42F9-A0E994E3C817}"/>
                </a:ext>
              </a:extLst>
            </p:cNvPr>
            <p:cNvSpPr txBox="1"/>
            <p:nvPr/>
          </p:nvSpPr>
          <p:spPr>
            <a:xfrm>
              <a:off x="5892912" y="5181009"/>
              <a:ext cx="654549" cy="261610"/>
            </a:xfrm>
            <a:prstGeom prst="rect">
              <a:avLst/>
            </a:prstGeom>
            <a:noFill/>
          </p:spPr>
          <p:txBody>
            <a:bodyPr wrap="square" rtlCol="0">
              <a:spAutoFit/>
            </a:bodyPr>
            <a:lstStyle/>
            <a:p>
              <a:r>
                <a:rPr kumimoji="1" lang="ja-JP" altLang="en-US" sz="1100" dirty="0"/>
                <a:t>こう　い</a:t>
              </a:r>
            </a:p>
          </p:txBody>
        </p:sp>
        <p:sp>
          <p:nvSpPr>
            <p:cNvPr id="89900" name="テキスト ボックス 89899">
              <a:extLst>
                <a:ext uri="{FF2B5EF4-FFF2-40B4-BE49-F238E27FC236}">
                  <a16:creationId xmlns:a16="http://schemas.microsoft.com/office/drawing/2014/main" id="{431BA9BE-7CE5-2585-2664-614BC1D8CE10}"/>
                </a:ext>
              </a:extLst>
            </p:cNvPr>
            <p:cNvSpPr txBox="1"/>
            <p:nvPr/>
          </p:nvSpPr>
          <p:spPr>
            <a:xfrm>
              <a:off x="5045096" y="5194642"/>
              <a:ext cx="302082" cy="261610"/>
            </a:xfrm>
            <a:prstGeom prst="rect">
              <a:avLst/>
            </a:prstGeom>
            <a:noFill/>
          </p:spPr>
          <p:txBody>
            <a:bodyPr wrap="square" rtlCol="0">
              <a:spAutoFit/>
            </a:bodyPr>
            <a:lstStyle/>
            <a:p>
              <a:r>
                <a:rPr kumimoji="1" lang="ja-JP" altLang="en-US" sz="1100" dirty="0"/>
                <a:t>ひ</a:t>
              </a:r>
            </a:p>
          </p:txBody>
        </p:sp>
        <p:sp>
          <p:nvSpPr>
            <p:cNvPr id="89901" name="テキスト ボックス 89900">
              <a:extLst>
                <a:ext uri="{FF2B5EF4-FFF2-40B4-BE49-F238E27FC236}">
                  <a16:creationId xmlns:a16="http://schemas.microsoft.com/office/drawing/2014/main" id="{3A423720-6588-A3FD-C782-D8EFE6643C4B}"/>
                </a:ext>
              </a:extLst>
            </p:cNvPr>
            <p:cNvSpPr txBox="1"/>
            <p:nvPr/>
          </p:nvSpPr>
          <p:spPr>
            <a:xfrm>
              <a:off x="3926243" y="5183411"/>
              <a:ext cx="654549" cy="261610"/>
            </a:xfrm>
            <a:prstGeom prst="rect">
              <a:avLst/>
            </a:prstGeom>
            <a:noFill/>
          </p:spPr>
          <p:txBody>
            <a:bodyPr wrap="square" rtlCol="0">
              <a:spAutoFit/>
            </a:bodyPr>
            <a:lstStyle/>
            <a:p>
              <a:r>
                <a:rPr kumimoji="1" lang="ja-JP" altLang="en-US" sz="1100" dirty="0"/>
                <a:t>とうさつ</a:t>
              </a:r>
            </a:p>
          </p:txBody>
        </p:sp>
        <p:sp>
          <p:nvSpPr>
            <p:cNvPr id="89902" name="テキスト ボックス 89901">
              <a:extLst>
                <a:ext uri="{FF2B5EF4-FFF2-40B4-BE49-F238E27FC236}">
                  <a16:creationId xmlns:a16="http://schemas.microsoft.com/office/drawing/2014/main" id="{D9795D58-DA53-5F6F-0739-22556202C273}"/>
                </a:ext>
              </a:extLst>
            </p:cNvPr>
            <p:cNvSpPr txBox="1"/>
            <p:nvPr/>
          </p:nvSpPr>
          <p:spPr>
            <a:xfrm>
              <a:off x="2438966" y="5192240"/>
              <a:ext cx="756168" cy="261610"/>
            </a:xfrm>
            <a:prstGeom prst="rect">
              <a:avLst/>
            </a:prstGeom>
            <a:noFill/>
          </p:spPr>
          <p:txBody>
            <a:bodyPr wrap="square" rtlCol="0">
              <a:spAutoFit/>
            </a:bodyPr>
            <a:lstStyle/>
            <a:p>
              <a:r>
                <a:rPr kumimoji="1" lang="ja-JP" altLang="en-US" sz="1100" dirty="0"/>
                <a:t>ち　かん</a:t>
              </a:r>
            </a:p>
          </p:txBody>
        </p:sp>
      </p:grpSp>
    </p:spTree>
    <p:extLst>
      <p:ext uri="{BB962C8B-B14F-4D97-AF65-F5344CB8AC3E}">
        <p14:creationId xmlns:p14="http://schemas.microsoft.com/office/powerpoint/2010/main" val="3239455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animEffect transition="in" filter="fade">
                                      <p:cBhvr>
                                        <p:cTn id="7" dur="500"/>
                                        <p:tgtEl>
                                          <p:spTgt spid="16">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6">
                                            <p:txEl>
                                              <p:pRg st="3" end="3"/>
                                            </p:txEl>
                                          </p:spTgt>
                                        </p:tgtEl>
                                        <p:attrNameLst>
                                          <p:attrName>style.visibility</p:attrName>
                                        </p:attrNameLst>
                                      </p:cBhvr>
                                      <p:to>
                                        <p:strVal val="visible"/>
                                      </p:to>
                                    </p:set>
                                    <p:animEffect transition="in" filter="fade">
                                      <p:cBhvr>
                                        <p:cTn id="10" dur="500"/>
                                        <p:tgtEl>
                                          <p:spTgt spid="16">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6">
                                            <p:txEl>
                                              <p:pRg st="6" end="6"/>
                                            </p:txEl>
                                          </p:spTgt>
                                        </p:tgtEl>
                                        <p:attrNameLst>
                                          <p:attrName>style.visibility</p:attrName>
                                        </p:attrNameLst>
                                      </p:cBhvr>
                                      <p:to>
                                        <p:strVal val="visible"/>
                                      </p:to>
                                    </p:set>
                                    <p:animEffect transition="in" filter="fade">
                                      <p:cBhvr>
                                        <p:cTn id="13" dur="500"/>
                                        <p:tgtEl>
                                          <p:spTgt spid="1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6.2.9200.0"/>
  <p:tag name="AS_RELEASE_DATE" val="2017.10.11"/>
  <p:tag name="AS_TITLE" val="Aspose.Slides for .NET 3.5"/>
  <p:tag name="AS_VERSION" val="17.9.1"/>
</p:tagLst>
</file>

<file path=ppt/theme/theme1.xml><?xml version="1.0" encoding="utf-8"?>
<a:theme xmlns:a="http://schemas.openxmlformats.org/drawingml/2006/main" name="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2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3.xml><?xml version="1.0" encoding="utf-8"?>
<a:theme xmlns:a="http://schemas.openxmlformats.org/drawingml/2006/main" name="3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4.xml><?xml version="1.0" encoding="utf-8"?>
<a:theme xmlns:a="http://schemas.openxmlformats.org/drawingml/2006/main" name="4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5.xml><?xml version="1.0" encoding="utf-8"?>
<a:theme xmlns:a="http://schemas.openxmlformats.org/drawingml/2006/main" name="5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6.xml><?xml version="1.0" encoding="utf-8"?>
<a:theme xmlns:a="http://schemas.openxmlformats.org/drawingml/2006/main" name="6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969</TotalTime>
  <Words>759</Words>
  <Application>Microsoft Office PowerPoint</Application>
  <PresentationFormat>画面に合わせる (4:3)</PresentationFormat>
  <Paragraphs>251</Paragraphs>
  <Slides>8</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6</vt:i4>
      </vt:variant>
      <vt:variant>
        <vt:lpstr>スライド タイトル</vt:lpstr>
      </vt:variant>
      <vt:variant>
        <vt:i4>8</vt:i4>
      </vt:variant>
    </vt:vector>
  </HeadingPairs>
  <TitlesOfParts>
    <vt:vector size="22" baseType="lpstr">
      <vt:lpstr>A-OTF 新ゴ Pro L</vt:lpstr>
      <vt:lpstr>HGP創英角ｺﾞｼｯｸUB</vt:lpstr>
      <vt:lpstr>HGP創英角ﾎﾟｯﾌﾟ体</vt:lpstr>
      <vt:lpstr>ＭＳ Ｐゴシック</vt:lpstr>
      <vt:lpstr>ＭＳ ゴシック</vt:lpstr>
      <vt:lpstr>Arial</vt:lpstr>
      <vt:lpstr>Calibri</vt:lpstr>
      <vt:lpstr>Calibri Light</vt:lpstr>
      <vt:lpstr>レトロスペクト</vt:lpstr>
      <vt:lpstr>2_レトロスペクト</vt:lpstr>
      <vt:lpstr>3_レトロスペクト</vt:lpstr>
      <vt:lpstr>4_レトロスペクト</vt:lpstr>
      <vt:lpstr>5_レトロスペクト</vt:lpstr>
      <vt:lpstr>6_レトロスペクト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subject/>
  <dc:creator>豊吉 利之</dc:creator>
  <cp:keywords/>
  <dc:description/>
  <cp:lastModifiedBy>児山 耕生</cp:lastModifiedBy>
  <cp:revision>63</cp:revision>
  <cp:lastPrinted>2024-03-14T01:39:25Z</cp:lastPrinted>
  <dcterms:created xsi:type="dcterms:W3CDTF">1601-01-01T00:00:00Z</dcterms:created>
  <dcterms:modified xsi:type="dcterms:W3CDTF">2024-03-14T01:40:55Z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TC024770329991</vt:lpwstr>
  </property>
  <property fmtid="{D5CDD505-2E9C-101B-9397-08002B2CF9AE}" pid="3" name="MSIP_Label_defa4170-0d19-0005-0004-bc88714345d2_Enabled">
    <vt:lpwstr>true</vt:lpwstr>
  </property>
  <property fmtid="{D5CDD505-2E9C-101B-9397-08002B2CF9AE}" pid="4" name="MSIP_Label_defa4170-0d19-0005-0004-bc88714345d2_SetDate">
    <vt:lpwstr>2024-02-15T07:32:14Z</vt:lpwstr>
  </property>
  <property fmtid="{D5CDD505-2E9C-101B-9397-08002B2CF9AE}" pid="5" name="MSIP_Label_defa4170-0d19-0005-0004-bc88714345d2_Method">
    <vt:lpwstr>Standard</vt:lpwstr>
  </property>
  <property fmtid="{D5CDD505-2E9C-101B-9397-08002B2CF9AE}" pid="6" name="MSIP_Label_defa4170-0d19-0005-0004-bc88714345d2_Name">
    <vt:lpwstr>defa4170-0d19-0005-0004-bc88714345d2</vt:lpwstr>
  </property>
  <property fmtid="{D5CDD505-2E9C-101B-9397-08002B2CF9AE}" pid="7" name="MSIP_Label_defa4170-0d19-0005-0004-bc88714345d2_SiteId">
    <vt:lpwstr>b3aceacd-ceff-4204-ad98-1574a3312f69</vt:lpwstr>
  </property>
  <property fmtid="{D5CDD505-2E9C-101B-9397-08002B2CF9AE}" pid="8" name="MSIP_Label_defa4170-0d19-0005-0004-bc88714345d2_ActionId">
    <vt:lpwstr>627b9329-3304-4221-a92b-ea157b771cf8</vt:lpwstr>
  </property>
  <property fmtid="{D5CDD505-2E9C-101B-9397-08002B2CF9AE}" pid="9" name="MSIP_Label_defa4170-0d19-0005-0004-bc88714345d2_ContentBits">
    <vt:lpwstr>0</vt:lpwstr>
  </property>
</Properties>
</file>