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A360F3-4C2C-5422-D7AB-2ED7D5A184D0}" name="Gifu" initials="G" userId="Gifu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DAC1D-5E7D-489A-8AC8-6D81F0F8547A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8FE7E-B589-4BA0-9DCF-9718CEB94C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23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AA52-1570-46A5-98F9-50C2E1AF5792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26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1EDB-CA88-4BD6-B02A-1B9AAA2EDD70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87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1FC-E24A-4E58-8995-6FBD6BCA3E67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7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D66B-BA86-44A1-A47D-81D115D81418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63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6CA-3F55-4AAB-8710-317B9AA13051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07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6815F-E16C-4349-A685-C8DA96A6F4D8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11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B749-67F0-49BB-A60C-8BAB72D8D11A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3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F2FF-1A6F-4EA4-B3DB-001226091046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02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206-5D93-467E-80E8-58D4A486DDC1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24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7451-C1E8-4A59-85F9-BBC401BBF9EB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52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3BF9-A767-4445-8E50-1240CBBD5C60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59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A203-3AA1-409F-88F3-9ACCF2C2488C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71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7D0D883-2E77-41B9-ABDE-D2B2F7E4B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854" y="2687320"/>
            <a:ext cx="6080289" cy="1483359"/>
          </a:xfrm>
        </p:spPr>
        <p:txBody>
          <a:bodyPr anchor="t">
            <a:noAutofit/>
          </a:bodyPr>
          <a:lstStyle/>
          <a:p>
            <a:r>
              <a:rPr kumimoji="1" lang="ja-JP" altLang="en-US" sz="6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注意不足</a:t>
            </a:r>
            <a:r>
              <a:rPr lang="ja-JP" altLang="en-US" sz="6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の代償</a:t>
            </a:r>
            <a:endParaRPr kumimoji="1" lang="ja-JP" altLang="en-US" sz="66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D76C164C-331E-4C6B-B9E4-BA5A8CC14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6736" y="3793660"/>
            <a:ext cx="5450526" cy="594042"/>
          </a:xfrm>
        </p:spPr>
        <p:txBody>
          <a:bodyPr>
            <a:normAutofit/>
          </a:bodyPr>
          <a:lstStyle/>
          <a:p>
            <a:r>
              <a:rPr kumimoji="1" lang="ja-JP" altLang="en-US" sz="1800" b="1" dirty="0"/>
              <a:t>～ </a:t>
            </a:r>
            <a:r>
              <a:rPr lang="ja-JP" altLang="en-US" sz="1800" b="1" dirty="0"/>
              <a:t>適切なアプリ・サイトの利用方法</a:t>
            </a:r>
            <a:r>
              <a:rPr kumimoji="1" lang="ja-JP" altLang="en-US" sz="1800" b="1" dirty="0"/>
              <a:t> ～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DCB05B9-962A-4D3E-B1C5-17A9F176E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0" y="2312982"/>
            <a:ext cx="989253" cy="223203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B3DBEE-CA2D-4D8E-A61A-20C747C12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6867" y="-887490"/>
            <a:ext cx="2449682" cy="61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2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字幕 2">
            <a:extLst>
              <a:ext uri="{FF2B5EF4-FFF2-40B4-BE49-F238E27FC236}">
                <a16:creationId xmlns:a16="http://schemas.microsoft.com/office/drawing/2014/main" id="{F7FDD8A9-6978-4BB4-899E-20C0F032A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19" y="700281"/>
            <a:ext cx="8810562" cy="677460"/>
          </a:xfrm>
          <a:effectLst/>
        </p:spPr>
        <p:txBody>
          <a:bodyPr>
            <a:noAutofit/>
          </a:bodyPr>
          <a:lstStyle/>
          <a:p>
            <a:r>
              <a:rPr kumimoji="1" lang="ja-JP" altLang="en-US" sz="3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安易</a:t>
            </a:r>
            <a:r>
              <a:rPr kumimoji="1" lang="ja-JP" altLang="en-US" sz="3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kumimoji="1" lang="ja-JP" altLang="en-US" sz="3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個人情報</a:t>
            </a:r>
            <a:r>
              <a:rPr kumimoji="1" lang="ja-JP" altLang="en-US" sz="3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r>
              <a:rPr kumimoji="1" lang="ja-JP" altLang="en-US" sz="3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クレジットカード情報</a:t>
            </a:r>
            <a:r>
              <a:rPr kumimoji="1" lang="ja-JP" altLang="en-US" sz="3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kumimoji="1" lang="ja-JP" altLang="en-US" sz="3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入力してはいけません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5D2367-4831-4EF8-985C-F2FB02D6B22F}"/>
              </a:ext>
            </a:extLst>
          </p:cNvPr>
          <p:cNvSpPr txBox="1"/>
          <p:nvPr/>
        </p:nvSpPr>
        <p:spPr>
          <a:xfrm>
            <a:off x="4572000" y="2341114"/>
            <a:ext cx="4317476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「アンケートに答えるだけで○○○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プレゼント」や「キャンペーンに応募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すると抽選で□□□が当たる」など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一見お得に見える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Web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サイトを入口に、閲覧者の個人情報やクレジットカード情報を引き出し、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金銭を騙し取ろうとする、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インターネットトラブルが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多発しています。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3F65376-3558-4A1D-8ED6-965EBCAC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3" y="2224726"/>
            <a:ext cx="3553187" cy="16705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A9C498B-53B2-40E5-8755-1365D458D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884" y="4055571"/>
            <a:ext cx="1653526" cy="19398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3170295-7AE3-4523-BEEA-D2C47B451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23" y="4055571"/>
            <a:ext cx="1684556" cy="19398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9275BA0-DDE8-41D7-91A0-359A86E52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16" y="1507977"/>
            <a:ext cx="2036550" cy="509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2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字幕 2">
            <a:extLst>
              <a:ext uri="{FF2B5EF4-FFF2-40B4-BE49-F238E27FC236}">
                <a16:creationId xmlns:a16="http://schemas.microsoft.com/office/drawing/2014/main" id="{807E34DC-72C5-4070-830B-05DC0E64A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402" y="612962"/>
            <a:ext cx="8861196" cy="677460"/>
          </a:xfrm>
          <a:effectLst/>
        </p:spPr>
        <p:txBody>
          <a:bodyPr>
            <a:noAutofit/>
          </a:bodyPr>
          <a:lstStyle/>
          <a:p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個人情報やクレジットカード情報の　　　　　　　　　入力には細心の注意を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E318D49-B4D9-4C64-8590-7D5567553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24" y="1659637"/>
            <a:ext cx="7024996" cy="45619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9DEBDC0-D08D-4E56-9C52-DD80EE7C0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85" y="3359731"/>
            <a:ext cx="2432115" cy="286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4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8C7C57A-90E3-4386-B29E-E5A5FF1A01AC}"/>
              </a:ext>
            </a:extLst>
          </p:cNvPr>
          <p:cNvSpPr/>
          <p:nvPr/>
        </p:nvSpPr>
        <p:spPr>
          <a:xfrm>
            <a:off x="254524" y="1866507"/>
            <a:ext cx="8606672" cy="4125985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605501-B343-4ED6-8858-641B7F92BE99}"/>
              </a:ext>
            </a:extLst>
          </p:cNvPr>
          <p:cNvSpPr txBox="1"/>
          <p:nvPr/>
        </p:nvSpPr>
        <p:spPr>
          <a:xfrm>
            <a:off x="793256" y="2108019"/>
            <a:ext cx="7841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消費者ホットライン　</a:t>
            </a:r>
            <a:endParaRPr lang="en-US" altLang="ja-JP" sz="4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r>
              <a:rPr lang="ja-JP" altLang="en-US" sz="6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１８８（いやや！）</a:t>
            </a:r>
          </a:p>
          <a:p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637103C-FF0C-4304-ACA2-7826BCA1B324}"/>
              </a:ext>
            </a:extLst>
          </p:cNvPr>
          <p:cNvSpPr txBox="1"/>
          <p:nvPr/>
        </p:nvSpPr>
        <p:spPr>
          <a:xfrm>
            <a:off x="783828" y="3923625"/>
            <a:ext cx="78416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岐阜県県民生活相談センター　</a:t>
            </a:r>
            <a:endParaRPr lang="en-US" altLang="ja-JP" sz="4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0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０５８－２７７－１００３</a:t>
            </a:r>
            <a:endParaRPr lang="ja-JP" altLang="en-US" sz="6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8D656DA-4B0F-42F4-B673-E85F128779FB}"/>
              </a:ext>
            </a:extLst>
          </p:cNvPr>
          <p:cNvSpPr/>
          <p:nvPr/>
        </p:nvSpPr>
        <p:spPr>
          <a:xfrm>
            <a:off x="254524" y="716436"/>
            <a:ext cx="8606672" cy="895547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2C9511A6-2988-467B-9327-C6713450C6E3}"/>
              </a:ext>
            </a:extLst>
          </p:cNvPr>
          <p:cNvSpPr txBox="1">
            <a:spLocks/>
          </p:cNvSpPr>
          <p:nvPr/>
        </p:nvSpPr>
        <p:spPr>
          <a:xfrm>
            <a:off x="2569724" y="856081"/>
            <a:ext cx="4792610" cy="41273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困ったときは・・・</a:t>
            </a:r>
            <a:endParaRPr lang="en-US" altLang="ja-JP" sz="4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77DFFF4-B990-4808-9B71-956B0C8D3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11" y="-2468116"/>
            <a:ext cx="2664903" cy="66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D77CADB-F751-407E-888B-8533EF49A6AA}"/>
              </a:ext>
            </a:extLst>
          </p:cNvPr>
          <p:cNvSpPr/>
          <p:nvPr/>
        </p:nvSpPr>
        <p:spPr>
          <a:xfrm>
            <a:off x="226296" y="2516643"/>
            <a:ext cx="8691408" cy="3468386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3794577C-7CC5-48C7-81D8-7259AC7DE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540" y="674067"/>
            <a:ext cx="8691408" cy="677460"/>
          </a:xfrm>
          <a:effectLst/>
        </p:spPr>
        <p:txBody>
          <a:bodyPr>
            <a:noAutofit/>
          </a:bodyPr>
          <a:lstStyle/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インターネットを閲覧中、自分の欲しい賞品が抽選で当たる　　お得なキャンペーンサイトを見つけた。申込み締め切りが迫っている・・・、どうすれば良いでしょうか？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6DB69F39-9315-4499-86FA-CEC742D1FE2A}"/>
              </a:ext>
            </a:extLst>
          </p:cNvPr>
          <p:cNvSpPr txBox="1">
            <a:spLocks/>
          </p:cNvSpPr>
          <p:nvPr/>
        </p:nvSpPr>
        <p:spPr>
          <a:xfrm>
            <a:off x="368786" y="1943833"/>
            <a:ext cx="8548918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以下の①、②、③のうち、正しいと思うものを一つ選んで下さい。</a:t>
            </a: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024AAFBE-82CD-4825-9EB5-71DE3A2A1E97}"/>
              </a:ext>
            </a:extLst>
          </p:cNvPr>
          <p:cNvSpPr txBox="1">
            <a:spLocks/>
          </p:cNvSpPr>
          <p:nvPr/>
        </p:nvSpPr>
        <p:spPr>
          <a:xfrm>
            <a:off x="442122" y="3898254"/>
            <a:ext cx="8244950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②当選確率が高まるように、家族の名前も使って出来るだけ　　　　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15" name="字幕 2">
            <a:extLst>
              <a:ext uri="{FF2B5EF4-FFF2-40B4-BE49-F238E27FC236}">
                <a16:creationId xmlns:a16="http://schemas.microsoft.com/office/drawing/2014/main" id="{A292DCC8-2C12-4498-A799-BADE898E46DD}"/>
              </a:ext>
            </a:extLst>
          </p:cNvPr>
          <p:cNvSpPr txBox="1">
            <a:spLocks/>
          </p:cNvSpPr>
          <p:nvPr/>
        </p:nvSpPr>
        <p:spPr>
          <a:xfrm>
            <a:off x="442122" y="4929151"/>
            <a:ext cx="8244950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③締め切りに間に合うよう内容の確認は省き、今すぐ急いで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47F79A8-89E0-4263-A7E8-28C7E2494B22}"/>
              </a:ext>
            </a:extLst>
          </p:cNvPr>
          <p:cNvSpPr/>
          <p:nvPr/>
        </p:nvSpPr>
        <p:spPr>
          <a:xfrm>
            <a:off x="735311" y="4262727"/>
            <a:ext cx="2858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多く申し込みをする</a:t>
            </a:r>
            <a:endParaRPr lang="ja-JP" altLang="en-US" sz="24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8732E13-09BF-4D8A-97AA-16A8E5380099}"/>
              </a:ext>
            </a:extLst>
          </p:cNvPr>
          <p:cNvSpPr/>
          <p:nvPr/>
        </p:nvSpPr>
        <p:spPr>
          <a:xfrm>
            <a:off x="749994" y="323682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sz="24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B154EEE-A8B7-4466-AE72-0182E59EC318}"/>
              </a:ext>
            </a:extLst>
          </p:cNvPr>
          <p:cNvSpPr/>
          <p:nvPr/>
        </p:nvSpPr>
        <p:spPr>
          <a:xfrm>
            <a:off x="735311" y="5297202"/>
            <a:ext cx="1702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登録を行う</a:t>
            </a:r>
            <a:endParaRPr lang="ja-JP" altLang="en-US" sz="24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33471C8-A1FD-4743-A390-3A036A0625D4}"/>
              </a:ext>
            </a:extLst>
          </p:cNvPr>
          <p:cNvGrpSpPr/>
          <p:nvPr/>
        </p:nvGrpSpPr>
        <p:grpSpPr>
          <a:xfrm>
            <a:off x="442122" y="2786297"/>
            <a:ext cx="8326830" cy="830147"/>
            <a:chOff x="442122" y="2786297"/>
            <a:chExt cx="8326830" cy="830147"/>
          </a:xfrm>
        </p:grpSpPr>
        <p:sp>
          <p:nvSpPr>
            <p:cNvPr id="14" name="字幕 2">
              <a:extLst>
                <a:ext uri="{FF2B5EF4-FFF2-40B4-BE49-F238E27FC236}">
                  <a16:creationId xmlns:a16="http://schemas.microsoft.com/office/drawing/2014/main" id="{2316CCD9-AA2F-45DD-BE56-8EDF5A8D2B56}"/>
                </a:ext>
              </a:extLst>
            </p:cNvPr>
            <p:cNvSpPr txBox="1">
              <a:spLocks/>
            </p:cNvSpPr>
            <p:nvPr/>
          </p:nvSpPr>
          <p:spPr>
            <a:xfrm>
              <a:off x="442122" y="2786297"/>
              <a:ext cx="8326830" cy="677460"/>
            </a:xfrm>
            <a:prstGeom prst="rect">
              <a:avLst/>
            </a:prstGeom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①まずは内容や利用規約をしっかり確認し、安易に個人情報　　</a:t>
              </a:r>
              <a:endPara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l"/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 　　　　　　　　　　　　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839E986-1147-43AD-846A-239F5707F715}"/>
                </a:ext>
              </a:extLst>
            </p:cNvPr>
            <p:cNvSpPr/>
            <p:nvPr/>
          </p:nvSpPr>
          <p:spPr>
            <a:xfrm>
              <a:off x="735311" y="3154779"/>
              <a:ext cx="5101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やクレジットカード情報は入力しない</a:t>
              </a:r>
              <a:endParaRPr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775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726E0A8-0105-4D43-9949-18225F86EF38}"/>
              </a:ext>
            </a:extLst>
          </p:cNvPr>
          <p:cNvSpPr/>
          <p:nvPr/>
        </p:nvSpPr>
        <p:spPr>
          <a:xfrm>
            <a:off x="246280" y="1668544"/>
            <a:ext cx="8651440" cy="4443317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字幕 2">
            <a:extLst>
              <a:ext uri="{FF2B5EF4-FFF2-40B4-BE49-F238E27FC236}">
                <a16:creationId xmlns:a16="http://schemas.microsoft.com/office/drawing/2014/main" id="{FBD0763D-4C2F-453E-98C9-9E0A1B03A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63" y="721721"/>
            <a:ext cx="1639097" cy="677460"/>
          </a:xfrm>
          <a:effectLst/>
        </p:spPr>
        <p:txBody>
          <a:bodyPr>
            <a:noAutofit/>
          </a:bodyPr>
          <a:lstStyle/>
          <a:p>
            <a:pPr algn="l"/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回答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65D320B-F633-4E45-8053-524CD070E837}"/>
              </a:ext>
            </a:extLst>
          </p:cNvPr>
          <p:cNvSpPr/>
          <p:nvPr/>
        </p:nvSpPr>
        <p:spPr>
          <a:xfrm>
            <a:off x="415648" y="1841072"/>
            <a:ext cx="83127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ja-JP" altLang="en-US" sz="2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 サイトの内容や利用規約をしっかり確認</a:t>
            </a:r>
            <a:endParaRPr lang="en-US" altLang="ja-JP" sz="2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お得に見えたり、魅力的に見えるキャンペーンであっても、まずは内容や利用規約をしっかり確認しましょう。よく理解できない場合や怪しいと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思った場合には登録してはいけません。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 安易に個人情報やクレジットカード情報を入力しない</a:t>
            </a:r>
            <a:endParaRPr lang="en-US" altLang="ja-JP" sz="2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キャンペーン登録にクレジットカード情報を求められることはありません。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安易に個人情報やクレジットカード情報等を入力してはいけません。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 困ったら自分だけで判断しない</a:t>
            </a:r>
            <a:endParaRPr lang="en-US" altLang="ja-JP" sz="2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高齢になるほどインターネットトラブルが増加します。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困ったなと思ったら、自分だけで判断せず周りの人や消費生活センターに相談しましょう。</a:t>
            </a: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25557930-A38A-4B69-AC36-A86BCB118063}"/>
              </a:ext>
            </a:extLst>
          </p:cNvPr>
          <p:cNvSpPr txBox="1">
            <a:spLocks/>
          </p:cNvSpPr>
          <p:nvPr/>
        </p:nvSpPr>
        <p:spPr>
          <a:xfrm>
            <a:off x="1611046" y="746138"/>
            <a:ext cx="8326830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①まずは内容や利用規約をしっかり確認し、安易に　</a:t>
            </a:r>
            <a:endParaRPr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　　　　　　　　　　　　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F44428A-E404-498B-964F-8E2D0C8C3FE1}"/>
              </a:ext>
            </a:extLst>
          </p:cNvPr>
          <p:cNvSpPr/>
          <p:nvPr/>
        </p:nvSpPr>
        <p:spPr>
          <a:xfrm>
            <a:off x="1904235" y="1114620"/>
            <a:ext cx="6332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個人情報やクレジットカード情報は入力しない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0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C73AB6C-6606-44B6-8F3F-E28A84E3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24" y="2360824"/>
            <a:ext cx="2136351" cy="21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4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CE8E9D747E3934EA4AFBAD467119D20" ma:contentTypeVersion="13" ma:contentTypeDescription="新しいドキュメントを作成します。" ma:contentTypeScope="" ma:versionID="1670b91928265497479efd91ae04a549">
  <xsd:schema xmlns:xsd="http://www.w3.org/2001/XMLSchema" xmlns:xs="http://www.w3.org/2001/XMLSchema" xmlns:p="http://schemas.microsoft.com/office/2006/metadata/properties" xmlns:ns3="861f58fb-9636-4412-9491-ecf89c450817" xmlns:ns4="50f2a453-0846-4d56-9f86-7e009e04b0ae" targetNamespace="http://schemas.microsoft.com/office/2006/metadata/properties" ma:root="true" ma:fieldsID="f9dd2e03d8a8d1811a5c3e78097e0ffe" ns3:_="" ns4:_="">
    <xsd:import namespace="861f58fb-9636-4412-9491-ecf89c450817"/>
    <xsd:import namespace="50f2a453-0846-4d56-9f86-7e009e04b0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f58fb-9636-4412-9491-ecf89c4508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2a453-0846-4d56-9f86-7e009e04b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1f58fb-9636-4412-9491-ecf89c450817" xsi:nil="true"/>
  </documentManagement>
</p:properties>
</file>

<file path=customXml/itemProps1.xml><?xml version="1.0" encoding="utf-8"?>
<ds:datastoreItem xmlns:ds="http://schemas.openxmlformats.org/officeDocument/2006/customXml" ds:itemID="{2D272097-058C-4F82-B356-141101A893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F1D0E-2205-4FC3-AB90-64B40B6CB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f58fb-9636-4412-9491-ecf89c450817"/>
    <ds:schemaRef ds:uri="50f2a453-0846-4d56-9f86-7e009e04b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8869EB-0D82-41B8-91D9-A00DDD2BEE6A}">
  <ds:schemaRefs>
    <ds:schemaRef ds:uri="861f58fb-9636-4412-9491-ecf89c450817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0f2a453-0846-4d56-9f86-7e009e04b0ae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2524</TotalTime>
  <Words>380</Words>
  <Application>Microsoft Office PowerPoint</Application>
  <PresentationFormat>画面に合わせる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BIZ UDPゴシック</vt:lpstr>
      <vt:lpstr>BIZ UDP明朝 Medium</vt:lpstr>
      <vt:lpstr>游ゴシック</vt:lpstr>
      <vt:lpstr>Arial</vt:lpstr>
      <vt:lpstr>Calibri</vt:lpstr>
      <vt:lpstr>Calibri Light</vt:lpstr>
      <vt:lpstr>Office テーマ</vt:lpstr>
      <vt:lpstr>注意不足の代償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泉 浩資</dc:creator>
  <cp:lastModifiedBy>Gifu</cp:lastModifiedBy>
  <cp:revision>90</cp:revision>
  <dcterms:created xsi:type="dcterms:W3CDTF">2024-11-17T22:58:24Z</dcterms:created>
  <dcterms:modified xsi:type="dcterms:W3CDTF">2025-01-17T02:21:36Z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2024-12-09T06:13:23Z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edf0b74a-2191-46f5-9e58-c06f3fea72f5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0x0101003CE8E9D747E3934EA4AFBAD467119D20</vt:lpwstr>
  </property>
</Properties>
</file>