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3" r:id="rId3"/>
    <p:sldId id="257" r:id="rId4"/>
    <p:sldId id="461" r:id="rId5"/>
    <p:sldId id="258" r:id="rId6"/>
    <p:sldId id="473" r:id="rId7"/>
    <p:sldId id="474" r:id="rId8"/>
    <p:sldId id="464" r:id="rId9"/>
    <p:sldId id="465" r:id="rId10"/>
    <p:sldId id="466" r:id="rId11"/>
    <p:sldId id="467" r:id="rId12"/>
    <p:sldId id="468" r:id="rId13"/>
    <p:sldId id="472" r:id="rId14"/>
    <p:sldId id="460" r:id="rId15"/>
    <p:sldId id="470" r:id="rId16"/>
    <p:sldId id="469" r:id="rId17"/>
    <p:sldId id="462" r:id="rId18"/>
    <p:sldId id="471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9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E8CE6-CA93-4745-B8C7-C1008FE0D4AA}" v="80" dt="2024-03-07T23:16:23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江畑　慎吾" userId="0aee97a0-414c-4e50-a4a2-142ee145ebc1" providerId="ADAL" clId="{755E8CE6-CA93-4745-B8C7-C1008FE0D4AA}"/>
    <pc:docChg chg="custSel modSld">
      <pc:chgData name="江畑　慎吾" userId="0aee97a0-414c-4e50-a4a2-142ee145ebc1" providerId="ADAL" clId="{755E8CE6-CA93-4745-B8C7-C1008FE0D4AA}" dt="2024-03-07T23:16:23.524" v="298"/>
      <pc:docMkLst>
        <pc:docMk/>
      </pc:docMkLst>
      <pc:sldChg chg="modSp mod">
        <pc:chgData name="江畑　慎吾" userId="0aee97a0-414c-4e50-a4a2-142ee145ebc1" providerId="ADAL" clId="{755E8CE6-CA93-4745-B8C7-C1008FE0D4AA}" dt="2024-03-07T23:01:38.192" v="1" actId="1076"/>
        <pc:sldMkLst>
          <pc:docMk/>
          <pc:sldMk cId="3225825325" sldId="256"/>
        </pc:sldMkLst>
        <pc:spChg chg="mod">
          <ac:chgData name="江畑　慎吾" userId="0aee97a0-414c-4e50-a4a2-142ee145ebc1" providerId="ADAL" clId="{755E8CE6-CA93-4745-B8C7-C1008FE0D4AA}" dt="2024-03-07T23:01:38.192" v="1" actId="1076"/>
          <ac:spMkLst>
            <pc:docMk/>
            <pc:sldMk cId="3225825325" sldId="256"/>
            <ac:spMk id="2" creationId="{00FDAC12-7886-A7B6-DB88-9663E91CA6D2}"/>
          </ac:spMkLst>
        </pc:spChg>
      </pc:sldChg>
      <pc:sldChg chg="modSp modAnim">
        <pc:chgData name="江畑　慎吾" userId="0aee97a0-414c-4e50-a4a2-142ee145ebc1" providerId="ADAL" clId="{755E8CE6-CA93-4745-B8C7-C1008FE0D4AA}" dt="2024-03-07T23:02:43.858" v="50"/>
        <pc:sldMkLst>
          <pc:docMk/>
          <pc:sldMk cId="3926448643" sldId="257"/>
        </pc:sldMkLst>
        <pc:spChg chg="mod">
          <ac:chgData name="江畑　慎吾" userId="0aee97a0-414c-4e50-a4a2-142ee145ebc1" providerId="ADAL" clId="{755E8CE6-CA93-4745-B8C7-C1008FE0D4AA}" dt="2024-03-07T23:02:21.387" v="41" actId="20577"/>
          <ac:spMkLst>
            <pc:docMk/>
            <pc:sldMk cId="3926448643" sldId="257"/>
            <ac:spMk id="3" creationId="{188D8438-D3A3-A758-458E-AF5EFBBE27AC}"/>
          </ac:spMkLst>
        </pc:spChg>
        <pc:picChg chg="mod">
          <ac:chgData name="江畑　慎吾" userId="0aee97a0-414c-4e50-a4a2-142ee145ebc1" providerId="ADAL" clId="{755E8CE6-CA93-4745-B8C7-C1008FE0D4AA}" dt="2024-03-07T23:02:24.492" v="42" actId="1076"/>
          <ac:picMkLst>
            <pc:docMk/>
            <pc:sldMk cId="3926448643" sldId="257"/>
            <ac:picMk id="1026" creationId="{A8705164-7946-7555-52A2-7124F407E303}"/>
          </ac:picMkLst>
        </pc:picChg>
      </pc:sldChg>
      <pc:sldChg chg="modSp mod modAnim">
        <pc:chgData name="江畑　慎吾" userId="0aee97a0-414c-4e50-a4a2-142ee145ebc1" providerId="ADAL" clId="{755E8CE6-CA93-4745-B8C7-C1008FE0D4AA}" dt="2024-03-07T23:04:51.917" v="69" actId="1076"/>
        <pc:sldMkLst>
          <pc:docMk/>
          <pc:sldMk cId="3418901086" sldId="258"/>
        </pc:sldMkLst>
        <pc:spChg chg="mod">
          <ac:chgData name="江畑　慎吾" userId="0aee97a0-414c-4e50-a4a2-142ee145ebc1" providerId="ADAL" clId="{755E8CE6-CA93-4745-B8C7-C1008FE0D4AA}" dt="2024-03-07T23:04:47.658" v="66" actId="1076"/>
          <ac:spMkLst>
            <pc:docMk/>
            <pc:sldMk cId="3418901086" sldId="258"/>
            <ac:spMk id="2" creationId="{2B75A233-95E4-3CDB-B3CB-731A56CB3E92}"/>
          </ac:spMkLst>
        </pc:spChg>
        <pc:picChg chg="mod">
          <ac:chgData name="江畑　慎吾" userId="0aee97a0-414c-4e50-a4a2-142ee145ebc1" providerId="ADAL" clId="{755E8CE6-CA93-4745-B8C7-C1008FE0D4AA}" dt="2024-03-07T23:04:51.917" v="69" actId="1076"/>
          <ac:picMkLst>
            <pc:docMk/>
            <pc:sldMk cId="3418901086" sldId="258"/>
            <ac:picMk id="3074" creationId="{24267021-11A1-3066-ED12-415DA5D3D724}"/>
          </ac:picMkLst>
        </pc:picChg>
      </pc:sldChg>
      <pc:sldChg chg="addSp modSp mod">
        <pc:chgData name="江畑　慎吾" userId="0aee97a0-414c-4e50-a4a2-142ee145ebc1" providerId="ADAL" clId="{755E8CE6-CA93-4745-B8C7-C1008FE0D4AA}" dt="2024-03-07T23:03:59.181" v="61" actId="1076"/>
        <pc:sldMkLst>
          <pc:docMk/>
          <pc:sldMk cId="2641122916" sldId="461"/>
        </pc:sldMkLst>
        <pc:spChg chg="mod">
          <ac:chgData name="江畑　慎吾" userId="0aee97a0-414c-4e50-a4a2-142ee145ebc1" providerId="ADAL" clId="{755E8CE6-CA93-4745-B8C7-C1008FE0D4AA}" dt="2024-03-07T23:02:57.994" v="52" actId="1076"/>
          <ac:spMkLst>
            <pc:docMk/>
            <pc:sldMk cId="2641122916" sldId="461"/>
            <ac:spMk id="2" creationId="{4BA81C38-1322-3A09-27EE-16699987E97E}"/>
          </ac:spMkLst>
        </pc:spChg>
        <pc:spChg chg="mod">
          <ac:chgData name="江畑　慎吾" userId="0aee97a0-414c-4e50-a4a2-142ee145ebc1" providerId="ADAL" clId="{755E8CE6-CA93-4745-B8C7-C1008FE0D4AA}" dt="2024-03-07T23:02:51.294" v="51" actId="1076"/>
          <ac:spMkLst>
            <pc:docMk/>
            <pc:sldMk cId="2641122916" sldId="461"/>
            <ac:spMk id="3" creationId="{005E8543-E11B-BABD-9CEC-8D877D5BFA22}"/>
          </ac:spMkLst>
        </pc:spChg>
        <pc:picChg chg="add mod">
          <ac:chgData name="江畑　慎吾" userId="0aee97a0-414c-4e50-a4a2-142ee145ebc1" providerId="ADAL" clId="{755E8CE6-CA93-4745-B8C7-C1008FE0D4AA}" dt="2024-03-07T23:03:59.181" v="61" actId="1076"/>
          <ac:picMkLst>
            <pc:docMk/>
            <pc:sldMk cId="2641122916" sldId="461"/>
            <ac:picMk id="1026" creationId="{57BCA6A2-77D9-20B5-19FC-AF50E4B6C396}"/>
          </ac:picMkLst>
        </pc:picChg>
      </pc:sldChg>
      <pc:sldChg chg="modAnim">
        <pc:chgData name="江畑　慎吾" userId="0aee97a0-414c-4e50-a4a2-142ee145ebc1" providerId="ADAL" clId="{755E8CE6-CA93-4745-B8C7-C1008FE0D4AA}" dt="2024-03-07T23:14:18.349" v="290"/>
        <pc:sldMkLst>
          <pc:docMk/>
          <pc:sldMk cId="2726354353" sldId="462"/>
        </pc:sldMkLst>
      </pc:sldChg>
      <pc:sldChg chg="modSp mod modAnim">
        <pc:chgData name="江畑　慎吾" userId="0aee97a0-414c-4e50-a4a2-142ee145ebc1" providerId="ADAL" clId="{755E8CE6-CA93-4745-B8C7-C1008FE0D4AA}" dt="2024-03-07T23:02:40.010" v="47"/>
        <pc:sldMkLst>
          <pc:docMk/>
          <pc:sldMk cId="108364159" sldId="463"/>
        </pc:sldMkLst>
        <pc:spChg chg="mod">
          <ac:chgData name="江畑　慎吾" userId="0aee97a0-414c-4e50-a4a2-142ee145ebc1" providerId="ADAL" clId="{755E8CE6-CA93-4745-B8C7-C1008FE0D4AA}" dt="2024-03-07T23:01:44.599" v="2" actId="1076"/>
          <ac:spMkLst>
            <pc:docMk/>
            <pc:sldMk cId="108364159" sldId="463"/>
            <ac:spMk id="2" creationId="{C3EB421A-A9A1-BC89-C113-D032C944E49C}"/>
          </ac:spMkLst>
        </pc:spChg>
        <pc:spChg chg="mod">
          <ac:chgData name="江畑　慎吾" userId="0aee97a0-414c-4e50-a4a2-142ee145ebc1" providerId="ADAL" clId="{755E8CE6-CA93-4745-B8C7-C1008FE0D4AA}" dt="2024-03-07T23:02:04.237" v="16" actId="20577"/>
          <ac:spMkLst>
            <pc:docMk/>
            <pc:sldMk cId="108364159" sldId="463"/>
            <ac:spMk id="3" creationId="{06A167E5-4592-57C3-DE2E-8894D74BC220}"/>
          </ac:spMkLst>
        </pc:spChg>
      </pc:sldChg>
      <pc:sldChg chg="modSp mod">
        <pc:chgData name="江畑　慎吾" userId="0aee97a0-414c-4e50-a4a2-142ee145ebc1" providerId="ADAL" clId="{755E8CE6-CA93-4745-B8C7-C1008FE0D4AA}" dt="2024-03-07T23:06:54.320" v="137" actId="20577"/>
        <pc:sldMkLst>
          <pc:docMk/>
          <pc:sldMk cId="3398010834" sldId="464"/>
        </pc:sldMkLst>
        <pc:spChg chg="mod">
          <ac:chgData name="江畑　慎吾" userId="0aee97a0-414c-4e50-a4a2-142ee145ebc1" providerId="ADAL" clId="{755E8CE6-CA93-4745-B8C7-C1008FE0D4AA}" dt="2024-03-07T23:06:54.320" v="137" actId="20577"/>
          <ac:spMkLst>
            <pc:docMk/>
            <pc:sldMk cId="3398010834" sldId="464"/>
            <ac:spMk id="3" creationId="{F5C6C94C-A99A-081F-3BE9-181B2755DB46}"/>
          </ac:spMkLst>
        </pc:spChg>
      </pc:sldChg>
      <pc:sldChg chg="modSp mod">
        <pc:chgData name="江畑　慎吾" userId="0aee97a0-414c-4e50-a4a2-142ee145ebc1" providerId="ADAL" clId="{755E8CE6-CA93-4745-B8C7-C1008FE0D4AA}" dt="2024-03-07T23:12:45.525" v="277" actId="1076"/>
        <pc:sldMkLst>
          <pc:docMk/>
          <pc:sldMk cId="3760256209" sldId="467"/>
        </pc:sldMkLst>
        <pc:spChg chg="mod">
          <ac:chgData name="江畑　慎吾" userId="0aee97a0-414c-4e50-a4a2-142ee145ebc1" providerId="ADAL" clId="{755E8CE6-CA93-4745-B8C7-C1008FE0D4AA}" dt="2024-03-07T23:12:45.525" v="277" actId="1076"/>
          <ac:spMkLst>
            <pc:docMk/>
            <pc:sldMk cId="3760256209" sldId="467"/>
            <ac:spMk id="3" creationId="{E9A087B7-8C29-6B98-FD74-F886E1381370}"/>
          </ac:spMkLst>
        </pc:spChg>
      </pc:sldChg>
      <pc:sldChg chg="modAnim">
        <pc:chgData name="江畑　慎吾" userId="0aee97a0-414c-4e50-a4a2-142ee145ebc1" providerId="ADAL" clId="{755E8CE6-CA93-4745-B8C7-C1008FE0D4AA}" dt="2024-03-07T23:12:54.129" v="280"/>
        <pc:sldMkLst>
          <pc:docMk/>
          <pc:sldMk cId="342837013" sldId="468"/>
        </pc:sldMkLst>
      </pc:sldChg>
      <pc:sldChg chg="modSp mod modAnim">
        <pc:chgData name="江畑　慎吾" userId="0aee97a0-414c-4e50-a4a2-142ee145ebc1" providerId="ADAL" clId="{755E8CE6-CA93-4745-B8C7-C1008FE0D4AA}" dt="2024-03-07T23:16:23.524" v="298"/>
        <pc:sldMkLst>
          <pc:docMk/>
          <pc:sldMk cId="3419726132" sldId="469"/>
        </pc:sldMkLst>
        <pc:spChg chg="mod">
          <ac:chgData name="江畑　慎吾" userId="0aee97a0-414c-4e50-a4a2-142ee145ebc1" providerId="ADAL" clId="{755E8CE6-CA93-4745-B8C7-C1008FE0D4AA}" dt="2024-03-07T23:14:10.728" v="287" actId="1076"/>
          <ac:spMkLst>
            <pc:docMk/>
            <pc:sldMk cId="3419726132" sldId="469"/>
            <ac:spMk id="3" creationId="{EB2804A7-DE6C-EB78-C87D-B334AF5E194E}"/>
          </ac:spMkLst>
        </pc:spChg>
      </pc:sldChg>
      <pc:sldChg chg="modAnim">
        <pc:chgData name="江畑　慎吾" userId="0aee97a0-414c-4e50-a4a2-142ee145ebc1" providerId="ADAL" clId="{755E8CE6-CA93-4745-B8C7-C1008FE0D4AA}" dt="2024-03-07T23:14:26.101" v="293"/>
        <pc:sldMkLst>
          <pc:docMk/>
          <pc:sldMk cId="3007095331" sldId="471"/>
        </pc:sldMkLst>
      </pc:sldChg>
      <pc:sldChg chg="modAnim">
        <pc:chgData name="江畑　慎吾" userId="0aee97a0-414c-4e50-a4a2-142ee145ebc1" providerId="ADAL" clId="{755E8CE6-CA93-4745-B8C7-C1008FE0D4AA}" dt="2024-03-07T23:13:01.929" v="283"/>
        <pc:sldMkLst>
          <pc:docMk/>
          <pc:sldMk cId="825047431" sldId="472"/>
        </pc:sldMkLst>
      </pc:sldChg>
      <pc:sldChg chg="modSp mod">
        <pc:chgData name="江畑　慎吾" userId="0aee97a0-414c-4e50-a4a2-142ee145ebc1" providerId="ADAL" clId="{755E8CE6-CA93-4745-B8C7-C1008FE0D4AA}" dt="2024-03-07T23:06:21.195" v="134" actId="20577"/>
        <pc:sldMkLst>
          <pc:docMk/>
          <pc:sldMk cId="3496544623" sldId="474"/>
        </pc:sldMkLst>
        <pc:spChg chg="mod">
          <ac:chgData name="江畑　慎吾" userId="0aee97a0-414c-4e50-a4a2-142ee145ebc1" providerId="ADAL" clId="{755E8CE6-CA93-4745-B8C7-C1008FE0D4AA}" dt="2024-03-07T23:06:21.195" v="134" actId="20577"/>
          <ac:spMkLst>
            <pc:docMk/>
            <pc:sldMk cId="3496544623" sldId="474"/>
            <ac:spMk id="3" creationId="{573C7029-B90E-BA01-0E4B-404115C4BC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39F75-3882-A8C1-B2F1-6F4AC0538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824E7C-1A81-6C1E-B44A-1926EA056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D5261E-6D07-1650-3DF7-E1524D72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3BE1E0-AED5-164C-A214-6A0D57DD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D8A2CA-09F8-57DB-D45F-F9560900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52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90426-1738-4558-A761-93AF23C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654840-2663-6A91-431A-EC47E511B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CC89E9-53ED-4172-7F9A-B1DC53E8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A91F0D-9C7A-F1A3-4EAA-8437F6F0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A38C48-910F-3279-B603-435582F0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83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6AFE030-DD61-5FBC-7762-0E4AF3090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C5816E-64B3-6A0E-E092-C9AB79878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874404-482A-A201-5E1C-865C8F1E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A0D4C-9104-8A63-DFAF-C575B7C6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EA3F00-C5A4-D1A6-C161-5DBCC8D5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47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C005F-D90A-BAB3-457A-F9B28766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6A354A-DD6F-D0A3-B6C6-D6A5CE69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BE864E-D459-00B9-24A3-B4EC9C53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25296F-35D9-9DEB-73DF-65E7A1AD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8E4921-0A68-4EDB-2881-C9DC0D7F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0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0203FA-6B56-51CA-3684-AE7F2A70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E3A2CF-DE93-1F56-91B4-28F88C73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0A7148-0A66-A05A-ABCB-8AC9DAC2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05B1C2-56ED-7D18-B703-2354DF57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435074-3315-42D8-91B9-9F33CB02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D3F74-F09E-D3DC-DB14-DBA5B77D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636A89-B444-0682-93F2-1D8F98A05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8C321A-A387-A3C8-1E55-1B47C401C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6EA52E-47A4-7837-E9E0-C914ABAD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194E53-865C-081A-97C7-9442C8FE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DBCDF7-C8A3-B310-6B2E-BADE4DA5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02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89CD3-8157-E326-4408-70BFD59A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FF3C90-959F-29C7-2CBF-20A8BB87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16699B-F48F-E2A7-44C0-D6AA841CB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E4F0CD-27AA-3E64-8B68-69D49640B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D4CD9C-31FD-77B3-4CD4-BE9429019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9E62540-AE26-D7F8-418F-D182DCA2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053EAF1-B44A-92B3-9004-8CA1819B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127C0B1-6AE7-163F-8775-BBCC52AA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30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DE08F-F9D6-D44A-57F6-839EA80C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62B24C-318F-668E-CB79-194FC0CA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D8C2A8-B870-21EC-E422-5C8220DE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57A2ED-517B-D8F6-E2A8-0863186A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62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3F04A2-FD9A-1281-02BD-44FAF251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AACE34-D047-C5FD-1790-60A1994B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A9894E-F635-C1F1-0A74-B13DB67A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2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4507B6-C671-FD5C-E58B-EBC96117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5F288C-1273-85E9-C4EC-949CA82F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E6F616-6D79-3CB9-6ED6-3BAC5953A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376700-3FC6-EF9D-67BD-5459241E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45DF81-589B-C2B7-C255-11BA8D42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400CEC-BD22-3510-07DD-3DD2FDE0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37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73A672-C7CE-67B1-9C70-9667AAC3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CA2BF6-BB88-BFCD-35EC-7D6F759AC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DEA138-AD51-4815-16CC-E1255688E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1C6066-0737-BFD0-966F-ED7A0AB5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4F59CB-26BD-CBA9-F259-1A49C028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92CC5D-7C7B-52D8-4D1B-20732599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74E8E70-AFCF-650E-1CA7-C256BDD0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BC9A0A-4985-E2F6-D383-522C83C3E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A26FA9-4AA0-3B73-CFD3-18EA6E02A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AC3200-667C-19DF-37DA-E39DC88C7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3757A-7930-5D74-9C0F-EE89EAA01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5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DAC12-7886-A7B6-DB88-9663E91CA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269" y="1769964"/>
            <a:ext cx="10327342" cy="2468140"/>
          </a:xfrm>
        </p:spPr>
        <p:txBody>
          <a:bodyPr>
            <a:normAutofit/>
          </a:bodyPr>
          <a:lstStyle/>
          <a:p>
            <a:r>
              <a:rPr lang="ja-JP" altLang="en-US" sz="6600" dirty="0"/>
              <a:t>こころの授業</a:t>
            </a:r>
            <a:br>
              <a:rPr kumimoji="1" lang="en-US" altLang="ja-JP" dirty="0"/>
            </a:br>
            <a:r>
              <a:rPr lang="ja-JP" altLang="en-US" sz="5400" dirty="0"/>
              <a:t>自分と周りの人の違いを知ろう</a:t>
            </a:r>
            <a:endParaRPr kumimoji="1" lang="ja-JP" altLang="en-US" dirty="0"/>
          </a:p>
        </p:txBody>
      </p:sp>
      <p:pic>
        <p:nvPicPr>
          <p:cNvPr id="3" name="Picture 2" descr="清流ミナモ（「清流」環境の保全活動） - 岐阜県公式 ...">
            <a:extLst>
              <a:ext uri="{FF2B5EF4-FFF2-40B4-BE49-F238E27FC236}">
                <a16:creationId xmlns:a16="http://schemas.microsoft.com/office/drawing/2014/main" id="{A17CBCA3-20B6-825A-4BBA-D044C580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668" y="158015"/>
            <a:ext cx="2169459" cy="19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49FB4E-649B-61FE-A32E-FA342C32EC6D}"/>
              </a:ext>
            </a:extLst>
          </p:cNvPr>
          <p:cNvSpPr txBox="1"/>
          <p:nvPr/>
        </p:nvSpPr>
        <p:spPr>
          <a:xfrm>
            <a:off x="4854131" y="6319437"/>
            <a:ext cx="733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SOS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の出し方に関する教育⑦（中学生～高校生）</a:t>
            </a:r>
          </a:p>
        </p:txBody>
      </p:sp>
    </p:spTree>
    <p:extLst>
      <p:ext uri="{BB962C8B-B14F-4D97-AF65-F5344CB8AC3E}">
        <p14:creationId xmlns:p14="http://schemas.microsoft.com/office/powerpoint/2010/main" val="322582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842FB-B28E-DDD4-E76E-A26BF9C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132043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【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ワーク②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】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AD54A-744C-B09F-78F4-D8786E6CD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35" y="1601507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＜資料＞を見ながら、ワークシートに</a:t>
            </a:r>
            <a:endParaRPr kumimoji="1"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n-ea"/>
              </a:rPr>
              <a:t>自分の</a:t>
            </a:r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特に得意なこと３つ</a:t>
            </a:r>
            <a:r>
              <a:rPr lang="ja-JP" altLang="en-US" sz="4400" dirty="0">
                <a:latin typeface="+mn-ea"/>
              </a:rPr>
              <a:t>と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0070C0"/>
                </a:solidFill>
                <a:latin typeface="+mn-ea"/>
              </a:rPr>
              <a:t>	</a:t>
            </a:r>
            <a:r>
              <a:rPr lang="ja-JP" altLang="en-US" sz="4400" b="1" dirty="0">
                <a:solidFill>
                  <a:srgbClr val="0070C0"/>
                </a:solidFill>
                <a:latin typeface="+mn-ea"/>
              </a:rPr>
              <a:t>　 特に</a:t>
            </a:r>
            <a:r>
              <a:rPr kumimoji="1" lang="ja-JP" altLang="en-US" sz="4400" b="1" dirty="0">
                <a:solidFill>
                  <a:srgbClr val="0070C0"/>
                </a:solidFill>
                <a:latin typeface="+mn-ea"/>
              </a:rPr>
              <a:t>苦手</a:t>
            </a:r>
            <a:r>
              <a:rPr lang="ja-JP" altLang="en-US" sz="4400" b="1" dirty="0">
                <a:solidFill>
                  <a:srgbClr val="0070C0"/>
                </a:solidFill>
                <a:latin typeface="+mn-ea"/>
              </a:rPr>
              <a:t>なこと３つ</a:t>
            </a:r>
            <a:r>
              <a:rPr kumimoji="1" lang="ja-JP" altLang="en-US" sz="4400" dirty="0">
                <a:latin typeface="+mn-ea"/>
              </a:rPr>
              <a:t>を</a:t>
            </a:r>
            <a:endParaRPr kumimoji="1"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選んで書いてみよう。</a:t>
            </a:r>
            <a:endParaRPr kumimoji="1" lang="en-US" altLang="ja-JP" sz="4400" dirty="0">
              <a:latin typeface="+mn-ea"/>
            </a:endParaRPr>
          </a:p>
          <a:p>
            <a:pPr marL="0" indent="0">
              <a:buNone/>
            </a:pP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（当てはまるものが無ければ</a:t>
            </a:r>
            <a:endParaRPr kumimoji="1"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n-ea"/>
              </a:rPr>
              <a:t>　自分で考えて書いても良い</a:t>
            </a:r>
            <a:r>
              <a:rPr kumimoji="1" lang="ja-JP" altLang="en-US" sz="4400" dirty="0">
                <a:latin typeface="+mn-ea"/>
              </a:rPr>
              <a:t>）</a:t>
            </a:r>
            <a:endParaRPr kumimoji="1" lang="ja-JP" altLang="en-US" sz="3600" dirty="0">
              <a:latin typeface="+mn-ea"/>
            </a:endParaRPr>
          </a:p>
        </p:txBody>
      </p:sp>
      <p:pic>
        <p:nvPicPr>
          <p:cNvPr id="1026" name="Picture 2" descr="キリッとした表情の人のイラスト（女性） | かわいいフリー素材集 いらすとや">
            <a:extLst>
              <a:ext uri="{FF2B5EF4-FFF2-40B4-BE49-F238E27FC236}">
                <a16:creationId xmlns:a16="http://schemas.microsoft.com/office/drawing/2014/main" id="{EF394D20-1B2A-58CE-0CAE-3CFCBA65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91" y="2777570"/>
            <a:ext cx="3225091" cy="37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6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98E97-668F-3944-3792-0D7A2868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30" y="1550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交流②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A087B7-8C29-6B98-FD74-F886E1381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34800"/>
            <a:ext cx="10515600" cy="533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/>
              <a:t>自分の</a:t>
            </a:r>
            <a:r>
              <a:rPr kumimoji="1" lang="ja-JP" altLang="en-US" sz="4400" b="1" dirty="0">
                <a:solidFill>
                  <a:srgbClr val="009650"/>
                </a:solidFill>
              </a:rPr>
              <a:t>得意・不得意</a:t>
            </a:r>
            <a:r>
              <a:rPr kumimoji="1" lang="ja-JP" altLang="en-US" sz="4400" dirty="0"/>
              <a:t>について、</a:t>
            </a:r>
            <a:endParaRPr kumimoji="1" lang="en-US" altLang="ja-JP" sz="4400" dirty="0"/>
          </a:p>
          <a:p>
            <a:pPr marL="0" indent="0">
              <a:buNone/>
            </a:pPr>
            <a:r>
              <a:rPr kumimoji="1" lang="ja-JP" altLang="en-US" sz="4400" dirty="0"/>
              <a:t>周りの人と交流してみよう。</a:t>
            </a:r>
            <a:endParaRPr kumimoji="1"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kumimoji="1" lang="ja-JP" altLang="en-US" sz="4400" dirty="0"/>
              <a:t>〇</a:t>
            </a:r>
            <a:r>
              <a:rPr lang="ja-JP" altLang="en-US" sz="4400" dirty="0"/>
              <a:t>それぞれ自分の得意・不得意を</a:t>
            </a:r>
            <a:endParaRPr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発表してみよう。　</a:t>
            </a:r>
            <a:endParaRPr kumimoji="1"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kumimoji="1" lang="ja-JP" altLang="en-US" sz="4400" dirty="0"/>
              <a:t>〇比べてみた感想を</a:t>
            </a:r>
            <a:r>
              <a:rPr lang="ja-JP" altLang="en-US" sz="4400" dirty="0"/>
              <a:t>話し合ってみよう</a:t>
            </a:r>
            <a:r>
              <a:rPr kumimoji="1" lang="ja-JP" altLang="en-US" sz="4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6025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138EE-F42B-1196-C73D-63BA2024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694" y="27547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「好み」と「強み」は人によって異なる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502A8F-F748-0296-7F78-3A2BEB58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18" y="1783230"/>
            <a:ext cx="10515600" cy="479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/>
              <a:t>〇全ての人が、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　  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得意なこと</a:t>
            </a:r>
            <a:r>
              <a:rPr kumimoji="1" lang="ja-JP" altLang="en-US" sz="4000" dirty="0"/>
              <a:t>と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苦手なこと</a:t>
            </a:r>
            <a:r>
              <a:rPr kumimoji="1" lang="ja-JP" altLang="en-US" sz="4000" dirty="0"/>
              <a:t>を持っている。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  それは、人によって異なっている。</a:t>
            </a: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〇人と比べてできないことがあるのは当然。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  </a:t>
            </a:r>
            <a:r>
              <a:rPr kumimoji="1" lang="ja-JP" altLang="en-US" sz="4000" dirty="0"/>
              <a:t>落ち込む必要はない。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3600" dirty="0"/>
              <a:t>　　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283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8D8D0-3993-96EE-CDDC-FFAEFAF7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自分の強みを生かそう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066441-2CD9-B950-7E23-15CF7B56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陸上をやっている人には、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70C0"/>
                </a:solidFill>
              </a:rPr>
              <a:t>短距離向きの人</a:t>
            </a:r>
            <a:r>
              <a:rPr lang="ja-JP" altLang="en-US" sz="3600" dirty="0"/>
              <a:t>と</a:t>
            </a:r>
            <a:r>
              <a:rPr lang="ja-JP" altLang="en-US" sz="3600" b="1" dirty="0">
                <a:solidFill>
                  <a:srgbClr val="009650"/>
                </a:solidFill>
              </a:rPr>
              <a:t>長距離向きの人</a:t>
            </a:r>
            <a:r>
              <a:rPr lang="ja-JP" altLang="en-US" sz="3600" dirty="0"/>
              <a:t>がいる。</a:t>
            </a: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短距離向きな人が</a:t>
            </a:r>
            <a:r>
              <a:rPr kumimoji="1" lang="ja-JP" altLang="en-US" sz="3600" dirty="0"/>
              <a:t>マラソンが苦手でも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落ち込む必要はない。</a:t>
            </a: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自分の</a:t>
            </a:r>
            <a:r>
              <a:rPr lang="ja-JP" altLang="en-US" sz="3600" b="1" dirty="0">
                <a:solidFill>
                  <a:srgbClr val="FF0000"/>
                </a:solidFill>
              </a:rPr>
              <a:t>強み</a:t>
            </a:r>
            <a:r>
              <a:rPr lang="ja-JP" altLang="en-US" sz="3600" dirty="0"/>
              <a:t>を生かしていこう。</a:t>
            </a:r>
            <a:endParaRPr kumimoji="1" lang="ja-JP" altLang="en-US" sz="3600" dirty="0"/>
          </a:p>
        </p:txBody>
      </p:sp>
      <p:pic>
        <p:nvPicPr>
          <p:cNvPr id="1026" name="Picture 2" descr="オリンピックのイラスト「陸上競技・短距離走」 | かわいいフリー素材集 いらすとや">
            <a:extLst>
              <a:ext uri="{FF2B5EF4-FFF2-40B4-BE49-F238E27FC236}">
                <a16:creationId xmlns:a16="http://schemas.microsoft.com/office/drawing/2014/main" id="{5113F142-AE0F-0A03-9641-89F8B4E1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24" y="3199999"/>
            <a:ext cx="3292876" cy="32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4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E76EA6E-FC65-9518-B35A-65DD16CFB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19431"/>
              </p:ext>
            </p:extLst>
          </p:nvPr>
        </p:nvGraphicFramePr>
        <p:xfrm>
          <a:off x="5220070" y="2840854"/>
          <a:ext cx="6695736" cy="3904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7868">
                  <a:extLst>
                    <a:ext uri="{9D8B030D-6E8A-4147-A177-3AD203B41FA5}">
                      <a16:colId xmlns:a16="http://schemas.microsoft.com/office/drawing/2014/main" val="1432840198"/>
                    </a:ext>
                  </a:extLst>
                </a:gridCol>
                <a:gridCol w="3347868">
                  <a:extLst>
                    <a:ext uri="{9D8B030D-6E8A-4147-A177-3AD203B41FA5}">
                      <a16:colId xmlns:a16="http://schemas.microsoft.com/office/drawing/2014/main" val="4000496656"/>
                    </a:ext>
                  </a:extLst>
                </a:gridCol>
              </a:tblGrid>
              <a:tr h="5109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ダメなこと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下手なこと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27979"/>
                  </a:ext>
                </a:extLst>
              </a:tr>
              <a:tr h="3325606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3200" dirty="0"/>
                    </a:p>
                    <a:p>
                      <a:endParaRPr kumimoji="1" lang="en-US" altLang="ja-JP" sz="3200" dirty="0"/>
                    </a:p>
                    <a:p>
                      <a:endParaRPr kumimoji="1" lang="en-US" altLang="ja-JP" sz="3200" dirty="0"/>
                    </a:p>
                    <a:p>
                      <a:endParaRPr kumimoji="1" lang="en-US" altLang="ja-JP" sz="3200" dirty="0"/>
                    </a:p>
                    <a:p>
                      <a:endParaRPr kumimoji="1" lang="en-US" altLang="ja-JP" sz="3200" dirty="0"/>
                    </a:p>
                    <a:p>
                      <a:endParaRPr kumimoji="1" lang="en-US" altLang="ja-JP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29631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84C39F-6175-6CEF-948E-F0BF6F766D00}"/>
              </a:ext>
            </a:extLst>
          </p:cNvPr>
          <p:cNvSpPr txBox="1"/>
          <p:nvPr/>
        </p:nvSpPr>
        <p:spPr>
          <a:xfrm>
            <a:off x="276194" y="1778546"/>
            <a:ext cx="109895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先ほど書いた「不得意」も含めた</a:t>
            </a:r>
            <a:r>
              <a:rPr lang="ja-JP" altLang="en-US" sz="3600" b="1" dirty="0">
                <a:solidFill>
                  <a:srgbClr val="0070C0"/>
                </a:solidFill>
              </a:rPr>
              <a:t>「自分の欠点・弱点」</a:t>
            </a:r>
            <a:r>
              <a:rPr lang="ja-JP" altLang="en-US" sz="3600" dirty="0"/>
              <a:t>を</a:t>
            </a:r>
            <a:endParaRPr lang="en-US" altLang="ja-JP" sz="3600" dirty="0"/>
          </a:p>
          <a:p>
            <a:r>
              <a:rPr kumimoji="1" lang="ja-JP" altLang="en-US" sz="3600" dirty="0"/>
              <a:t>挙げて、シートの表に</a:t>
            </a:r>
            <a:endParaRPr kumimoji="1" lang="en-US" altLang="ja-JP" sz="3600" dirty="0"/>
          </a:p>
          <a:p>
            <a:r>
              <a:rPr kumimoji="1" lang="ja-JP" altLang="en-US" sz="3600" dirty="0"/>
              <a:t>分類してみよう。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lang="ja-JP" altLang="en-US" sz="3600" dirty="0"/>
              <a:t>それは、</a:t>
            </a:r>
            <a:endParaRPr lang="en-US" altLang="ja-JP" sz="3600" dirty="0"/>
          </a:p>
          <a:p>
            <a:r>
              <a:rPr kumimoji="1" lang="ja-JP" altLang="en-US" sz="3600" dirty="0"/>
              <a:t>「ダメ」なこと？</a:t>
            </a:r>
            <a:endParaRPr kumimoji="1" lang="en-US" altLang="ja-JP" sz="3600" dirty="0"/>
          </a:p>
          <a:p>
            <a:r>
              <a:rPr lang="ja-JP" altLang="en-US" sz="3600" dirty="0"/>
              <a:t>「下手」なこと？</a:t>
            </a:r>
            <a:endParaRPr kumimoji="1" lang="ja-JP" altLang="en-US" sz="360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8AB3754-9D72-BD42-7119-6CCAF85E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</a:rPr>
              <a:t>ワーク③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4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98E97-668F-3944-3792-0D7A2868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交流③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A087B7-8C29-6B98-FD74-F886E1381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57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〇「ダメ」と「下手」の違いは何だろう？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  話し合ってみよう。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200" dirty="0"/>
              <a:t>（ワーク②の内容は見せ合わなくても良い。）</a:t>
            </a:r>
            <a:endParaRPr lang="en-US" altLang="ja-JP" sz="3200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〇あなたは「ダメ」な人だろうか？「下手」な人だろうか？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  今まで自分をどのように捉えてきただろうか？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935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77941E-53E7-AB62-A3B8-FF98C3AB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「ダメ」と「下手」の違い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2804A7-DE6C-EB78-C87D-B334AF5E1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19" y="1690688"/>
            <a:ext cx="1075290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dirty="0"/>
              <a:t>〇</a:t>
            </a:r>
            <a:r>
              <a:rPr kumimoji="1" lang="ja-JP" altLang="en-US" sz="3600" b="1" dirty="0">
                <a:solidFill>
                  <a:srgbClr val="0070C0"/>
                </a:solidFill>
              </a:rPr>
              <a:t>「絵が下手」</a:t>
            </a:r>
            <a:r>
              <a:rPr kumimoji="1" lang="ja-JP" altLang="en-US" sz="3600" dirty="0"/>
              <a:t>な人はいる。しかし、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絵が下手なことはダメなことではない。</a:t>
            </a: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〇</a:t>
            </a:r>
            <a:r>
              <a:rPr lang="ja-JP" altLang="en-US" sz="3600" b="1" dirty="0">
                <a:solidFill>
                  <a:srgbClr val="0070C0"/>
                </a:solidFill>
              </a:rPr>
              <a:t>「人とのコミュニケーション」</a:t>
            </a:r>
            <a:r>
              <a:rPr lang="ja-JP" altLang="en-US" sz="3600" dirty="0"/>
              <a:t>が下手な人は多くいる。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しかし、だからと言って人としてダメなわけではない。</a:t>
            </a:r>
            <a:endParaRPr kumimoji="1"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4000" dirty="0"/>
              <a:t>☆できないことがあることと、人の価値は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関係ない</a:t>
            </a:r>
            <a:r>
              <a:rPr kumimoji="1" lang="ja-JP" altLang="en-US" sz="4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1972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F5B45F-5953-FE68-8B68-9228B6BC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817"/>
            <a:ext cx="10515600" cy="5201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000" dirty="0"/>
              <a:t>あなたには、まだまだ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</a:rPr>
              <a:t>「下手なこと」</a:t>
            </a:r>
            <a:r>
              <a:rPr lang="ja-JP" altLang="en-US" sz="4000" dirty="0"/>
              <a:t>が多いかもしれない。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しかし、それはあなたが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ダメな人間ということには</a:t>
            </a:r>
            <a:r>
              <a:rPr kumimoji="1" lang="ja-JP" altLang="en-US" sz="4000" b="1" dirty="0">
                <a:solidFill>
                  <a:srgbClr val="009650"/>
                </a:solidFill>
              </a:rPr>
              <a:t>ならない</a:t>
            </a:r>
            <a:r>
              <a:rPr kumimoji="1" lang="ja-JP" altLang="en-US" sz="4000" dirty="0"/>
              <a:t>。</a:t>
            </a: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あなたの欠点は、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あなたの価値を左右しない。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少しずつ上手にしていけば良い。</a:t>
            </a:r>
            <a:endParaRPr kumimoji="1" lang="ja-JP" altLang="en-US" sz="3600" dirty="0"/>
          </a:p>
        </p:txBody>
      </p:sp>
      <p:pic>
        <p:nvPicPr>
          <p:cNvPr id="2050" name="Picture 2" descr="学歴を嘆いても、変えられないものは変わらない | 職サークル">
            <a:extLst>
              <a:ext uri="{FF2B5EF4-FFF2-40B4-BE49-F238E27FC236}">
                <a16:creationId xmlns:a16="http://schemas.microsoft.com/office/drawing/2014/main" id="{40F8CD6A-BABD-B3BD-6B5F-E21D21E2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33" y="2423604"/>
            <a:ext cx="3136743" cy="39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3CFF777A-1C72-1E99-2D0D-9D8FD08E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8" y="78254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☆覚えておこう</a:t>
            </a:r>
          </a:p>
        </p:txBody>
      </p:sp>
    </p:spTree>
    <p:extLst>
      <p:ext uri="{BB962C8B-B14F-4D97-AF65-F5344CB8AC3E}">
        <p14:creationId xmlns:p14="http://schemas.microsoft.com/office/powerpoint/2010/main" val="272635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695CC-31B0-25F1-0B68-2B3410BA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違いと共に生きる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BDC19D-C763-96D4-E2C2-6EF4D2393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すべて同じ形、同じ色のパズルなどない。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全員がピッチャーの野球チームが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強いわけではない。</a:t>
            </a:r>
            <a:endParaRPr kumimoji="1"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</a:rPr>
              <a:t>あなたがあなたであることに問題はない</a:t>
            </a:r>
            <a:r>
              <a:rPr lang="ja-JP" altLang="en-US" sz="3600" dirty="0"/>
              <a:t>。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それぞれ違っていることを認めて、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自分の</a:t>
            </a:r>
            <a:r>
              <a:rPr lang="ja-JP" altLang="en-US" sz="3600" b="1" dirty="0">
                <a:solidFill>
                  <a:srgbClr val="009650"/>
                </a:solidFill>
              </a:rPr>
              <a:t>オリジナリティ</a:t>
            </a:r>
            <a:r>
              <a:rPr lang="ja-JP" altLang="en-US" sz="3600" dirty="0"/>
              <a:t>を活かしていこう。</a:t>
            </a:r>
            <a:endParaRPr kumimoji="1" lang="ja-JP" altLang="en-US" sz="3600" dirty="0"/>
          </a:p>
        </p:txBody>
      </p:sp>
      <p:pic>
        <p:nvPicPr>
          <p:cNvPr id="2050" name="Picture 2" descr="パズルを組み合わせる人たちのイラスト | かわいいフリー素材集 いらすとや">
            <a:extLst>
              <a:ext uri="{FF2B5EF4-FFF2-40B4-BE49-F238E27FC236}">
                <a16:creationId xmlns:a16="http://schemas.microsoft.com/office/drawing/2014/main" id="{21386C97-25DA-4223-D407-D06EBF09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780" y="1897931"/>
            <a:ext cx="3576220" cy="30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9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B421A-A9A1-BC89-C113-D032C944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4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あなたはどっち派？</a:t>
            </a:r>
            <a:r>
              <a:rPr kumimoji="1" lang="ja-JP" altLang="en-US" sz="3200" dirty="0"/>
              <a:t>（どちらかに手を挙げてみよう）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A167E5-4592-57C3-DE2E-8894D74BC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904"/>
            <a:ext cx="10515600" cy="4832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〇ペットを飼うなら・・・　犬　</a:t>
            </a:r>
            <a:r>
              <a:rPr kumimoji="1" lang="en-US" altLang="ja-JP" sz="3600" dirty="0"/>
              <a:t>or</a:t>
            </a:r>
            <a:r>
              <a:rPr kumimoji="1" lang="ja-JP" altLang="en-US" sz="3600" dirty="0"/>
              <a:t>　猫　？</a:t>
            </a:r>
            <a:endParaRPr kumimoji="1" lang="en-US" altLang="ja-JP" sz="36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3600" dirty="0"/>
              <a:t>〇季節なら・・・　夏が好き　</a:t>
            </a:r>
            <a:r>
              <a:rPr lang="en-US" altLang="ja-JP" sz="3600" dirty="0"/>
              <a:t>or</a:t>
            </a:r>
            <a:r>
              <a:rPr lang="ja-JP" altLang="en-US" sz="3600" dirty="0"/>
              <a:t>　冬が好き</a:t>
            </a:r>
            <a:endParaRPr lang="en-US" altLang="ja-JP" sz="36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3600" dirty="0"/>
              <a:t>〇旅行に行くなら・・・　国内　</a:t>
            </a:r>
            <a:r>
              <a:rPr kumimoji="1" lang="en-US" altLang="ja-JP" sz="3600" dirty="0"/>
              <a:t>or</a:t>
            </a:r>
            <a:r>
              <a:rPr kumimoji="1" lang="ja-JP" altLang="en-US" sz="3600" dirty="0"/>
              <a:t>　海外　？</a:t>
            </a:r>
            <a:endParaRPr kumimoji="1" lang="en-US" altLang="ja-JP" sz="36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3600" dirty="0"/>
              <a:t>〇一日休みなら・・・　家にいる　</a:t>
            </a:r>
            <a:r>
              <a:rPr kumimoji="1" lang="en-US" altLang="ja-JP" sz="3600" dirty="0"/>
              <a:t>or</a:t>
            </a:r>
            <a:r>
              <a:rPr kumimoji="1" lang="ja-JP" altLang="en-US" sz="3600" dirty="0"/>
              <a:t>　外に出かける　？</a:t>
            </a: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3600" dirty="0"/>
              <a:t>　　　　　</a:t>
            </a:r>
            <a:r>
              <a:rPr lang="ja-JP" altLang="en-US" sz="4400" dirty="0"/>
              <a:t>好みはそれぞれで、</a:t>
            </a:r>
            <a:r>
              <a:rPr lang="ja-JP" altLang="en-US" sz="4400" b="1" dirty="0">
                <a:solidFill>
                  <a:srgbClr val="009650"/>
                </a:solidFill>
              </a:rPr>
              <a:t>正解</a:t>
            </a:r>
            <a:r>
              <a:rPr lang="ja-JP" altLang="en-US" sz="4400" dirty="0"/>
              <a:t>はない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836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474001-5225-3232-BCB1-12F8D234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自分と他の人との違い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8D8438-D3A3-A758-458E-AF5EFBBE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8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/>
              <a:t>思春期は、</a:t>
            </a:r>
            <a:r>
              <a:rPr kumimoji="1" lang="ja-JP" altLang="en-US" sz="4000" b="1" dirty="0">
                <a:solidFill>
                  <a:srgbClr val="009650"/>
                </a:solidFill>
              </a:rPr>
              <a:t>自分</a:t>
            </a:r>
            <a:r>
              <a:rPr kumimoji="1" lang="ja-JP" altLang="en-US" sz="4000" dirty="0"/>
              <a:t>と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他の人</a:t>
            </a:r>
            <a:r>
              <a:rPr kumimoji="1" lang="ja-JP" altLang="en-US" sz="4000" dirty="0"/>
              <a:t>との違いに悩む時期</a:t>
            </a:r>
            <a:endParaRPr kumimoji="1" lang="en-US" altLang="ja-JP" sz="40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4400" dirty="0"/>
              <a:t>自分はみんなとは違う？</a:t>
            </a:r>
            <a:endParaRPr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これで大丈夫なのか？</a:t>
            </a:r>
            <a:endParaRPr lang="en-US" altLang="ja-JP" sz="4400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・・・そう悩む人も</a:t>
            </a:r>
            <a:r>
              <a:rPr lang="ja-JP" altLang="en-US" sz="3600" dirty="0"/>
              <a:t>少なくありません</a:t>
            </a:r>
            <a:endParaRPr kumimoji="1"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  <p:pic>
        <p:nvPicPr>
          <p:cNvPr id="1026" name="Picture 2" descr="コミュニケーションが苦手な人のイラスト">
            <a:extLst>
              <a:ext uri="{FF2B5EF4-FFF2-40B4-BE49-F238E27FC236}">
                <a16:creationId xmlns:a16="http://schemas.microsoft.com/office/drawing/2014/main" id="{A8705164-7946-7555-52A2-7124F407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32" y="247577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4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81C38-1322-3A09-27EE-16699987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887" y="167389"/>
            <a:ext cx="4715525" cy="1325563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悩みの振り子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BEB74E-46B5-5033-64D2-F9BA5C532B10}"/>
              </a:ext>
            </a:extLst>
          </p:cNvPr>
          <p:cNvSpPr txBox="1"/>
          <p:nvPr/>
        </p:nvSpPr>
        <p:spPr>
          <a:xfrm>
            <a:off x="867058" y="1891333"/>
            <a:ext cx="4998125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n-ea"/>
              </a:rPr>
              <a:t>自分らしくいたら</a:t>
            </a:r>
            <a:endParaRPr kumimoji="1" lang="en-US" altLang="ja-JP" sz="3200" b="1" dirty="0">
              <a:latin typeface="+mn-ea"/>
            </a:endParaRPr>
          </a:p>
          <a:p>
            <a:r>
              <a:rPr kumimoji="1" lang="ja-JP" altLang="en-US" sz="3200" b="1" dirty="0">
                <a:latin typeface="+mn-ea"/>
              </a:rPr>
              <a:t>ダメなのか？</a:t>
            </a:r>
            <a:endParaRPr kumimoji="1" lang="en-US" altLang="ja-JP" sz="3200" b="1" dirty="0">
              <a:latin typeface="+mn-ea"/>
            </a:endParaRPr>
          </a:p>
          <a:p>
            <a:r>
              <a:rPr kumimoji="1" lang="ja-JP" altLang="en-US" sz="3200" b="1" dirty="0">
                <a:latin typeface="+mn-ea"/>
              </a:rPr>
              <a:t>私は私でいいじゃないか！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825C5D-9980-BC28-5C58-5C3D40C28198}"/>
              </a:ext>
            </a:extLst>
          </p:cNvPr>
          <p:cNvSpPr txBox="1"/>
          <p:nvPr/>
        </p:nvSpPr>
        <p:spPr>
          <a:xfrm>
            <a:off x="6324602" y="1891333"/>
            <a:ext cx="4715525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n-ea"/>
              </a:rPr>
              <a:t>みんなのようにできない</a:t>
            </a:r>
            <a:endParaRPr kumimoji="1" lang="en-US" altLang="ja-JP" sz="3200" b="1" dirty="0">
              <a:latin typeface="+mn-ea"/>
            </a:endParaRPr>
          </a:p>
          <a:p>
            <a:r>
              <a:rPr kumimoji="1" lang="ja-JP" altLang="en-US" sz="3200" b="1" dirty="0">
                <a:latin typeface="+mn-ea"/>
              </a:rPr>
              <a:t>みんなのようにならないと</a:t>
            </a:r>
            <a:endParaRPr kumimoji="1" lang="en-US" altLang="ja-JP" sz="3200" b="1" dirty="0">
              <a:latin typeface="+mn-ea"/>
            </a:endParaRPr>
          </a:p>
          <a:p>
            <a:r>
              <a:rPr kumimoji="1" lang="ja-JP" altLang="en-US" sz="3200" b="1" dirty="0">
                <a:latin typeface="+mn-ea"/>
              </a:rPr>
              <a:t>いけないのかな？</a:t>
            </a:r>
          </a:p>
        </p:txBody>
      </p:sp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C97B05FB-DF60-8B5C-6871-B95AC699427D}"/>
              </a:ext>
            </a:extLst>
          </p:cNvPr>
          <p:cNvSpPr/>
          <p:nvPr/>
        </p:nvSpPr>
        <p:spPr>
          <a:xfrm flipH="1" flipV="1">
            <a:off x="2478353" y="3460993"/>
            <a:ext cx="5316244" cy="204186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94EA0931-E0BF-3665-AE25-616FEAD73DFB}"/>
              </a:ext>
            </a:extLst>
          </p:cNvPr>
          <p:cNvSpPr/>
          <p:nvPr/>
        </p:nvSpPr>
        <p:spPr>
          <a:xfrm flipV="1">
            <a:off x="4253887" y="3460993"/>
            <a:ext cx="5316244" cy="204186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5E8543-E11B-BABD-9CEC-8D877D5BFA22}"/>
              </a:ext>
            </a:extLst>
          </p:cNvPr>
          <p:cNvSpPr txBox="1"/>
          <p:nvPr/>
        </p:nvSpPr>
        <p:spPr>
          <a:xfrm>
            <a:off x="1112279" y="5828600"/>
            <a:ext cx="10556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違いに悩む人は、</a:t>
            </a:r>
            <a:r>
              <a:rPr kumimoji="1" lang="ja-JP" altLang="en-US" sz="4400" b="1" dirty="0">
                <a:solidFill>
                  <a:srgbClr val="009650"/>
                </a:solidFill>
              </a:rPr>
              <a:t>二つの思い</a:t>
            </a:r>
            <a:r>
              <a:rPr kumimoji="1" lang="ja-JP" altLang="en-US" sz="4400" dirty="0"/>
              <a:t>を行き来する。</a:t>
            </a:r>
          </a:p>
        </p:txBody>
      </p:sp>
      <p:pic>
        <p:nvPicPr>
          <p:cNvPr id="1026" name="Picture 2" descr="振り子のイラスト | かわいいフリー素材集 いらすとや">
            <a:extLst>
              <a:ext uri="{FF2B5EF4-FFF2-40B4-BE49-F238E27FC236}">
                <a16:creationId xmlns:a16="http://schemas.microsoft.com/office/drawing/2014/main" id="{57BCA6A2-77D9-20B5-19FC-AF50E4B6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61" y="122481"/>
            <a:ext cx="2253340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12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5A233-95E4-3CDB-B3CB-731A56CB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667" y="273874"/>
            <a:ext cx="5521432" cy="1325563"/>
          </a:xfrm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rgbClr val="FF0000"/>
                </a:solidFill>
              </a:rPr>
              <a:t>違っている「だけ」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6C2668-6616-51DF-E5B6-EE79AC8ED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確かに、</a:t>
            </a:r>
            <a:r>
              <a:rPr kumimoji="1" lang="ja-JP" altLang="en-US" sz="3600" b="1" dirty="0">
                <a:solidFill>
                  <a:srgbClr val="009650"/>
                </a:solidFill>
              </a:rPr>
              <a:t>あなたは周りの人とは違っている</a:t>
            </a:r>
            <a:r>
              <a:rPr kumimoji="1" lang="ja-JP" altLang="en-US" sz="3600" dirty="0"/>
              <a:t>。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それは事実である。</a:t>
            </a: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4800" dirty="0"/>
              <a:t>しかし、</a:t>
            </a:r>
            <a:r>
              <a:rPr kumimoji="1" lang="ja-JP" altLang="en-US" sz="4800" dirty="0"/>
              <a:t>それは人として</a:t>
            </a:r>
            <a:endParaRPr kumimoji="1" lang="en-US" altLang="ja-JP" sz="4800" dirty="0"/>
          </a:p>
          <a:p>
            <a:pPr marL="0" indent="0">
              <a:buNone/>
            </a:pPr>
            <a:r>
              <a:rPr kumimoji="1" lang="ja-JP" altLang="en-US" sz="4800" dirty="0"/>
              <a:t>ダメだということには</a:t>
            </a: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決してならない。</a:t>
            </a:r>
            <a:endParaRPr kumimoji="1" lang="ja-JP" altLang="en-US" sz="3600" dirty="0"/>
          </a:p>
        </p:txBody>
      </p:sp>
      <p:pic>
        <p:nvPicPr>
          <p:cNvPr id="3074" name="Picture 2" descr="集合している人たちのイラスト（私服の若者） | かわいいフリー素材集 いらすとや">
            <a:extLst>
              <a:ext uri="{FF2B5EF4-FFF2-40B4-BE49-F238E27FC236}">
                <a16:creationId xmlns:a16="http://schemas.microsoft.com/office/drawing/2014/main" id="{24267021-11A1-3066-ED12-415DA5D3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93" y="3074126"/>
            <a:ext cx="4764914" cy="33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0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08E34B-33C4-BC49-AF14-79A49E31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6" y="25801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ワーク①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086483-C884-9FA7-5EC1-943F85BF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7" y="1583578"/>
            <a:ext cx="112641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あなたの「</a:t>
            </a:r>
            <a:r>
              <a:rPr lang="ja-JP" altLang="en-US" sz="4000" b="1" dirty="0">
                <a:solidFill>
                  <a:srgbClr val="009650"/>
                </a:solidFill>
              </a:rPr>
              <a:t>好きなこと</a:t>
            </a:r>
            <a:r>
              <a:rPr kumimoji="1" lang="ja-JP" altLang="en-US" sz="4000" b="1" dirty="0">
                <a:solidFill>
                  <a:srgbClr val="009650"/>
                </a:solidFill>
              </a:rPr>
              <a:t>（ハマっていること、</a:t>
            </a:r>
            <a:endParaRPr kumimoji="1" lang="en-US" altLang="ja-JP" sz="4000" b="1" dirty="0">
              <a:solidFill>
                <a:srgbClr val="009650"/>
              </a:solidFill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9650"/>
                </a:solidFill>
              </a:rPr>
              <a:t>　　　　　　 </a:t>
            </a:r>
            <a:r>
              <a:rPr kumimoji="1" lang="ja-JP" altLang="en-US" sz="4000" b="1" dirty="0">
                <a:solidFill>
                  <a:srgbClr val="009650"/>
                </a:solidFill>
              </a:rPr>
              <a:t>多くの時間を費やしていること）</a:t>
            </a:r>
            <a:r>
              <a:rPr kumimoji="1" lang="ja-JP" altLang="en-US" sz="4000" dirty="0"/>
              <a:t>」は何？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ワークシートに書いてみよう。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それの良さ、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お勧めしたいところも書いてみよう。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8387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8D6B03-45CC-5057-83EC-55EBACE1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3" y="23065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交流①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3C7029-B90E-BA01-0E4B-404115C4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553" y="1428206"/>
            <a:ext cx="9619130" cy="447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dirty="0"/>
              <a:t>ワークシートに書いたことを</a:t>
            </a: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グループ内で交流しよう。</a:t>
            </a:r>
            <a:endParaRPr lang="en-US" altLang="ja-JP" sz="4800" dirty="0"/>
          </a:p>
          <a:p>
            <a:pPr marL="0" indent="0">
              <a:buNone/>
            </a:pPr>
            <a:r>
              <a:rPr kumimoji="1" lang="ja-JP" altLang="en-US" sz="4400" dirty="0"/>
              <a:t>　</a:t>
            </a:r>
            <a:r>
              <a:rPr kumimoji="1" lang="en-US" altLang="ja-JP" sz="4400" dirty="0">
                <a:solidFill>
                  <a:srgbClr val="FF33CC"/>
                </a:solidFill>
              </a:rPr>
              <a:t>※</a:t>
            </a:r>
            <a:r>
              <a:rPr kumimoji="1" lang="ja-JP" altLang="en-US" sz="4400" dirty="0">
                <a:solidFill>
                  <a:srgbClr val="FF33CC"/>
                </a:solidFill>
              </a:rPr>
              <a:t>人の好みについて否定しないこと</a:t>
            </a:r>
            <a:endParaRPr kumimoji="1" lang="en-US" altLang="ja-JP" sz="4400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kumimoji="1" lang="ja-JP" altLang="en-US" sz="4400" dirty="0"/>
              <a:t>〇他の人の好みを聞いて</a:t>
            </a:r>
            <a:endParaRPr kumimoji="1"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　  </a:t>
            </a:r>
            <a:r>
              <a:rPr kumimoji="1" lang="ja-JP" altLang="en-US" sz="4400" dirty="0"/>
              <a:t>どのよう</a:t>
            </a:r>
            <a:r>
              <a:rPr lang="ja-JP" altLang="en-US" sz="4400" dirty="0"/>
              <a:t>に思ったかも発表しよう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9654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55E179-3214-465C-F9CD-9BC2625C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103444"/>
            <a:ext cx="10515600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様々な得意・不得意</a:t>
            </a:r>
            <a:r>
              <a:rPr lang="ja-JP" altLang="en-US" b="1" dirty="0">
                <a:solidFill>
                  <a:srgbClr val="FF0000"/>
                </a:solidFill>
              </a:rPr>
              <a:t>がある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C6C94C-A99A-081F-3BE9-181B2755D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62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ゲームのキャラクターでも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6D5752-47D7-C706-D281-E6C3D7134A87}"/>
              </a:ext>
            </a:extLst>
          </p:cNvPr>
          <p:cNvSpPr txBox="1"/>
          <p:nvPr/>
        </p:nvSpPr>
        <p:spPr>
          <a:xfrm>
            <a:off x="550416" y="2628138"/>
            <a:ext cx="2254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魔法は得意</a:t>
            </a:r>
            <a:endParaRPr kumimoji="1" lang="en-US" altLang="ja-JP" sz="3200" dirty="0"/>
          </a:p>
          <a:p>
            <a:r>
              <a:rPr lang="ja-JP" altLang="en-US" sz="3200" dirty="0"/>
              <a:t>力は弱い</a:t>
            </a:r>
            <a:endParaRPr kumimoji="1" lang="ja-JP" altLang="en-US" sz="3200" dirty="0"/>
          </a:p>
        </p:txBody>
      </p:sp>
      <p:pic>
        <p:nvPicPr>
          <p:cNvPr id="5124" name="Picture 4" descr="RPGのキャラクターのイラスト（棒人間） | かわいいフリー素材集 いらすとや">
            <a:extLst>
              <a:ext uri="{FF2B5EF4-FFF2-40B4-BE49-F238E27FC236}">
                <a16:creationId xmlns:a16="http://schemas.microsoft.com/office/drawing/2014/main" id="{65CB60D4-A183-47CF-9D4F-2B86EFA2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16" y="2095130"/>
            <a:ext cx="5886767" cy="45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740D6A-D6B8-6341-E63A-BE4FAD337D25}"/>
              </a:ext>
            </a:extLst>
          </p:cNvPr>
          <p:cNvSpPr txBox="1"/>
          <p:nvPr/>
        </p:nvSpPr>
        <p:spPr>
          <a:xfrm>
            <a:off x="9527219" y="4128087"/>
            <a:ext cx="260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武器が使える</a:t>
            </a:r>
            <a:r>
              <a:rPr lang="ja-JP" altLang="en-US" sz="3200" dirty="0"/>
              <a:t>魔法使えない</a:t>
            </a:r>
            <a:endParaRPr kumimoji="1" lang="ja-JP" altLang="en-US" sz="32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044FE66-201C-FD83-FB16-4C458D2546DA}"/>
              </a:ext>
            </a:extLst>
          </p:cNvPr>
          <p:cNvCxnSpPr/>
          <p:nvPr/>
        </p:nvCxnSpPr>
        <p:spPr>
          <a:xfrm>
            <a:off x="2689934" y="3266983"/>
            <a:ext cx="13849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F319925-9038-F775-5F07-90B4EAB31C45}"/>
              </a:ext>
            </a:extLst>
          </p:cNvPr>
          <p:cNvCxnSpPr>
            <a:cxnSpLocks/>
          </p:cNvCxnSpPr>
          <p:nvPr/>
        </p:nvCxnSpPr>
        <p:spPr>
          <a:xfrm flipV="1">
            <a:off x="8549196" y="4666696"/>
            <a:ext cx="978023" cy="73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3708C2-9AB4-5CEF-7201-77BA7FA037FC}"/>
              </a:ext>
            </a:extLst>
          </p:cNvPr>
          <p:cNvSpPr txBox="1"/>
          <p:nvPr/>
        </p:nvSpPr>
        <p:spPr>
          <a:xfrm>
            <a:off x="307541" y="5200672"/>
            <a:ext cx="2601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力</a:t>
            </a:r>
            <a:r>
              <a:rPr kumimoji="1" lang="ja-JP" altLang="en-US" sz="3200" dirty="0"/>
              <a:t>が強い</a:t>
            </a:r>
            <a:endParaRPr kumimoji="1" lang="en-US" altLang="ja-JP" sz="3200" dirty="0"/>
          </a:p>
          <a:p>
            <a:r>
              <a:rPr lang="ja-JP" altLang="en-US" sz="3200" dirty="0"/>
              <a:t>武器使えない</a:t>
            </a:r>
            <a:endParaRPr kumimoji="1" lang="ja-JP" altLang="en-US" sz="3200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C61AFD2-C861-F25C-7B83-E9C30B8CBD4D}"/>
              </a:ext>
            </a:extLst>
          </p:cNvPr>
          <p:cNvCxnSpPr/>
          <p:nvPr/>
        </p:nvCxnSpPr>
        <p:spPr>
          <a:xfrm>
            <a:off x="2216240" y="5461247"/>
            <a:ext cx="13849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423D4-991B-CD61-EFB2-21A30600960B}"/>
              </a:ext>
            </a:extLst>
          </p:cNvPr>
          <p:cNvSpPr txBox="1"/>
          <p:nvPr/>
        </p:nvSpPr>
        <p:spPr>
          <a:xfrm>
            <a:off x="8266069" y="5778775"/>
            <a:ext cx="3861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弱点がない</a:t>
            </a:r>
            <a:endParaRPr kumimoji="1" lang="en-US" altLang="ja-JP" sz="3200" dirty="0"/>
          </a:p>
          <a:p>
            <a:r>
              <a:rPr lang="ja-JP" altLang="en-US" sz="3200" dirty="0"/>
              <a:t>突出したところもない</a:t>
            </a:r>
            <a:endParaRPr kumimoji="1" lang="ja-JP" altLang="en-US" sz="32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E755589-1531-CFCA-256A-CDFC5F9D2529}"/>
              </a:ext>
            </a:extLst>
          </p:cNvPr>
          <p:cNvCxnSpPr>
            <a:cxnSpLocks/>
          </p:cNvCxnSpPr>
          <p:nvPr/>
        </p:nvCxnSpPr>
        <p:spPr>
          <a:xfrm flipV="1">
            <a:off x="7166087" y="6061970"/>
            <a:ext cx="978023" cy="73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1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B8753-397B-3C7B-8FF1-F6E6128B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様々な得意・不得意</a:t>
            </a:r>
            <a:r>
              <a:rPr lang="ja-JP" altLang="en-US" b="1" dirty="0">
                <a:solidFill>
                  <a:srgbClr val="FF0000"/>
                </a:solidFill>
              </a:rPr>
              <a:t>がある</a:t>
            </a:r>
            <a:endParaRPr kumimoji="1" lang="ja-JP" altLang="en-US" dirty="0"/>
          </a:p>
        </p:txBody>
      </p:sp>
      <p:pic>
        <p:nvPicPr>
          <p:cNvPr id="6146" name="Picture 2" descr="おしゃべりな男性のイラスト | かわいいフリー素材集 いらすとや">
            <a:extLst>
              <a:ext uri="{FF2B5EF4-FFF2-40B4-BE49-F238E27FC236}">
                <a16:creationId xmlns:a16="http://schemas.microsoft.com/office/drawing/2014/main" id="{F63CAA57-4EDC-F55B-781B-9A481DB4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42" y="3600465"/>
            <a:ext cx="2755376" cy="27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勉強が好調な人のイラスト（女性） | かわいいフリー素材集 いらすとや">
            <a:extLst>
              <a:ext uri="{FF2B5EF4-FFF2-40B4-BE49-F238E27FC236}">
                <a16:creationId xmlns:a16="http://schemas.microsoft.com/office/drawing/2014/main" id="{35F5090D-0666-89A3-20FE-77430571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8" y="1467035"/>
            <a:ext cx="3511118" cy="35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男子バスケットボールのイラスト">
            <a:extLst>
              <a:ext uri="{FF2B5EF4-FFF2-40B4-BE49-F238E27FC236}">
                <a16:creationId xmlns:a16="http://schemas.microsoft.com/office/drawing/2014/main" id="{4BB3BBB6-5208-323B-53D7-B8A4B3A2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94" y="365125"/>
            <a:ext cx="381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コンピューターを使いこなす子供のイラスト（男の子） | かわいいフリー素材集 いらすとや">
            <a:extLst>
              <a:ext uri="{FF2B5EF4-FFF2-40B4-BE49-F238E27FC236}">
                <a16:creationId xmlns:a16="http://schemas.microsoft.com/office/drawing/2014/main" id="{4563C024-455C-E62B-0DE2-3E14EE68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1" y="3257535"/>
            <a:ext cx="3600465" cy="36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3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847</Words>
  <Application>Microsoft Office PowerPoint</Application>
  <PresentationFormat>ワイド画面</PresentationFormat>
  <Paragraphs>137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メイリオ</vt:lpstr>
      <vt:lpstr>Arial</vt:lpstr>
      <vt:lpstr>Calibri</vt:lpstr>
      <vt:lpstr>Office テーマ</vt:lpstr>
      <vt:lpstr>こころの授業 自分と周りの人の違いを知ろう</vt:lpstr>
      <vt:lpstr>あなたはどっち派？（どちらかに手を挙げてみよう）</vt:lpstr>
      <vt:lpstr>自分と他の人との違い</vt:lpstr>
      <vt:lpstr>悩みの振り子</vt:lpstr>
      <vt:lpstr>違っている「だけ」</vt:lpstr>
      <vt:lpstr>ワーク①</vt:lpstr>
      <vt:lpstr>交流①</vt:lpstr>
      <vt:lpstr>様々な得意・不得意がある</vt:lpstr>
      <vt:lpstr>様々な得意・不得意がある</vt:lpstr>
      <vt:lpstr>【ワーク②】</vt:lpstr>
      <vt:lpstr>交流②</vt:lpstr>
      <vt:lpstr>「好み」と「強み」は人によって異なる</vt:lpstr>
      <vt:lpstr>自分の強みを生かそう</vt:lpstr>
      <vt:lpstr>ワーク③</vt:lpstr>
      <vt:lpstr>交流③</vt:lpstr>
      <vt:lpstr>「ダメ」と「下手」の違い</vt:lpstr>
      <vt:lpstr>☆覚えておこう</vt:lpstr>
      <vt:lpstr>違いと共に生きる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こころの授業 自分と周りの人の違いを知ろう</dc:title>
  <dc:creator>京谷 貴幸</dc:creator>
  <cp:lastModifiedBy>江畑　慎吾</cp:lastModifiedBy>
  <cp:revision>2</cp:revision>
  <dcterms:modified xsi:type="dcterms:W3CDTF">2024-03-07T23:16:29Z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2024-02-26T01:06:08Z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cb9e7143-1178-4d3a-a001-b2f2aa808db7</vt:lpwstr>
  </property>
  <property fmtid="{D5CDD505-2E9C-101B-9397-08002B2CF9AE}" pid="8" name="MSIP_Label_defa4170-0d19-0005-0004-bc88714345d2_ContentBits">
    <vt:lpwstr>0</vt:lpwstr>
  </property>
</Properties>
</file>