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0" r:id="rId3"/>
    <p:sldId id="2944" r:id="rId4"/>
    <p:sldId id="259" r:id="rId5"/>
    <p:sldId id="2947" r:id="rId6"/>
    <p:sldId id="2951" r:id="rId7"/>
    <p:sldId id="2949" r:id="rId8"/>
    <p:sldId id="2950" r:id="rId9"/>
    <p:sldId id="2919" r:id="rId10"/>
    <p:sldId id="2946" r:id="rId11"/>
    <p:sldId id="2954" r:id="rId12"/>
    <p:sldId id="2957" r:id="rId13"/>
    <p:sldId id="2747" r:id="rId14"/>
    <p:sldId id="2958" r:id="rId15"/>
    <p:sldId id="2955" r:id="rId16"/>
    <p:sldId id="2953" r:id="rId1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905BA5-B24C-434B-A2D6-B54DA2276D7B}" v="5" dt="2024-03-08T00:55:04.4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3192" y="8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江畑　慎吾" userId="0aee97a0-414c-4e50-a4a2-142ee145ebc1" providerId="ADAL" clId="{FF905BA5-B24C-434B-A2D6-B54DA2276D7B}"/>
    <pc:docChg chg="delSld modSld">
      <pc:chgData name="江畑　慎吾" userId="0aee97a0-414c-4e50-a4a2-142ee145ebc1" providerId="ADAL" clId="{FF905BA5-B24C-434B-A2D6-B54DA2276D7B}" dt="2024-03-08T00:55:04.473" v="28"/>
      <pc:docMkLst>
        <pc:docMk/>
      </pc:docMkLst>
      <pc:sldChg chg="modSp mod">
        <pc:chgData name="江畑　慎吾" userId="0aee97a0-414c-4e50-a4a2-142ee145ebc1" providerId="ADAL" clId="{FF905BA5-B24C-434B-A2D6-B54DA2276D7B}" dt="2024-03-08T00:51:11.245" v="4" actId="20577"/>
        <pc:sldMkLst>
          <pc:docMk/>
          <pc:sldMk cId="542675571" sldId="256"/>
        </pc:sldMkLst>
        <pc:spChg chg="mod">
          <ac:chgData name="江畑　慎吾" userId="0aee97a0-414c-4e50-a4a2-142ee145ebc1" providerId="ADAL" clId="{FF905BA5-B24C-434B-A2D6-B54DA2276D7B}" dt="2024-03-08T00:51:11.245" v="4" actId="20577"/>
          <ac:spMkLst>
            <pc:docMk/>
            <pc:sldMk cId="542675571" sldId="256"/>
            <ac:spMk id="4" creationId="{32DECB14-6EB0-9854-7C73-CCCDA7F889F1}"/>
          </ac:spMkLst>
        </pc:spChg>
      </pc:sldChg>
      <pc:sldChg chg="modSp mod">
        <pc:chgData name="江畑　慎吾" userId="0aee97a0-414c-4e50-a4a2-142ee145ebc1" providerId="ADAL" clId="{FF905BA5-B24C-434B-A2D6-B54DA2276D7B}" dt="2024-03-08T00:52:14.164" v="23" actId="20577"/>
        <pc:sldMkLst>
          <pc:docMk/>
          <pc:sldMk cId="583272439" sldId="2919"/>
        </pc:sldMkLst>
        <pc:spChg chg="mod">
          <ac:chgData name="江畑　慎吾" userId="0aee97a0-414c-4e50-a4a2-142ee145ebc1" providerId="ADAL" clId="{FF905BA5-B24C-434B-A2D6-B54DA2276D7B}" dt="2024-03-08T00:52:14.164" v="23" actId="20577"/>
          <ac:spMkLst>
            <pc:docMk/>
            <pc:sldMk cId="583272439" sldId="2919"/>
            <ac:spMk id="2" creationId="{0BE4A6AD-E82F-A77E-AFB9-57A607FFEFFD}"/>
          </ac:spMkLst>
        </pc:spChg>
      </pc:sldChg>
      <pc:sldChg chg="modSp mod modAnim">
        <pc:chgData name="江畑　慎吾" userId="0aee97a0-414c-4e50-a4a2-142ee145ebc1" providerId="ADAL" clId="{FF905BA5-B24C-434B-A2D6-B54DA2276D7B}" dt="2024-03-08T00:55:04.473" v="28"/>
        <pc:sldMkLst>
          <pc:docMk/>
          <pc:sldMk cId="188288331" sldId="2944"/>
        </pc:sldMkLst>
        <pc:spChg chg="mod">
          <ac:chgData name="江畑　慎吾" userId="0aee97a0-414c-4e50-a4a2-142ee145ebc1" providerId="ADAL" clId="{FF905BA5-B24C-434B-A2D6-B54DA2276D7B}" dt="2024-03-08T00:51:17.539" v="5" actId="1076"/>
          <ac:spMkLst>
            <pc:docMk/>
            <pc:sldMk cId="188288331" sldId="2944"/>
            <ac:spMk id="5" creationId="{36F9400E-6D92-777B-8682-AC7E6F7BCED6}"/>
          </ac:spMkLst>
        </pc:spChg>
      </pc:sldChg>
      <pc:sldChg chg="del">
        <pc:chgData name="江畑　慎吾" userId="0aee97a0-414c-4e50-a4a2-142ee145ebc1" providerId="ADAL" clId="{FF905BA5-B24C-434B-A2D6-B54DA2276D7B}" dt="2024-03-08T00:52:23.165" v="24" actId="47"/>
        <pc:sldMkLst>
          <pc:docMk/>
          <pc:sldMk cId="3492243139" sldId="2952"/>
        </pc:sldMkLst>
      </pc:sldChg>
    </pc:docChg>
  </pc:docChgLst>
  <pc:docChgLst>
    <pc:chgData name="江畑　慎吾" userId="0aee97a0-414c-4e50-a4a2-142ee145ebc1" providerId="ADAL" clId="{42FA0542-E4FB-4751-97CF-BBB022CC1764}"/>
    <pc:docChg chg="custSel modHandout">
      <pc:chgData name="江畑　慎吾" userId="0aee97a0-414c-4e50-a4a2-142ee145ebc1" providerId="ADAL" clId="{42FA0542-E4FB-4751-97CF-BBB022CC1764}" dt="2023-11-20T00:00:01.551" v="0" actId="478"/>
      <pc:docMkLst>
        <pc:docMk/>
      </pc:docMkLst>
    </pc:docChg>
  </pc:docChgLst>
  <pc:docChgLst>
    <pc:chgData name="江畑　慎吾" userId="0aee97a0-414c-4e50-a4a2-142ee145ebc1" providerId="ADAL" clId="{64D2E916-3885-499F-80FF-87BF8BF7155B}"/>
    <pc:docChg chg="undo custSel addSld delSld modSld sldOrd">
      <pc:chgData name="江畑　慎吾" userId="0aee97a0-414c-4e50-a4a2-142ee145ebc1" providerId="ADAL" clId="{64D2E916-3885-499F-80FF-87BF8BF7155B}" dt="2024-02-10T14:44:00.841" v="2794" actId="1076"/>
      <pc:docMkLst>
        <pc:docMk/>
      </pc:docMkLst>
      <pc:sldChg chg="addSp delSp modSp mod delAnim modAnim">
        <pc:chgData name="江畑　慎吾" userId="0aee97a0-414c-4e50-a4a2-142ee145ebc1" providerId="ADAL" clId="{64D2E916-3885-499F-80FF-87BF8BF7155B}" dt="2023-11-25T14:58:07.417" v="2660" actId="1076"/>
        <pc:sldMkLst>
          <pc:docMk/>
          <pc:sldMk cId="542675571" sldId="256"/>
        </pc:sldMkLst>
        <pc:spChg chg="add del mod">
          <ac:chgData name="江畑　慎吾" userId="0aee97a0-414c-4e50-a4a2-142ee145ebc1" providerId="ADAL" clId="{64D2E916-3885-499F-80FF-87BF8BF7155B}" dt="2023-11-25T14:57:12.776" v="2654"/>
          <ac:spMkLst>
            <pc:docMk/>
            <pc:sldMk cId="542675571" sldId="256"/>
            <ac:spMk id="3" creationId="{DC51EB3F-D943-EE69-476B-6C19182A5E58}"/>
          </ac:spMkLst>
        </pc:spChg>
        <pc:spChg chg="mod">
          <ac:chgData name="江畑　慎吾" userId="0aee97a0-414c-4e50-a4a2-142ee145ebc1" providerId="ADAL" clId="{64D2E916-3885-499F-80FF-87BF8BF7155B}" dt="2023-11-25T14:58:07.417" v="2660" actId="1076"/>
          <ac:spMkLst>
            <pc:docMk/>
            <pc:sldMk cId="542675571" sldId="256"/>
            <ac:spMk id="4" creationId="{32DECB14-6EB0-9854-7C73-CCCDA7F889F1}"/>
          </ac:spMkLst>
        </pc:spChg>
        <pc:picChg chg="add mod">
          <ac:chgData name="江畑　慎吾" userId="0aee97a0-414c-4e50-a4a2-142ee145ebc1" providerId="ADAL" clId="{64D2E916-3885-499F-80FF-87BF8BF7155B}" dt="2023-11-25T14:58:06.927" v="2659" actId="1076"/>
          <ac:picMkLst>
            <pc:docMk/>
            <pc:sldMk cId="542675571" sldId="256"/>
            <ac:picMk id="1026" creationId="{4C7608FC-F33C-9DFD-54F6-3A56E8587228}"/>
          </ac:picMkLst>
        </pc:picChg>
      </pc:sldChg>
      <pc:sldChg chg="modSp del mod modAnim">
        <pc:chgData name="江畑　慎吾" userId="0aee97a0-414c-4e50-a4a2-142ee145ebc1" providerId="ADAL" clId="{64D2E916-3885-499F-80FF-87BF8BF7155B}" dt="2023-11-19T14:35:18.893" v="2616" actId="47"/>
        <pc:sldMkLst>
          <pc:docMk/>
          <pc:sldMk cId="540279899" sldId="257"/>
        </pc:sldMkLst>
        <pc:spChg chg="mod">
          <ac:chgData name="江畑　慎吾" userId="0aee97a0-414c-4e50-a4a2-142ee145ebc1" providerId="ADAL" clId="{64D2E916-3885-499F-80FF-87BF8BF7155B}" dt="2023-11-15T14:13:41.554" v="1840" actId="1076"/>
          <ac:spMkLst>
            <pc:docMk/>
            <pc:sldMk cId="540279899" sldId="257"/>
            <ac:spMk id="4" creationId="{FAE091E1-4513-B73B-1B3F-CC2E97F9A10D}"/>
          </ac:spMkLst>
        </pc:spChg>
      </pc:sldChg>
      <pc:sldChg chg="addSp modSp del mod ord modAnim">
        <pc:chgData name="江畑　慎吾" userId="0aee97a0-414c-4e50-a4a2-142ee145ebc1" providerId="ADAL" clId="{64D2E916-3885-499F-80FF-87BF8BF7155B}" dt="2023-11-18T13:50:22.304" v="2468" actId="47"/>
        <pc:sldMkLst>
          <pc:docMk/>
          <pc:sldMk cId="255581995" sldId="258"/>
        </pc:sldMkLst>
        <pc:spChg chg="add mod">
          <ac:chgData name="江畑　慎吾" userId="0aee97a0-414c-4e50-a4a2-142ee145ebc1" providerId="ADAL" clId="{64D2E916-3885-499F-80FF-87BF8BF7155B}" dt="2023-11-15T14:08:37.001" v="1588" actId="1076"/>
          <ac:spMkLst>
            <pc:docMk/>
            <pc:sldMk cId="255581995" sldId="258"/>
            <ac:spMk id="2" creationId="{4D668D5F-6D8D-34ED-F511-B77D34E7CD23}"/>
          </ac:spMkLst>
        </pc:spChg>
        <pc:spChg chg="add mod">
          <ac:chgData name="江畑　慎吾" userId="0aee97a0-414c-4e50-a4a2-142ee145ebc1" providerId="ADAL" clId="{64D2E916-3885-499F-80FF-87BF8BF7155B}" dt="2023-11-15T14:09:52.694" v="1669" actId="1076"/>
          <ac:spMkLst>
            <pc:docMk/>
            <pc:sldMk cId="255581995" sldId="258"/>
            <ac:spMk id="3" creationId="{2F1AB187-7B16-1AF3-964D-4B46BB1B9644}"/>
          </ac:spMkLst>
        </pc:spChg>
        <pc:spChg chg="mod">
          <ac:chgData name="江畑　慎吾" userId="0aee97a0-414c-4e50-a4a2-142ee145ebc1" providerId="ADAL" clId="{64D2E916-3885-499F-80FF-87BF8BF7155B}" dt="2023-11-15T14:07:48.209" v="1539" actId="1076"/>
          <ac:spMkLst>
            <pc:docMk/>
            <pc:sldMk cId="255581995" sldId="258"/>
            <ac:spMk id="4" creationId="{FAE091E1-4513-B73B-1B3F-CC2E97F9A10D}"/>
          </ac:spMkLst>
        </pc:spChg>
        <pc:spChg chg="add mod">
          <ac:chgData name="江畑　慎吾" userId="0aee97a0-414c-4e50-a4a2-142ee145ebc1" providerId="ADAL" clId="{64D2E916-3885-499F-80FF-87BF8BF7155B}" dt="2023-11-15T14:08:50.121" v="1591" actId="1076"/>
          <ac:spMkLst>
            <pc:docMk/>
            <pc:sldMk cId="255581995" sldId="258"/>
            <ac:spMk id="5" creationId="{A44DB28C-5260-1B10-BB57-EE57B193F2FE}"/>
          </ac:spMkLst>
        </pc:spChg>
        <pc:spChg chg="add mod">
          <ac:chgData name="江畑　慎吾" userId="0aee97a0-414c-4e50-a4a2-142ee145ebc1" providerId="ADAL" clId="{64D2E916-3885-499F-80FF-87BF8BF7155B}" dt="2023-11-15T14:09:51.185" v="1668" actId="1076"/>
          <ac:spMkLst>
            <pc:docMk/>
            <pc:sldMk cId="255581995" sldId="258"/>
            <ac:spMk id="6" creationId="{FAA1309E-3C20-71A4-3DB6-90345C266876}"/>
          </ac:spMkLst>
        </pc:spChg>
        <pc:spChg chg="add mod">
          <ac:chgData name="江畑　慎吾" userId="0aee97a0-414c-4e50-a4a2-142ee145ebc1" providerId="ADAL" clId="{64D2E916-3885-499F-80FF-87BF8BF7155B}" dt="2023-11-15T14:09:19.840" v="1626" actId="1076"/>
          <ac:spMkLst>
            <pc:docMk/>
            <pc:sldMk cId="255581995" sldId="258"/>
            <ac:spMk id="7" creationId="{C23F9014-728D-224C-C125-3BFAD6DF372A}"/>
          </ac:spMkLst>
        </pc:spChg>
        <pc:spChg chg="add mod">
          <ac:chgData name="江畑　慎吾" userId="0aee97a0-414c-4e50-a4a2-142ee145ebc1" providerId="ADAL" clId="{64D2E916-3885-499F-80FF-87BF8BF7155B}" dt="2023-11-15T14:10:29.819" v="1708" actId="1076"/>
          <ac:spMkLst>
            <pc:docMk/>
            <pc:sldMk cId="255581995" sldId="258"/>
            <ac:spMk id="8" creationId="{024CD455-438D-E7BD-5742-FC765C576F48}"/>
          </ac:spMkLst>
        </pc:spChg>
        <pc:spChg chg="add mod">
          <ac:chgData name="江畑　慎吾" userId="0aee97a0-414c-4e50-a4a2-142ee145ebc1" providerId="ADAL" clId="{64D2E916-3885-499F-80FF-87BF8BF7155B}" dt="2023-11-15T14:10:26.879" v="1707" actId="1076"/>
          <ac:spMkLst>
            <pc:docMk/>
            <pc:sldMk cId="255581995" sldId="258"/>
            <ac:spMk id="9" creationId="{E9C20C58-C7B3-02A6-AD9B-94FC774546E7}"/>
          </ac:spMkLst>
        </pc:spChg>
      </pc:sldChg>
      <pc:sldChg chg="addSp delSp modSp mod delAnim modAnim">
        <pc:chgData name="江畑　慎吾" userId="0aee97a0-414c-4e50-a4a2-142ee145ebc1" providerId="ADAL" clId="{64D2E916-3885-499F-80FF-87BF8BF7155B}" dt="2024-02-10T14:36:22.589" v="2670" actId="1076"/>
        <pc:sldMkLst>
          <pc:docMk/>
          <pc:sldMk cId="4250681277" sldId="259"/>
        </pc:sldMkLst>
        <pc:spChg chg="add mod">
          <ac:chgData name="江畑　慎吾" userId="0aee97a0-414c-4e50-a4a2-142ee145ebc1" providerId="ADAL" clId="{64D2E916-3885-499F-80FF-87BF8BF7155B}" dt="2023-11-15T13:43:04.593" v="544" actId="1076"/>
          <ac:spMkLst>
            <pc:docMk/>
            <pc:sldMk cId="4250681277" sldId="259"/>
            <ac:spMk id="3" creationId="{843188E6-6C23-8DCD-ECF3-BAEDF028BEC4}"/>
          </ac:spMkLst>
        </pc:spChg>
        <pc:spChg chg="del">
          <ac:chgData name="江畑　慎吾" userId="0aee97a0-414c-4e50-a4a2-142ee145ebc1" providerId="ADAL" clId="{64D2E916-3885-499F-80FF-87BF8BF7155B}" dt="2023-11-15T13:42:52.406" v="537" actId="478"/>
          <ac:spMkLst>
            <pc:docMk/>
            <pc:sldMk cId="4250681277" sldId="259"/>
            <ac:spMk id="4" creationId="{FAE091E1-4513-B73B-1B3F-CC2E97F9A10D}"/>
          </ac:spMkLst>
        </pc:spChg>
        <pc:spChg chg="add mod">
          <ac:chgData name="江畑　慎吾" userId="0aee97a0-414c-4e50-a4a2-142ee145ebc1" providerId="ADAL" clId="{64D2E916-3885-499F-80FF-87BF8BF7155B}" dt="2023-11-15T13:52:39.330" v="805" actId="1076"/>
          <ac:spMkLst>
            <pc:docMk/>
            <pc:sldMk cId="4250681277" sldId="259"/>
            <ac:spMk id="5" creationId="{5122343C-B841-2212-CE16-83EA623C67E2}"/>
          </ac:spMkLst>
        </pc:spChg>
        <pc:spChg chg="add mod">
          <ac:chgData name="江畑　慎吾" userId="0aee97a0-414c-4e50-a4a2-142ee145ebc1" providerId="ADAL" clId="{64D2E916-3885-499F-80FF-87BF8BF7155B}" dt="2023-11-15T13:52:41.155" v="806" actId="1076"/>
          <ac:spMkLst>
            <pc:docMk/>
            <pc:sldMk cId="4250681277" sldId="259"/>
            <ac:spMk id="6" creationId="{F52785DA-46A3-FFC4-9A92-A8E3089D39A0}"/>
          </ac:spMkLst>
        </pc:spChg>
        <pc:spChg chg="add mod">
          <ac:chgData name="江畑　慎吾" userId="0aee97a0-414c-4e50-a4a2-142ee145ebc1" providerId="ADAL" clId="{64D2E916-3885-499F-80FF-87BF8BF7155B}" dt="2024-02-10T14:36:22.589" v="2670" actId="1076"/>
          <ac:spMkLst>
            <pc:docMk/>
            <pc:sldMk cId="4250681277" sldId="259"/>
            <ac:spMk id="7" creationId="{5D3DACA6-E69D-6C2D-75EE-65D790CD0F44}"/>
          </ac:spMkLst>
        </pc:spChg>
        <pc:spChg chg="add mod">
          <ac:chgData name="江畑　慎吾" userId="0aee97a0-414c-4e50-a4a2-142ee145ebc1" providerId="ADAL" clId="{64D2E916-3885-499F-80FF-87BF8BF7155B}" dt="2023-11-15T13:53:02.063" v="819" actId="1076"/>
          <ac:spMkLst>
            <pc:docMk/>
            <pc:sldMk cId="4250681277" sldId="259"/>
            <ac:spMk id="8" creationId="{5C066BD0-62D2-C250-8774-B31E4F060ECD}"/>
          </ac:spMkLst>
        </pc:spChg>
        <pc:spChg chg="add mod">
          <ac:chgData name="江畑　慎吾" userId="0aee97a0-414c-4e50-a4a2-142ee145ebc1" providerId="ADAL" clId="{64D2E916-3885-499F-80FF-87BF8BF7155B}" dt="2023-11-15T13:44:04.028" v="552" actId="1076"/>
          <ac:spMkLst>
            <pc:docMk/>
            <pc:sldMk cId="4250681277" sldId="259"/>
            <ac:spMk id="9" creationId="{20C98A98-2A94-F9A7-E413-E8A013ED1D7D}"/>
          </ac:spMkLst>
        </pc:spChg>
        <pc:picChg chg="add mod">
          <ac:chgData name="江畑　慎吾" userId="0aee97a0-414c-4e50-a4a2-142ee145ebc1" providerId="ADAL" clId="{64D2E916-3885-499F-80FF-87BF8BF7155B}" dt="2024-02-10T14:36:13.902" v="2668" actId="1076"/>
          <ac:picMkLst>
            <pc:docMk/>
            <pc:sldMk cId="4250681277" sldId="259"/>
            <ac:picMk id="2" creationId="{28011FA5-58E2-B69F-0D90-FF0719F89CF2}"/>
          </ac:picMkLst>
        </pc:picChg>
      </pc:sldChg>
      <pc:sldChg chg="addSp modSp mod modAnim">
        <pc:chgData name="江畑　慎吾" userId="0aee97a0-414c-4e50-a4a2-142ee145ebc1" providerId="ADAL" clId="{64D2E916-3885-499F-80FF-87BF8BF7155B}" dt="2024-02-10T14:44:00.841" v="2794" actId="1076"/>
        <pc:sldMkLst>
          <pc:docMk/>
          <pc:sldMk cId="4180335968" sldId="260"/>
        </pc:sldMkLst>
        <pc:spChg chg="add mod">
          <ac:chgData name="江畑　慎吾" userId="0aee97a0-414c-4e50-a4a2-142ee145ebc1" providerId="ADAL" clId="{64D2E916-3885-499F-80FF-87BF8BF7155B}" dt="2023-11-15T13:36:31.859" v="312" actId="1076"/>
          <ac:spMkLst>
            <pc:docMk/>
            <pc:sldMk cId="4180335968" sldId="260"/>
            <ac:spMk id="2" creationId="{7B607D80-C59D-271B-F8EE-E24B0ACE26A6}"/>
          </ac:spMkLst>
        </pc:spChg>
        <pc:spChg chg="add mod">
          <ac:chgData name="江畑　慎吾" userId="0aee97a0-414c-4e50-a4a2-142ee145ebc1" providerId="ADAL" clId="{64D2E916-3885-499F-80FF-87BF8BF7155B}" dt="2023-11-15T13:46:16.276" v="553" actId="1076"/>
          <ac:spMkLst>
            <pc:docMk/>
            <pc:sldMk cId="4180335968" sldId="260"/>
            <ac:spMk id="3" creationId="{889595F6-3241-F32D-A138-FDCD7878A35D}"/>
          </ac:spMkLst>
        </pc:spChg>
        <pc:spChg chg="mod">
          <ac:chgData name="江畑　慎吾" userId="0aee97a0-414c-4e50-a4a2-142ee145ebc1" providerId="ADAL" clId="{64D2E916-3885-499F-80FF-87BF8BF7155B}" dt="2024-02-10T14:44:00.841" v="2794" actId="1076"/>
          <ac:spMkLst>
            <pc:docMk/>
            <pc:sldMk cId="4180335968" sldId="260"/>
            <ac:spMk id="4" creationId="{FAE091E1-4513-B73B-1B3F-CC2E97F9A10D}"/>
          </ac:spMkLst>
        </pc:spChg>
        <pc:spChg chg="add mod">
          <ac:chgData name="江畑　慎吾" userId="0aee97a0-414c-4e50-a4a2-142ee145ebc1" providerId="ADAL" clId="{64D2E916-3885-499F-80FF-87BF8BF7155B}" dt="2023-11-19T14:33:21.493" v="2533" actId="20577"/>
          <ac:spMkLst>
            <pc:docMk/>
            <pc:sldMk cId="4180335968" sldId="260"/>
            <ac:spMk id="5" creationId="{428D3A0F-B4D6-B2C7-8B80-2A71E3A560FD}"/>
          </ac:spMkLst>
        </pc:spChg>
      </pc:sldChg>
      <pc:sldChg chg="delSp modSp mod modAnim">
        <pc:chgData name="江畑　慎吾" userId="0aee97a0-414c-4e50-a4a2-142ee145ebc1" providerId="ADAL" clId="{64D2E916-3885-499F-80FF-87BF8BF7155B}" dt="2024-02-10T14:37:20.524" v="2681" actId="1076"/>
        <pc:sldMkLst>
          <pc:docMk/>
          <pc:sldMk cId="360500956" sldId="2747"/>
        </pc:sldMkLst>
        <pc:spChg chg="mod">
          <ac:chgData name="江畑　慎吾" userId="0aee97a0-414c-4e50-a4a2-142ee145ebc1" providerId="ADAL" clId="{64D2E916-3885-499F-80FF-87BF8BF7155B}" dt="2024-02-10T14:37:20.524" v="2681" actId="1076"/>
          <ac:spMkLst>
            <pc:docMk/>
            <pc:sldMk cId="360500956" sldId="2747"/>
            <ac:spMk id="4" creationId="{AE71EE2A-F220-4156-BDA2-54080DF3A6DD}"/>
          </ac:spMkLst>
        </pc:spChg>
        <pc:spChg chg="mod">
          <ac:chgData name="江畑　慎吾" userId="0aee97a0-414c-4e50-a4a2-142ee145ebc1" providerId="ADAL" clId="{64D2E916-3885-499F-80FF-87BF8BF7155B}" dt="2023-11-15T14:07:00.735" v="1478" actId="1076"/>
          <ac:spMkLst>
            <pc:docMk/>
            <pc:sldMk cId="360500956" sldId="2747"/>
            <ac:spMk id="8" creationId="{DFD5C183-8A23-4AD0-BBAE-BCBCF5F997BC}"/>
          </ac:spMkLst>
        </pc:spChg>
        <pc:spChg chg="mod">
          <ac:chgData name="江畑　慎吾" userId="0aee97a0-414c-4e50-a4a2-142ee145ebc1" providerId="ADAL" clId="{64D2E916-3885-499F-80FF-87BF8BF7155B}" dt="2023-11-15T14:06:59.321" v="1477" actId="1076"/>
          <ac:spMkLst>
            <pc:docMk/>
            <pc:sldMk cId="360500956" sldId="2747"/>
            <ac:spMk id="9" creationId="{0417DF41-48B6-4A21-9D5E-E263325379C3}"/>
          </ac:spMkLst>
        </pc:spChg>
        <pc:picChg chg="del mod">
          <ac:chgData name="江畑　慎吾" userId="0aee97a0-414c-4e50-a4a2-142ee145ebc1" providerId="ADAL" clId="{64D2E916-3885-499F-80FF-87BF8BF7155B}" dt="2023-11-18T14:02:19.140" v="2500" actId="478"/>
          <ac:picMkLst>
            <pc:docMk/>
            <pc:sldMk cId="360500956" sldId="2747"/>
            <ac:picMk id="5122" creationId="{F3EDE7DA-EAEE-491D-902A-65085A60A7E9}"/>
          </ac:picMkLst>
        </pc:picChg>
      </pc:sldChg>
      <pc:sldChg chg="delSp modSp mod delAnim">
        <pc:chgData name="江畑　慎吾" userId="0aee97a0-414c-4e50-a4a2-142ee145ebc1" providerId="ADAL" clId="{64D2E916-3885-499F-80FF-87BF8BF7155B}" dt="2023-11-15T14:01:41.596" v="1122" actId="1076"/>
        <pc:sldMkLst>
          <pc:docMk/>
          <pc:sldMk cId="583272439" sldId="2919"/>
        </pc:sldMkLst>
        <pc:spChg chg="mod">
          <ac:chgData name="江畑　慎吾" userId="0aee97a0-414c-4e50-a4a2-142ee145ebc1" providerId="ADAL" clId="{64D2E916-3885-499F-80FF-87BF8BF7155B}" dt="2023-11-15T14:01:41.596" v="1122" actId="1076"/>
          <ac:spMkLst>
            <pc:docMk/>
            <pc:sldMk cId="583272439" sldId="2919"/>
            <ac:spMk id="2" creationId="{0BE4A6AD-E82F-A77E-AFB9-57A607FFEFFD}"/>
          </ac:spMkLst>
        </pc:spChg>
        <pc:spChg chg="del mod">
          <ac:chgData name="江畑　慎吾" userId="0aee97a0-414c-4e50-a4a2-142ee145ebc1" providerId="ADAL" clId="{64D2E916-3885-499F-80FF-87BF8BF7155B}" dt="2023-11-15T13:56:08.016" v="834" actId="478"/>
          <ac:spMkLst>
            <pc:docMk/>
            <pc:sldMk cId="583272439" sldId="2919"/>
            <ac:spMk id="4" creationId="{6EC27EBF-ED8E-5306-0E24-91482282C245}"/>
          </ac:spMkLst>
        </pc:spChg>
      </pc:sldChg>
      <pc:sldChg chg="addSp delSp modSp del mod">
        <pc:chgData name="江畑　慎吾" userId="0aee97a0-414c-4e50-a4a2-142ee145ebc1" providerId="ADAL" clId="{64D2E916-3885-499F-80FF-87BF8BF7155B}" dt="2023-11-15T14:10:36.153" v="1709" actId="47"/>
        <pc:sldMkLst>
          <pc:docMk/>
          <pc:sldMk cId="3764555236" sldId="2922"/>
        </pc:sldMkLst>
        <pc:spChg chg="add mod">
          <ac:chgData name="江畑　慎吾" userId="0aee97a0-414c-4e50-a4a2-142ee145ebc1" providerId="ADAL" clId="{64D2E916-3885-499F-80FF-87BF8BF7155B}" dt="2023-11-15T13:56:14.139" v="835" actId="1076"/>
          <ac:spMkLst>
            <pc:docMk/>
            <pc:sldMk cId="3764555236" sldId="2922"/>
            <ac:spMk id="4" creationId="{FCBD523A-DA19-A6EF-837B-0C4BA91F20C6}"/>
          </ac:spMkLst>
        </pc:spChg>
        <pc:spChg chg="del mod">
          <ac:chgData name="江畑　慎吾" userId="0aee97a0-414c-4e50-a4a2-142ee145ebc1" providerId="ADAL" clId="{64D2E916-3885-499F-80FF-87BF8BF7155B}" dt="2023-11-15T13:55:09.097" v="828" actId="478"/>
          <ac:spMkLst>
            <pc:docMk/>
            <pc:sldMk cId="3764555236" sldId="2922"/>
            <ac:spMk id="5" creationId="{87B70EAF-69DC-BAF2-8FF2-31980BF3CC07}"/>
          </ac:spMkLst>
        </pc:spChg>
      </pc:sldChg>
      <pc:sldChg chg="addSp delSp modSp mod delAnim modAnim">
        <pc:chgData name="江畑　慎吾" userId="0aee97a0-414c-4e50-a4a2-142ee145ebc1" providerId="ADAL" clId="{64D2E916-3885-499F-80FF-87BF8BF7155B}" dt="2024-02-10T14:35:48.374" v="2663" actId="1076"/>
        <pc:sldMkLst>
          <pc:docMk/>
          <pc:sldMk cId="188288331" sldId="2944"/>
        </pc:sldMkLst>
        <pc:spChg chg="mod">
          <ac:chgData name="江畑　慎吾" userId="0aee97a0-414c-4e50-a4a2-142ee145ebc1" providerId="ADAL" clId="{64D2E916-3885-499F-80FF-87BF8BF7155B}" dt="2023-11-15T13:41:05.683" v="423" actId="1076"/>
          <ac:spMkLst>
            <pc:docMk/>
            <pc:sldMk cId="188288331" sldId="2944"/>
            <ac:spMk id="5" creationId="{36F9400E-6D92-777B-8682-AC7E6F7BCED6}"/>
          </ac:spMkLst>
        </pc:spChg>
        <pc:spChg chg="mod">
          <ac:chgData name="江畑　慎吾" userId="0aee97a0-414c-4e50-a4a2-142ee145ebc1" providerId="ADAL" clId="{64D2E916-3885-499F-80FF-87BF8BF7155B}" dt="2023-11-15T13:40:54.587" v="419" actId="1076"/>
          <ac:spMkLst>
            <pc:docMk/>
            <pc:sldMk cId="188288331" sldId="2944"/>
            <ac:spMk id="6" creationId="{923BA135-EA84-749A-BBA5-1DFD35B21C2F}"/>
          </ac:spMkLst>
        </pc:spChg>
        <pc:spChg chg="del">
          <ac:chgData name="江畑　慎吾" userId="0aee97a0-414c-4e50-a4a2-142ee145ebc1" providerId="ADAL" clId="{64D2E916-3885-499F-80FF-87BF8BF7155B}" dt="2023-11-15T13:37:06.757" v="318" actId="21"/>
          <ac:spMkLst>
            <pc:docMk/>
            <pc:sldMk cId="188288331" sldId="2944"/>
            <ac:spMk id="8" creationId="{F4C964E9-2D9B-5858-10C0-4FF172719C15}"/>
          </ac:spMkLst>
        </pc:spChg>
        <pc:spChg chg="mod">
          <ac:chgData name="江畑　慎吾" userId="0aee97a0-414c-4e50-a4a2-142ee145ebc1" providerId="ADAL" clId="{64D2E916-3885-499F-80FF-87BF8BF7155B}" dt="2023-11-15T13:40:56.682" v="420" actId="1076"/>
          <ac:spMkLst>
            <pc:docMk/>
            <pc:sldMk cId="188288331" sldId="2944"/>
            <ac:spMk id="9" creationId="{D97B4098-5188-A746-DE67-36E29EFA211E}"/>
          </ac:spMkLst>
        </pc:spChg>
        <pc:spChg chg="mod">
          <ac:chgData name="江畑　慎吾" userId="0aee97a0-414c-4e50-a4a2-142ee145ebc1" providerId="ADAL" clId="{64D2E916-3885-499F-80FF-87BF8BF7155B}" dt="2023-11-18T13:17:34.930" v="1983" actId="1076"/>
          <ac:spMkLst>
            <pc:docMk/>
            <pc:sldMk cId="188288331" sldId="2944"/>
            <ac:spMk id="10" creationId="{9BDF33FC-0106-B062-AE91-914EE9E9D247}"/>
          </ac:spMkLst>
        </pc:spChg>
        <pc:spChg chg="del">
          <ac:chgData name="江畑　慎吾" userId="0aee97a0-414c-4e50-a4a2-142ee145ebc1" providerId="ADAL" clId="{64D2E916-3885-499F-80FF-87BF8BF7155B}" dt="2023-11-15T13:37:20.648" v="321" actId="478"/>
          <ac:spMkLst>
            <pc:docMk/>
            <pc:sldMk cId="188288331" sldId="2944"/>
            <ac:spMk id="11" creationId="{0809FDDD-F1A1-A84B-1B72-AB92F213FD21}"/>
          </ac:spMkLst>
        </pc:spChg>
        <pc:spChg chg="add mod">
          <ac:chgData name="江畑　慎吾" userId="0aee97a0-414c-4e50-a4a2-142ee145ebc1" providerId="ADAL" clId="{64D2E916-3885-499F-80FF-87BF8BF7155B}" dt="2023-11-15T13:42:09.741" v="501" actId="1076"/>
          <ac:spMkLst>
            <pc:docMk/>
            <pc:sldMk cId="188288331" sldId="2944"/>
            <ac:spMk id="12" creationId="{18CC27DD-DA1B-07F8-BFF6-77113066212E}"/>
          </ac:spMkLst>
        </pc:spChg>
        <pc:spChg chg="add mod">
          <ac:chgData name="江畑　慎吾" userId="0aee97a0-414c-4e50-a4a2-142ee145ebc1" providerId="ADAL" clId="{64D2E916-3885-499F-80FF-87BF8BF7155B}" dt="2023-11-15T13:42:21.138" v="504" actId="1076"/>
          <ac:spMkLst>
            <pc:docMk/>
            <pc:sldMk cId="188288331" sldId="2944"/>
            <ac:spMk id="13" creationId="{BACDD376-0349-178A-8960-D3F1E4C47463}"/>
          </ac:spMkLst>
        </pc:spChg>
        <pc:spChg chg="add mod">
          <ac:chgData name="江畑　慎吾" userId="0aee97a0-414c-4e50-a4a2-142ee145ebc1" providerId="ADAL" clId="{64D2E916-3885-499F-80FF-87BF8BF7155B}" dt="2023-11-18T13:18:07.539" v="2024" actId="1076"/>
          <ac:spMkLst>
            <pc:docMk/>
            <pc:sldMk cId="188288331" sldId="2944"/>
            <ac:spMk id="14" creationId="{D54F9142-0A5D-6E16-491D-030B5F081358}"/>
          </ac:spMkLst>
        </pc:spChg>
        <pc:picChg chg="mod">
          <ac:chgData name="江畑　慎吾" userId="0aee97a0-414c-4e50-a4a2-142ee145ebc1" providerId="ADAL" clId="{64D2E916-3885-499F-80FF-87BF8BF7155B}" dt="2024-02-10T14:35:44.173" v="2661" actId="1076"/>
          <ac:picMkLst>
            <pc:docMk/>
            <pc:sldMk cId="188288331" sldId="2944"/>
            <ac:picMk id="2" creationId="{4D098021-C303-5F05-6788-1DBB0E911712}"/>
          </ac:picMkLst>
        </pc:picChg>
        <pc:picChg chg="del">
          <ac:chgData name="江畑　慎吾" userId="0aee97a0-414c-4e50-a4a2-142ee145ebc1" providerId="ADAL" clId="{64D2E916-3885-499F-80FF-87BF8BF7155B}" dt="2023-11-15T13:36:51.804" v="315" actId="21"/>
          <ac:picMkLst>
            <pc:docMk/>
            <pc:sldMk cId="188288331" sldId="2944"/>
            <ac:picMk id="3" creationId="{28C019B1-CF55-C7E2-7198-7E4BA22ECC9F}"/>
          </ac:picMkLst>
        </pc:picChg>
        <pc:picChg chg="mod">
          <ac:chgData name="江畑　慎吾" userId="0aee97a0-414c-4e50-a4a2-142ee145ebc1" providerId="ADAL" clId="{64D2E916-3885-499F-80FF-87BF8BF7155B}" dt="2024-02-10T14:35:48.374" v="2663" actId="1076"/>
          <ac:picMkLst>
            <pc:docMk/>
            <pc:sldMk cId="188288331" sldId="2944"/>
            <ac:picMk id="15" creationId="{C5752C97-AD2C-7443-17AA-8D9594CAF7B5}"/>
          </ac:picMkLst>
        </pc:picChg>
        <pc:picChg chg="add mod">
          <ac:chgData name="江畑　慎吾" userId="0aee97a0-414c-4e50-a4a2-142ee145ebc1" providerId="ADAL" clId="{64D2E916-3885-499F-80FF-87BF8BF7155B}" dt="2023-11-15T14:15:38.609" v="1918" actId="1076"/>
          <ac:picMkLst>
            <pc:docMk/>
            <pc:sldMk cId="188288331" sldId="2944"/>
            <ac:picMk id="1026" creationId="{797233AD-5745-B5D3-0DF0-591322F0CB03}"/>
          </ac:picMkLst>
        </pc:picChg>
        <pc:picChg chg="add del mod">
          <ac:chgData name="江畑　慎吾" userId="0aee97a0-414c-4e50-a4a2-142ee145ebc1" providerId="ADAL" clId="{64D2E916-3885-499F-80FF-87BF8BF7155B}" dt="2023-11-15T13:40:24.466" v="339" actId="478"/>
          <ac:picMkLst>
            <pc:docMk/>
            <pc:sldMk cId="188288331" sldId="2944"/>
            <ac:picMk id="1028" creationId="{4F919E21-5702-3F4D-0943-53EC16468D30}"/>
          </ac:picMkLst>
        </pc:picChg>
      </pc:sldChg>
      <pc:sldChg chg="addSp modSp del mod ord modAnim">
        <pc:chgData name="江畑　慎吾" userId="0aee97a0-414c-4e50-a4a2-142ee145ebc1" providerId="ADAL" clId="{64D2E916-3885-499F-80FF-87BF8BF7155B}" dt="2023-11-18T13:52:06.479" v="2481" actId="47"/>
        <pc:sldMkLst>
          <pc:docMk/>
          <pc:sldMk cId="3306729948" sldId="2945"/>
        </pc:sldMkLst>
        <pc:spChg chg="add mod">
          <ac:chgData name="江畑　慎吾" userId="0aee97a0-414c-4e50-a4a2-142ee145ebc1" providerId="ADAL" clId="{64D2E916-3885-499F-80FF-87BF8BF7155B}" dt="2023-11-15T14:04:46.019" v="1396" actId="1076"/>
          <ac:spMkLst>
            <pc:docMk/>
            <pc:sldMk cId="3306729948" sldId="2945"/>
            <ac:spMk id="2" creationId="{8BB48774-19C7-4B6E-9970-0822AD5BBE8A}"/>
          </ac:spMkLst>
        </pc:spChg>
        <pc:spChg chg="add mod">
          <ac:chgData name="江畑　慎吾" userId="0aee97a0-414c-4e50-a4a2-142ee145ebc1" providerId="ADAL" clId="{64D2E916-3885-499F-80FF-87BF8BF7155B}" dt="2023-11-15T14:06:09.845" v="1444" actId="1076"/>
          <ac:spMkLst>
            <pc:docMk/>
            <pc:sldMk cId="3306729948" sldId="2945"/>
            <ac:spMk id="3" creationId="{9A2933F4-8362-7225-0290-571ACFACEEA6}"/>
          </ac:spMkLst>
        </pc:spChg>
        <pc:spChg chg="mod">
          <ac:chgData name="江畑　慎吾" userId="0aee97a0-414c-4e50-a4a2-142ee145ebc1" providerId="ADAL" clId="{64D2E916-3885-499F-80FF-87BF8BF7155B}" dt="2023-11-15T14:04:47.557" v="1397" actId="1076"/>
          <ac:spMkLst>
            <pc:docMk/>
            <pc:sldMk cId="3306729948" sldId="2945"/>
            <ac:spMk id="4" creationId="{FAE091E1-4513-B73B-1B3F-CC2E97F9A10D}"/>
          </ac:spMkLst>
        </pc:spChg>
        <pc:spChg chg="add mod">
          <ac:chgData name="江畑　慎吾" userId="0aee97a0-414c-4e50-a4a2-142ee145ebc1" providerId="ADAL" clId="{64D2E916-3885-499F-80FF-87BF8BF7155B}" dt="2023-11-15T14:06:19.709" v="1459" actId="1076"/>
          <ac:spMkLst>
            <pc:docMk/>
            <pc:sldMk cId="3306729948" sldId="2945"/>
            <ac:spMk id="5" creationId="{C47D196B-5CEF-8DC4-DA0D-0A54FBCFC704}"/>
          </ac:spMkLst>
        </pc:spChg>
        <pc:spChg chg="add mod">
          <ac:chgData name="江畑　慎吾" userId="0aee97a0-414c-4e50-a4a2-142ee145ebc1" providerId="ADAL" clId="{64D2E916-3885-499F-80FF-87BF8BF7155B}" dt="2023-11-15T14:06:21.749" v="1460" actId="1076"/>
          <ac:spMkLst>
            <pc:docMk/>
            <pc:sldMk cId="3306729948" sldId="2945"/>
            <ac:spMk id="6" creationId="{819F3640-0126-2884-C72E-C02AD2E8A449}"/>
          </ac:spMkLst>
        </pc:spChg>
      </pc:sldChg>
      <pc:sldChg chg="addSp modSp mod ord modAnim">
        <pc:chgData name="江畑　慎吾" userId="0aee97a0-414c-4e50-a4a2-142ee145ebc1" providerId="ADAL" clId="{64D2E916-3885-499F-80FF-87BF8BF7155B}" dt="2024-02-10T14:37:07.350" v="2679" actId="1076"/>
        <pc:sldMkLst>
          <pc:docMk/>
          <pc:sldMk cId="984570156" sldId="2946"/>
        </pc:sldMkLst>
        <pc:spChg chg="add mod">
          <ac:chgData name="江畑　慎吾" userId="0aee97a0-414c-4e50-a4a2-142ee145ebc1" providerId="ADAL" clId="{64D2E916-3885-499F-80FF-87BF8BF7155B}" dt="2024-02-10T14:37:07.350" v="2679" actId="1076"/>
          <ac:spMkLst>
            <pc:docMk/>
            <pc:sldMk cId="984570156" sldId="2946"/>
            <ac:spMk id="2" creationId="{5BC4C230-7DFB-6316-52A7-C6CE91BACBAA}"/>
          </ac:spMkLst>
        </pc:spChg>
        <pc:spChg chg="mod">
          <ac:chgData name="江畑　慎吾" userId="0aee97a0-414c-4e50-a4a2-142ee145ebc1" providerId="ADAL" clId="{64D2E916-3885-499F-80FF-87BF8BF7155B}" dt="2024-02-10T14:37:02.076" v="2677" actId="1076"/>
          <ac:spMkLst>
            <pc:docMk/>
            <pc:sldMk cId="984570156" sldId="2946"/>
            <ac:spMk id="4" creationId="{FAE091E1-4513-B73B-1B3F-CC2E97F9A10D}"/>
          </ac:spMkLst>
        </pc:spChg>
      </pc:sldChg>
      <pc:sldChg chg="addSp delSp modSp mod addAnim delAnim modAnim">
        <pc:chgData name="江畑　慎吾" userId="0aee97a0-414c-4e50-a4a2-142ee145ebc1" providerId="ADAL" clId="{64D2E916-3885-499F-80FF-87BF8BF7155B}" dt="2024-02-10T14:36:37.796" v="2674" actId="20577"/>
        <pc:sldMkLst>
          <pc:docMk/>
          <pc:sldMk cId="514335506" sldId="2947"/>
        </pc:sldMkLst>
        <pc:spChg chg="add del mod">
          <ac:chgData name="江畑　慎吾" userId="0aee97a0-414c-4e50-a4a2-142ee145ebc1" providerId="ADAL" clId="{64D2E916-3885-499F-80FF-87BF8BF7155B}" dt="2024-02-10T14:36:37.796" v="2674" actId="20577"/>
          <ac:spMkLst>
            <pc:docMk/>
            <pc:sldMk cId="514335506" sldId="2947"/>
            <ac:spMk id="2" creationId="{4FA5B4A6-D58E-2C56-A130-7A708822AEEB}"/>
          </ac:spMkLst>
        </pc:spChg>
        <pc:spChg chg="add mod">
          <ac:chgData name="江畑　慎吾" userId="0aee97a0-414c-4e50-a4a2-142ee145ebc1" providerId="ADAL" clId="{64D2E916-3885-499F-80FF-87BF8BF7155B}" dt="2024-02-10T14:36:34.258" v="2673" actId="1076"/>
          <ac:spMkLst>
            <pc:docMk/>
            <pc:sldMk cId="514335506" sldId="2947"/>
            <ac:spMk id="3" creationId="{CDA1264C-945B-92DD-15C7-7D17B5D0438C}"/>
          </ac:spMkLst>
        </pc:spChg>
        <pc:spChg chg="mod">
          <ac:chgData name="江畑　慎吾" userId="0aee97a0-414c-4e50-a4a2-142ee145ebc1" providerId="ADAL" clId="{64D2E916-3885-499F-80FF-87BF8BF7155B}" dt="2024-02-10T14:36:27.357" v="2671" actId="1076"/>
          <ac:spMkLst>
            <pc:docMk/>
            <pc:sldMk cId="514335506" sldId="2947"/>
            <ac:spMk id="4" creationId="{FAE091E1-4513-B73B-1B3F-CC2E97F9A10D}"/>
          </ac:spMkLst>
        </pc:spChg>
      </pc:sldChg>
      <pc:sldChg chg="modSp">
        <pc:chgData name="江畑　慎吾" userId="0aee97a0-414c-4e50-a4a2-142ee145ebc1" providerId="ADAL" clId="{64D2E916-3885-499F-80FF-87BF8BF7155B}" dt="2024-02-10T14:36:47.208" v="2675" actId="1076"/>
        <pc:sldMkLst>
          <pc:docMk/>
          <pc:sldMk cId="838704945" sldId="2949"/>
        </pc:sldMkLst>
        <pc:picChg chg="mod">
          <ac:chgData name="江畑　慎吾" userId="0aee97a0-414c-4e50-a4a2-142ee145ebc1" providerId="ADAL" clId="{64D2E916-3885-499F-80FF-87BF8BF7155B}" dt="2024-02-10T14:36:47.208" v="2675" actId="1076"/>
          <ac:picMkLst>
            <pc:docMk/>
            <pc:sldMk cId="838704945" sldId="2949"/>
            <ac:picMk id="12290" creationId="{3F7829D8-BE40-A618-2062-1BA9D077721D}"/>
          </ac:picMkLst>
        </pc:picChg>
      </pc:sldChg>
      <pc:sldChg chg="modSp mod">
        <pc:chgData name="江畑　慎吾" userId="0aee97a0-414c-4e50-a4a2-142ee145ebc1" providerId="ADAL" clId="{64D2E916-3885-499F-80FF-87BF8BF7155B}" dt="2023-11-15T14:15:56.479" v="1921" actId="1076"/>
        <pc:sldMkLst>
          <pc:docMk/>
          <pc:sldMk cId="2194984910" sldId="2950"/>
        </pc:sldMkLst>
        <pc:spChg chg="mod">
          <ac:chgData name="江畑　慎吾" userId="0aee97a0-414c-4e50-a4a2-142ee145ebc1" providerId="ADAL" clId="{64D2E916-3885-499F-80FF-87BF8BF7155B}" dt="2023-11-15T14:15:56.479" v="1921" actId="1076"/>
          <ac:spMkLst>
            <pc:docMk/>
            <pc:sldMk cId="2194984910" sldId="2950"/>
            <ac:spMk id="2" creationId="{0ECFD282-A7F1-4835-BEED-A58A7B5F650E}"/>
          </ac:spMkLst>
        </pc:spChg>
        <pc:spChg chg="mod">
          <ac:chgData name="江畑　慎吾" userId="0aee97a0-414c-4e50-a4a2-142ee145ebc1" providerId="ADAL" clId="{64D2E916-3885-499F-80FF-87BF8BF7155B}" dt="2023-11-15T13:53:30.495" v="821" actId="1076"/>
          <ac:spMkLst>
            <pc:docMk/>
            <pc:sldMk cId="2194984910" sldId="2950"/>
            <ac:spMk id="3" creationId="{AFCC5438-F1DC-D67A-B040-7DB900D64DF4}"/>
          </ac:spMkLst>
        </pc:spChg>
        <pc:spChg chg="mod">
          <ac:chgData name="江畑　慎吾" userId="0aee97a0-414c-4e50-a4a2-142ee145ebc1" providerId="ADAL" clId="{64D2E916-3885-499F-80FF-87BF8BF7155B}" dt="2023-11-15T13:53:32.908" v="822" actId="1076"/>
          <ac:spMkLst>
            <pc:docMk/>
            <pc:sldMk cId="2194984910" sldId="2950"/>
            <ac:spMk id="5" creationId="{36F9400E-6D92-777B-8682-AC7E6F7BCED6}"/>
          </ac:spMkLst>
        </pc:spChg>
        <pc:spChg chg="mod">
          <ac:chgData name="江畑　慎吾" userId="0aee97a0-414c-4e50-a4a2-142ee145ebc1" providerId="ADAL" clId="{64D2E916-3885-499F-80FF-87BF8BF7155B}" dt="2023-11-15T13:53:28.616" v="820" actId="1076"/>
          <ac:spMkLst>
            <pc:docMk/>
            <pc:sldMk cId="2194984910" sldId="2950"/>
            <ac:spMk id="6" creationId="{96F389C1-CDBB-51C9-3611-07E63D803825}"/>
          </ac:spMkLst>
        </pc:spChg>
      </pc:sldChg>
      <pc:sldChg chg="addSp modSp mod ord">
        <pc:chgData name="江畑　慎吾" userId="0aee97a0-414c-4e50-a4a2-142ee145ebc1" providerId="ADAL" clId="{64D2E916-3885-499F-80FF-87BF8BF7155B}" dt="2023-11-19T14:33:47.876" v="2538" actId="1076"/>
        <pc:sldMkLst>
          <pc:docMk/>
          <pc:sldMk cId="4151906776" sldId="2951"/>
        </pc:sldMkLst>
        <pc:spChg chg="mod">
          <ac:chgData name="江畑　慎吾" userId="0aee97a0-414c-4e50-a4a2-142ee145ebc1" providerId="ADAL" clId="{64D2E916-3885-499F-80FF-87BF8BF7155B}" dt="2023-11-19T14:33:41.758" v="2535" actId="1076"/>
          <ac:spMkLst>
            <pc:docMk/>
            <pc:sldMk cId="4151906776" sldId="2951"/>
            <ac:spMk id="2" creationId="{8BB48774-19C7-4B6E-9970-0822AD5BBE8A}"/>
          </ac:spMkLst>
        </pc:spChg>
        <pc:spChg chg="mod">
          <ac:chgData name="江畑　慎吾" userId="0aee97a0-414c-4e50-a4a2-142ee145ebc1" providerId="ADAL" clId="{64D2E916-3885-499F-80FF-87BF8BF7155B}" dt="2023-11-19T14:33:45.224" v="2537" actId="1076"/>
          <ac:spMkLst>
            <pc:docMk/>
            <pc:sldMk cId="4151906776" sldId="2951"/>
            <ac:spMk id="3" creationId="{9A2933F4-8362-7225-0290-571ACFACEEA6}"/>
          </ac:spMkLst>
        </pc:spChg>
        <pc:spChg chg="mod">
          <ac:chgData name="江畑　慎吾" userId="0aee97a0-414c-4e50-a4a2-142ee145ebc1" providerId="ADAL" clId="{64D2E916-3885-499F-80FF-87BF8BF7155B}" dt="2023-11-18T14:01:48.871" v="2494" actId="1076"/>
          <ac:spMkLst>
            <pc:docMk/>
            <pc:sldMk cId="4151906776" sldId="2951"/>
            <ac:spMk id="4" creationId="{FAE091E1-4513-B73B-1B3F-CC2E97F9A10D}"/>
          </ac:spMkLst>
        </pc:spChg>
        <pc:spChg chg="mod">
          <ac:chgData name="江畑　慎吾" userId="0aee97a0-414c-4e50-a4a2-142ee145ebc1" providerId="ADAL" clId="{64D2E916-3885-499F-80FF-87BF8BF7155B}" dt="2023-11-19T14:33:47.876" v="2538" actId="1076"/>
          <ac:spMkLst>
            <pc:docMk/>
            <pc:sldMk cId="4151906776" sldId="2951"/>
            <ac:spMk id="5" creationId="{C47D196B-5CEF-8DC4-DA0D-0A54FBCFC704}"/>
          </ac:spMkLst>
        </pc:spChg>
        <pc:spChg chg="add mod">
          <ac:chgData name="江畑　慎吾" userId="0aee97a0-414c-4e50-a4a2-142ee145ebc1" providerId="ADAL" clId="{64D2E916-3885-499F-80FF-87BF8BF7155B}" dt="2023-11-19T14:33:42.895" v="2536" actId="1076"/>
          <ac:spMkLst>
            <pc:docMk/>
            <pc:sldMk cId="4151906776" sldId="2951"/>
            <ac:spMk id="6" creationId="{D6CBB4FA-9B0F-2AF4-E677-76A78BD4E6BA}"/>
          </ac:spMkLst>
        </pc:spChg>
      </pc:sldChg>
      <pc:sldChg chg="addSp modSp mod modAnim">
        <pc:chgData name="江畑　慎吾" userId="0aee97a0-414c-4e50-a4a2-142ee145ebc1" providerId="ADAL" clId="{64D2E916-3885-499F-80FF-87BF8BF7155B}" dt="2024-02-10T14:37:36.765" v="2683" actId="1076"/>
        <pc:sldMkLst>
          <pc:docMk/>
          <pc:sldMk cId="266713331" sldId="2953"/>
        </pc:sldMkLst>
        <pc:spChg chg="add mod">
          <ac:chgData name="江畑　慎吾" userId="0aee97a0-414c-4e50-a4a2-142ee145ebc1" providerId="ADAL" clId="{64D2E916-3885-499F-80FF-87BF8BF7155B}" dt="2023-11-15T14:14:17.469" v="1902" actId="1076"/>
          <ac:spMkLst>
            <pc:docMk/>
            <pc:sldMk cId="266713331" sldId="2953"/>
            <ac:spMk id="3" creationId="{7CCA1093-3367-00CE-8140-49DACAD02169}"/>
          </ac:spMkLst>
        </pc:spChg>
        <pc:spChg chg="mod">
          <ac:chgData name="江畑　慎吾" userId="0aee97a0-414c-4e50-a4a2-142ee145ebc1" providerId="ADAL" clId="{64D2E916-3885-499F-80FF-87BF8BF7155B}" dt="2024-02-10T14:37:36.765" v="2683" actId="1076"/>
          <ac:spMkLst>
            <pc:docMk/>
            <pc:sldMk cId="266713331" sldId="2953"/>
            <ac:spMk id="4" creationId="{FAE091E1-4513-B73B-1B3F-CC2E97F9A10D}"/>
          </ac:spMkLst>
        </pc:spChg>
        <pc:spChg chg="add mod">
          <ac:chgData name="江畑　慎吾" userId="0aee97a0-414c-4e50-a4a2-142ee145ebc1" providerId="ADAL" clId="{64D2E916-3885-499F-80FF-87BF8BF7155B}" dt="2023-11-15T14:14:50.588" v="1913" actId="1076"/>
          <ac:spMkLst>
            <pc:docMk/>
            <pc:sldMk cId="266713331" sldId="2953"/>
            <ac:spMk id="5" creationId="{FC396601-A8A9-B78A-82E0-EB1CE0BE91F0}"/>
          </ac:spMkLst>
        </pc:spChg>
        <pc:spChg chg="add mod">
          <ac:chgData name="江畑　慎吾" userId="0aee97a0-414c-4e50-a4a2-142ee145ebc1" providerId="ADAL" clId="{64D2E916-3885-499F-80FF-87BF8BF7155B}" dt="2023-11-15T14:16:35.336" v="1925" actId="692"/>
          <ac:spMkLst>
            <pc:docMk/>
            <pc:sldMk cId="266713331" sldId="2953"/>
            <ac:spMk id="6" creationId="{EC6EE25E-F69B-10F9-9610-DD6A063BE514}"/>
          </ac:spMkLst>
        </pc:spChg>
        <pc:picChg chg="add mod">
          <ac:chgData name="江畑　慎吾" userId="0aee97a0-414c-4e50-a4a2-142ee145ebc1" providerId="ADAL" clId="{64D2E916-3885-499F-80FF-87BF8BF7155B}" dt="2023-11-18T13:16:17.208" v="1967" actId="1076"/>
          <ac:picMkLst>
            <pc:docMk/>
            <pc:sldMk cId="266713331" sldId="2953"/>
            <ac:picMk id="2" creationId="{84E670DA-1DB7-717F-182B-9990C17B557E}"/>
          </ac:picMkLst>
        </pc:picChg>
      </pc:sldChg>
      <pc:sldChg chg="addSp delSp modSp new mod modAnim">
        <pc:chgData name="江畑　慎吾" userId="0aee97a0-414c-4e50-a4a2-142ee145ebc1" providerId="ADAL" clId="{64D2E916-3885-499F-80FF-87BF8BF7155B}" dt="2023-11-18T13:51:08.698" v="2471" actId="1076"/>
        <pc:sldMkLst>
          <pc:docMk/>
          <pc:sldMk cId="1242927445" sldId="2954"/>
        </pc:sldMkLst>
        <pc:spChg chg="del">
          <ac:chgData name="江畑　慎吾" userId="0aee97a0-414c-4e50-a4a2-142ee145ebc1" providerId="ADAL" clId="{64D2E916-3885-499F-80FF-87BF8BF7155B}" dt="2023-11-18T13:43:50.905" v="2027" actId="478"/>
          <ac:spMkLst>
            <pc:docMk/>
            <pc:sldMk cId="1242927445" sldId="2954"/>
            <ac:spMk id="2" creationId="{15DC5160-160E-FD93-5FC6-F5F542D0AD79}"/>
          </ac:spMkLst>
        </pc:spChg>
        <pc:spChg chg="del">
          <ac:chgData name="江畑　慎吾" userId="0aee97a0-414c-4e50-a4a2-142ee145ebc1" providerId="ADAL" clId="{64D2E916-3885-499F-80FF-87BF8BF7155B}" dt="2023-11-18T13:43:50.234" v="2026" actId="478"/>
          <ac:spMkLst>
            <pc:docMk/>
            <pc:sldMk cId="1242927445" sldId="2954"/>
            <ac:spMk id="3" creationId="{D47DA2BC-CB2A-ACC9-C311-E9D52A067ADF}"/>
          </ac:spMkLst>
        </pc:spChg>
        <pc:spChg chg="add mod">
          <ac:chgData name="江畑　慎吾" userId="0aee97a0-414c-4e50-a4a2-142ee145ebc1" providerId="ADAL" clId="{64D2E916-3885-499F-80FF-87BF8BF7155B}" dt="2023-11-18T13:45:42.547" v="2185" actId="14100"/>
          <ac:spMkLst>
            <pc:docMk/>
            <pc:sldMk cId="1242927445" sldId="2954"/>
            <ac:spMk id="4" creationId="{4AC9235D-4E73-61C9-59EA-8B071AD29985}"/>
          </ac:spMkLst>
        </pc:spChg>
        <pc:spChg chg="add mod">
          <ac:chgData name="江畑　慎吾" userId="0aee97a0-414c-4e50-a4a2-142ee145ebc1" providerId="ADAL" clId="{64D2E916-3885-499F-80FF-87BF8BF7155B}" dt="2023-11-18T13:45:03.533" v="2106" actId="404"/>
          <ac:spMkLst>
            <pc:docMk/>
            <pc:sldMk cId="1242927445" sldId="2954"/>
            <ac:spMk id="5" creationId="{3A9A4F6A-FD57-5946-5668-2F9875850C6F}"/>
          </ac:spMkLst>
        </pc:spChg>
        <pc:spChg chg="add mod">
          <ac:chgData name="江畑　慎吾" userId="0aee97a0-414c-4e50-a4a2-142ee145ebc1" providerId="ADAL" clId="{64D2E916-3885-499F-80FF-87BF8BF7155B}" dt="2023-11-18T13:45:45.851" v="2186" actId="14100"/>
          <ac:spMkLst>
            <pc:docMk/>
            <pc:sldMk cId="1242927445" sldId="2954"/>
            <ac:spMk id="6" creationId="{BF3573C2-F737-CA34-8E6A-2B051B30C707}"/>
          </ac:spMkLst>
        </pc:spChg>
        <pc:spChg chg="add mod">
          <ac:chgData name="江畑　慎吾" userId="0aee97a0-414c-4e50-a4a2-142ee145ebc1" providerId="ADAL" clId="{64D2E916-3885-499F-80FF-87BF8BF7155B}" dt="2023-11-18T13:45:39.460" v="2184" actId="1076"/>
          <ac:spMkLst>
            <pc:docMk/>
            <pc:sldMk cId="1242927445" sldId="2954"/>
            <ac:spMk id="7" creationId="{3EA3F9E5-A0B0-334E-A907-0334092D48E6}"/>
          </ac:spMkLst>
        </pc:spChg>
        <pc:spChg chg="add mod">
          <ac:chgData name="江畑　慎吾" userId="0aee97a0-414c-4e50-a4a2-142ee145ebc1" providerId="ADAL" clId="{64D2E916-3885-499F-80FF-87BF8BF7155B}" dt="2023-11-18T13:46:04.943" v="2214" actId="1076"/>
          <ac:spMkLst>
            <pc:docMk/>
            <pc:sldMk cId="1242927445" sldId="2954"/>
            <ac:spMk id="8" creationId="{33B348B7-AF40-3938-2134-626CB527578F}"/>
          </ac:spMkLst>
        </pc:spChg>
        <pc:spChg chg="add mod">
          <ac:chgData name="江畑　慎吾" userId="0aee97a0-414c-4e50-a4a2-142ee145ebc1" providerId="ADAL" clId="{64D2E916-3885-499F-80FF-87BF8BF7155B}" dt="2023-11-18T13:51:08.698" v="2471" actId="1076"/>
          <ac:spMkLst>
            <pc:docMk/>
            <pc:sldMk cId="1242927445" sldId="2954"/>
            <ac:spMk id="9" creationId="{1A5878F4-EDF0-B214-2775-CE7670D6B5FB}"/>
          </ac:spMkLst>
        </pc:spChg>
      </pc:sldChg>
      <pc:sldChg chg="addSp delSp modSp mod delAnim modAnim">
        <pc:chgData name="江畑　慎吾" userId="0aee97a0-414c-4e50-a4a2-142ee145ebc1" providerId="ADAL" clId="{64D2E916-3885-499F-80FF-87BF8BF7155B}" dt="2024-02-10T14:42:58.326" v="2685" actId="1076"/>
        <pc:sldMkLst>
          <pc:docMk/>
          <pc:sldMk cId="2787590984" sldId="2955"/>
        </pc:sldMkLst>
        <pc:spChg chg="mod">
          <ac:chgData name="江畑　慎吾" userId="0aee97a0-414c-4e50-a4a2-142ee145ebc1" providerId="ADAL" clId="{64D2E916-3885-499F-80FF-87BF8BF7155B}" dt="2023-11-18T13:48:45.859" v="2339" actId="1076"/>
          <ac:spMkLst>
            <pc:docMk/>
            <pc:sldMk cId="2787590984" sldId="2955"/>
            <ac:spMk id="2" creationId="{4D668D5F-6D8D-34ED-F511-B77D34E7CD23}"/>
          </ac:spMkLst>
        </pc:spChg>
        <pc:spChg chg="mod">
          <ac:chgData name="江畑　慎吾" userId="0aee97a0-414c-4e50-a4a2-142ee145ebc1" providerId="ADAL" clId="{64D2E916-3885-499F-80FF-87BF8BF7155B}" dt="2023-11-18T13:50:09.500" v="2466" actId="1076"/>
          <ac:spMkLst>
            <pc:docMk/>
            <pc:sldMk cId="2787590984" sldId="2955"/>
            <ac:spMk id="3" creationId="{2F1AB187-7B16-1AF3-964D-4B46BB1B9644}"/>
          </ac:spMkLst>
        </pc:spChg>
        <pc:spChg chg="mod">
          <ac:chgData name="江畑　慎吾" userId="0aee97a0-414c-4e50-a4a2-142ee145ebc1" providerId="ADAL" clId="{64D2E916-3885-499F-80FF-87BF8BF7155B}" dt="2024-02-10T14:42:56.129" v="2684" actId="1076"/>
          <ac:spMkLst>
            <pc:docMk/>
            <pc:sldMk cId="2787590984" sldId="2955"/>
            <ac:spMk id="4" creationId="{FAE091E1-4513-B73B-1B3F-CC2E97F9A10D}"/>
          </ac:spMkLst>
        </pc:spChg>
        <pc:spChg chg="del">
          <ac:chgData name="江畑　慎吾" userId="0aee97a0-414c-4e50-a4a2-142ee145ebc1" providerId="ADAL" clId="{64D2E916-3885-499F-80FF-87BF8BF7155B}" dt="2023-11-18T13:47:02.090" v="2269" actId="478"/>
          <ac:spMkLst>
            <pc:docMk/>
            <pc:sldMk cId="2787590984" sldId="2955"/>
            <ac:spMk id="5" creationId="{A44DB28C-5260-1B10-BB57-EE57B193F2FE}"/>
          </ac:spMkLst>
        </pc:spChg>
        <pc:spChg chg="del">
          <ac:chgData name="江畑　慎吾" userId="0aee97a0-414c-4e50-a4a2-142ee145ebc1" providerId="ADAL" clId="{64D2E916-3885-499F-80FF-87BF8BF7155B}" dt="2023-11-18T13:47:02.749" v="2270" actId="478"/>
          <ac:spMkLst>
            <pc:docMk/>
            <pc:sldMk cId="2787590984" sldId="2955"/>
            <ac:spMk id="6" creationId="{FAA1309E-3C20-71A4-3DB6-90345C266876}"/>
          </ac:spMkLst>
        </pc:spChg>
        <pc:spChg chg="mod">
          <ac:chgData name="江畑　慎吾" userId="0aee97a0-414c-4e50-a4a2-142ee145ebc1" providerId="ADAL" clId="{64D2E916-3885-499F-80FF-87BF8BF7155B}" dt="2023-11-18T13:49:36.205" v="2420" actId="1076"/>
          <ac:spMkLst>
            <pc:docMk/>
            <pc:sldMk cId="2787590984" sldId="2955"/>
            <ac:spMk id="7" creationId="{C23F9014-728D-224C-C125-3BFAD6DF372A}"/>
          </ac:spMkLst>
        </pc:spChg>
        <pc:spChg chg="del">
          <ac:chgData name="江畑　慎吾" userId="0aee97a0-414c-4e50-a4a2-142ee145ebc1" providerId="ADAL" clId="{64D2E916-3885-499F-80FF-87BF8BF7155B}" dt="2023-11-18T13:47:26.870" v="2304" actId="478"/>
          <ac:spMkLst>
            <pc:docMk/>
            <pc:sldMk cId="2787590984" sldId="2955"/>
            <ac:spMk id="8" creationId="{024CD455-438D-E7BD-5742-FC765C576F48}"/>
          </ac:spMkLst>
        </pc:spChg>
        <pc:spChg chg="mod">
          <ac:chgData name="江畑　慎吾" userId="0aee97a0-414c-4e50-a4a2-142ee145ebc1" providerId="ADAL" clId="{64D2E916-3885-499F-80FF-87BF8BF7155B}" dt="2023-11-18T13:50:07.659" v="2465" actId="1076"/>
          <ac:spMkLst>
            <pc:docMk/>
            <pc:sldMk cId="2787590984" sldId="2955"/>
            <ac:spMk id="9" creationId="{E9C20C58-C7B3-02A6-AD9B-94FC774546E7}"/>
          </ac:spMkLst>
        </pc:spChg>
        <pc:spChg chg="add mod">
          <ac:chgData name="江畑　慎吾" userId="0aee97a0-414c-4e50-a4a2-142ee145ebc1" providerId="ADAL" clId="{64D2E916-3885-499F-80FF-87BF8BF7155B}" dt="2024-02-10T14:42:58.326" v="2685" actId="1076"/>
          <ac:spMkLst>
            <pc:docMk/>
            <pc:sldMk cId="2787590984" sldId="2955"/>
            <ac:spMk id="10" creationId="{D21F5842-19C7-6FC2-30E4-95C8A34654F5}"/>
          </ac:spMkLst>
        </pc:spChg>
        <pc:spChg chg="add mod">
          <ac:chgData name="江畑　慎吾" userId="0aee97a0-414c-4e50-a4a2-142ee145ebc1" providerId="ADAL" clId="{64D2E916-3885-499F-80FF-87BF8BF7155B}" dt="2023-11-18T13:49:39.002" v="2421" actId="1076"/>
          <ac:spMkLst>
            <pc:docMk/>
            <pc:sldMk cId="2787590984" sldId="2955"/>
            <ac:spMk id="13" creationId="{45F7914C-CC95-6BD7-E5F3-AC827DF90943}"/>
          </ac:spMkLst>
        </pc:spChg>
        <pc:cxnChg chg="add mod">
          <ac:chgData name="江畑　慎吾" userId="0aee97a0-414c-4e50-a4a2-142ee145ebc1" providerId="ADAL" clId="{64D2E916-3885-499F-80FF-87BF8BF7155B}" dt="2023-11-18T13:50:27.842" v="2469" actId="1076"/>
          <ac:cxnSpMkLst>
            <pc:docMk/>
            <pc:sldMk cId="2787590984" sldId="2955"/>
            <ac:cxnSpMk id="12" creationId="{512FA37E-4ED6-028F-07B7-F36873F8ECCF}"/>
          </ac:cxnSpMkLst>
        </pc:cxnChg>
      </pc:sldChg>
      <pc:sldChg chg="del">
        <pc:chgData name="江畑　慎吾" userId="0aee97a0-414c-4e50-a4a2-142ee145ebc1" providerId="ADAL" clId="{64D2E916-3885-499F-80FF-87BF8BF7155B}" dt="2023-11-18T14:02:12.674" v="2499" actId="47"/>
        <pc:sldMkLst>
          <pc:docMk/>
          <pc:sldMk cId="3241148271" sldId="2956"/>
        </pc:sldMkLst>
      </pc:sldChg>
      <pc:sldChg chg="modSp mod">
        <pc:chgData name="江畑　慎吾" userId="0aee97a0-414c-4e50-a4a2-142ee145ebc1" providerId="ADAL" clId="{64D2E916-3885-499F-80FF-87BF8BF7155B}" dt="2023-11-19T14:35:02.657" v="2615" actId="1076"/>
        <pc:sldMkLst>
          <pc:docMk/>
          <pc:sldMk cId="3705744487" sldId="2957"/>
        </pc:sldMkLst>
        <pc:spChg chg="mod">
          <ac:chgData name="江畑　慎吾" userId="0aee97a0-414c-4e50-a4a2-142ee145ebc1" providerId="ADAL" clId="{64D2E916-3885-499F-80FF-87BF8BF7155B}" dt="2023-11-19T14:34:57.972" v="2612" actId="1076"/>
          <ac:spMkLst>
            <pc:docMk/>
            <pc:sldMk cId="3705744487" sldId="2957"/>
            <ac:spMk id="2" creationId="{8BB48774-19C7-4B6E-9970-0822AD5BBE8A}"/>
          </ac:spMkLst>
        </pc:spChg>
        <pc:spChg chg="mod">
          <ac:chgData name="江畑　慎吾" userId="0aee97a0-414c-4e50-a4a2-142ee145ebc1" providerId="ADAL" clId="{64D2E916-3885-499F-80FF-87BF8BF7155B}" dt="2023-11-19T14:35:00.451" v="2614" actId="1076"/>
          <ac:spMkLst>
            <pc:docMk/>
            <pc:sldMk cId="3705744487" sldId="2957"/>
            <ac:spMk id="3" creationId="{9A2933F4-8362-7225-0290-571ACFACEEA6}"/>
          </ac:spMkLst>
        </pc:spChg>
        <pc:spChg chg="mod">
          <ac:chgData name="江畑　慎吾" userId="0aee97a0-414c-4e50-a4a2-142ee145ebc1" providerId="ADAL" clId="{64D2E916-3885-499F-80FF-87BF8BF7155B}" dt="2023-11-19T14:34:56.147" v="2610" actId="1076"/>
          <ac:spMkLst>
            <pc:docMk/>
            <pc:sldMk cId="3705744487" sldId="2957"/>
            <ac:spMk id="4" creationId="{FAE091E1-4513-B73B-1B3F-CC2E97F9A10D}"/>
          </ac:spMkLst>
        </pc:spChg>
        <pc:spChg chg="mod">
          <ac:chgData name="江畑　慎吾" userId="0aee97a0-414c-4e50-a4a2-142ee145ebc1" providerId="ADAL" clId="{64D2E916-3885-499F-80FF-87BF8BF7155B}" dt="2023-11-19T14:35:02.657" v="2615" actId="1076"/>
          <ac:spMkLst>
            <pc:docMk/>
            <pc:sldMk cId="3705744487" sldId="2957"/>
            <ac:spMk id="5" creationId="{C47D196B-5CEF-8DC4-DA0D-0A54FBCFC704}"/>
          </ac:spMkLst>
        </pc:spChg>
        <pc:spChg chg="mod">
          <ac:chgData name="江畑　慎吾" userId="0aee97a0-414c-4e50-a4a2-142ee145ebc1" providerId="ADAL" clId="{64D2E916-3885-499F-80FF-87BF8BF7155B}" dt="2023-11-19T14:34:59.203" v="2613" actId="1076"/>
          <ac:spMkLst>
            <pc:docMk/>
            <pc:sldMk cId="3705744487" sldId="2957"/>
            <ac:spMk id="6" creationId="{D6CBB4FA-9B0F-2AF4-E677-76A78BD4E6BA}"/>
          </ac:spMkLst>
        </pc:spChg>
      </pc:sldChg>
    </pc:docChg>
  </pc:docChgLst>
  <pc:docChgLst>
    <pc:chgData name="江畑　慎吾" userId="0aee97a0-414c-4e50-a4a2-142ee145ebc1" providerId="ADAL" clId="{7E1F8F67-D43A-4C2F-AAA9-1D99FDD2B5E0}"/>
    <pc:docChg chg="custSel modSld">
      <pc:chgData name="江畑　慎吾" userId="0aee97a0-414c-4e50-a4a2-142ee145ebc1" providerId="ADAL" clId="{7E1F8F67-D43A-4C2F-AAA9-1D99FDD2B5E0}" dt="2024-03-05T22:52:00.899" v="417" actId="20577"/>
      <pc:docMkLst>
        <pc:docMk/>
      </pc:docMkLst>
      <pc:sldChg chg="modAnim">
        <pc:chgData name="江畑　慎吾" userId="0aee97a0-414c-4e50-a4a2-142ee145ebc1" providerId="ADAL" clId="{7E1F8F67-D43A-4C2F-AAA9-1D99FDD2B5E0}" dt="2024-03-05T14:25:10.011" v="23"/>
        <pc:sldMkLst>
          <pc:docMk/>
          <pc:sldMk cId="4250681277" sldId="259"/>
        </pc:sldMkLst>
      </pc:sldChg>
      <pc:sldChg chg="modAnim">
        <pc:chgData name="江畑　慎吾" userId="0aee97a0-414c-4e50-a4a2-142ee145ebc1" providerId="ADAL" clId="{7E1F8F67-D43A-4C2F-AAA9-1D99FDD2B5E0}" dt="2024-03-05T14:24:38.931" v="2"/>
        <pc:sldMkLst>
          <pc:docMk/>
          <pc:sldMk cId="4180335968" sldId="260"/>
        </pc:sldMkLst>
      </pc:sldChg>
      <pc:sldChg chg="modAnim">
        <pc:chgData name="江畑　慎吾" userId="0aee97a0-414c-4e50-a4a2-142ee145ebc1" providerId="ADAL" clId="{7E1F8F67-D43A-4C2F-AAA9-1D99FDD2B5E0}" dt="2024-03-05T14:25:55.701" v="60"/>
        <pc:sldMkLst>
          <pc:docMk/>
          <pc:sldMk cId="360500956" sldId="2747"/>
        </pc:sldMkLst>
      </pc:sldChg>
      <pc:sldChg chg="modSp mod modAnim">
        <pc:chgData name="江畑　慎吾" userId="0aee97a0-414c-4e50-a4a2-142ee145ebc1" providerId="ADAL" clId="{7E1F8F67-D43A-4C2F-AAA9-1D99FDD2B5E0}" dt="2024-03-05T22:38:28.562" v="128" actId="1076"/>
        <pc:sldMkLst>
          <pc:docMk/>
          <pc:sldMk cId="188288331" sldId="2944"/>
        </pc:sldMkLst>
        <pc:spChg chg="mod">
          <ac:chgData name="江畑　慎吾" userId="0aee97a0-414c-4e50-a4a2-142ee145ebc1" providerId="ADAL" clId="{7E1F8F67-D43A-4C2F-AAA9-1D99FDD2B5E0}" dt="2024-03-05T22:38:05.387" v="117" actId="20577"/>
          <ac:spMkLst>
            <pc:docMk/>
            <pc:sldMk cId="188288331" sldId="2944"/>
            <ac:spMk id="9" creationId="{D97B4098-5188-A746-DE67-36E29EFA211E}"/>
          </ac:spMkLst>
        </pc:spChg>
        <pc:spChg chg="mod">
          <ac:chgData name="江畑　慎吾" userId="0aee97a0-414c-4e50-a4a2-142ee145ebc1" providerId="ADAL" clId="{7E1F8F67-D43A-4C2F-AAA9-1D99FDD2B5E0}" dt="2024-03-05T22:38:28.562" v="128" actId="1076"/>
          <ac:spMkLst>
            <pc:docMk/>
            <pc:sldMk cId="188288331" sldId="2944"/>
            <ac:spMk id="10" creationId="{9BDF33FC-0106-B062-AE91-914EE9E9D247}"/>
          </ac:spMkLst>
        </pc:spChg>
      </pc:sldChg>
      <pc:sldChg chg="modSp mod modAnim">
        <pc:chgData name="江畑　慎吾" userId="0aee97a0-414c-4e50-a4a2-142ee145ebc1" providerId="ADAL" clId="{7E1F8F67-D43A-4C2F-AAA9-1D99FDD2B5E0}" dt="2024-03-05T14:25:44.530" v="47" actId="207"/>
        <pc:sldMkLst>
          <pc:docMk/>
          <pc:sldMk cId="984570156" sldId="2946"/>
        </pc:sldMkLst>
        <pc:spChg chg="mod">
          <ac:chgData name="江畑　慎吾" userId="0aee97a0-414c-4e50-a4a2-142ee145ebc1" providerId="ADAL" clId="{7E1F8F67-D43A-4C2F-AAA9-1D99FDD2B5E0}" dt="2024-03-05T14:25:44.530" v="47" actId="207"/>
          <ac:spMkLst>
            <pc:docMk/>
            <pc:sldMk cId="984570156" sldId="2946"/>
            <ac:spMk id="2" creationId="{5BC4C230-7DFB-6316-52A7-C6CE91BACBAA}"/>
          </ac:spMkLst>
        </pc:spChg>
      </pc:sldChg>
      <pc:sldChg chg="modAnim">
        <pc:chgData name="江畑　慎吾" userId="0aee97a0-414c-4e50-a4a2-142ee145ebc1" providerId="ADAL" clId="{7E1F8F67-D43A-4C2F-AAA9-1D99FDD2B5E0}" dt="2024-03-05T14:25:14.683" v="26"/>
        <pc:sldMkLst>
          <pc:docMk/>
          <pc:sldMk cId="514335506" sldId="2947"/>
        </pc:sldMkLst>
      </pc:sldChg>
      <pc:sldChg chg="modSp modAnim">
        <pc:chgData name="江畑　慎吾" userId="0aee97a0-414c-4e50-a4a2-142ee145ebc1" providerId="ADAL" clId="{7E1F8F67-D43A-4C2F-AAA9-1D99FDD2B5E0}" dt="2024-03-05T14:25:25.373" v="39"/>
        <pc:sldMkLst>
          <pc:docMk/>
          <pc:sldMk cId="838704945" sldId="2949"/>
        </pc:sldMkLst>
        <pc:picChg chg="mod">
          <ac:chgData name="江畑　慎吾" userId="0aee97a0-414c-4e50-a4a2-142ee145ebc1" providerId="ADAL" clId="{7E1F8F67-D43A-4C2F-AAA9-1D99FDD2B5E0}" dt="2024-03-05T14:25:23.331" v="33" actId="1076"/>
          <ac:picMkLst>
            <pc:docMk/>
            <pc:sldMk cId="838704945" sldId="2949"/>
            <ac:picMk id="12290" creationId="{3F7829D8-BE40-A618-2062-1BA9D077721D}"/>
          </ac:picMkLst>
        </pc:picChg>
      </pc:sldChg>
      <pc:sldChg chg="addSp delSp modSp mod modAnim">
        <pc:chgData name="江畑　慎吾" userId="0aee97a0-414c-4e50-a4a2-142ee145ebc1" providerId="ADAL" clId="{7E1F8F67-D43A-4C2F-AAA9-1D99FDD2B5E0}" dt="2024-03-05T22:43:24.796" v="390" actId="1076"/>
        <pc:sldMkLst>
          <pc:docMk/>
          <pc:sldMk cId="2194984910" sldId="2950"/>
        </pc:sldMkLst>
        <pc:spChg chg="mod">
          <ac:chgData name="江畑　慎吾" userId="0aee97a0-414c-4e50-a4a2-142ee145ebc1" providerId="ADAL" clId="{7E1F8F67-D43A-4C2F-AAA9-1D99FDD2B5E0}" dt="2024-03-05T22:37:18.371" v="99" actId="1076"/>
          <ac:spMkLst>
            <pc:docMk/>
            <pc:sldMk cId="2194984910" sldId="2950"/>
            <ac:spMk id="2" creationId="{0ECFD282-A7F1-4835-BEED-A58A7B5F650E}"/>
          </ac:spMkLst>
        </pc:spChg>
        <pc:spChg chg="mod">
          <ac:chgData name="江畑　慎吾" userId="0aee97a0-414c-4e50-a4a2-142ee145ebc1" providerId="ADAL" clId="{7E1F8F67-D43A-4C2F-AAA9-1D99FDD2B5E0}" dt="2024-03-05T22:37:29.300" v="103" actId="1076"/>
          <ac:spMkLst>
            <pc:docMk/>
            <pc:sldMk cId="2194984910" sldId="2950"/>
            <ac:spMk id="3" creationId="{AFCC5438-F1DC-D67A-B040-7DB900D64DF4}"/>
          </ac:spMkLst>
        </pc:spChg>
        <pc:spChg chg="mod">
          <ac:chgData name="江畑　慎吾" userId="0aee97a0-414c-4e50-a4a2-142ee145ebc1" providerId="ADAL" clId="{7E1F8F67-D43A-4C2F-AAA9-1D99FDD2B5E0}" dt="2024-03-05T22:43:24.796" v="390" actId="1076"/>
          <ac:spMkLst>
            <pc:docMk/>
            <pc:sldMk cId="2194984910" sldId="2950"/>
            <ac:spMk id="6" creationId="{96F389C1-CDBB-51C9-3611-07E63D803825}"/>
          </ac:spMkLst>
        </pc:spChg>
        <pc:picChg chg="add del mod">
          <ac:chgData name="江畑　慎吾" userId="0aee97a0-414c-4e50-a4a2-142ee145ebc1" providerId="ADAL" clId="{7E1F8F67-D43A-4C2F-AAA9-1D99FDD2B5E0}" dt="2024-03-05T22:34:21.098" v="80" actId="478"/>
          <ac:picMkLst>
            <pc:docMk/>
            <pc:sldMk cId="2194984910" sldId="2950"/>
            <ac:picMk id="1026" creationId="{475EE48C-40E6-2A7A-14F1-50E9E235F986}"/>
          </ac:picMkLst>
        </pc:picChg>
        <pc:picChg chg="add mod">
          <ac:chgData name="江畑　慎吾" userId="0aee97a0-414c-4e50-a4a2-142ee145ebc1" providerId="ADAL" clId="{7E1F8F67-D43A-4C2F-AAA9-1D99FDD2B5E0}" dt="2024-03-05T22:37:22.960" v="100" actId="1076"/>
          <ac:picMkLst>
            <pc:docMk/>
            <pc:sldMk cId="2194984910" sldId="2950"/>
            <ac:picMk id="1028" creationId="{4453EC91-D423-54D2-1760-D0360C4BB7C8}"/>
          </ac:picMkLst>
        </pc:picChg>
        <pc:picChg chg="add mod">
          <ac:chgData name="江畑　慎吾" userId="0aee97a0-414c-4e50-a4a2-142ee145ebc1" providerId="ADAL" clId="{7E1F8F67-D43A-4C2F-AAA9-1D99FDD2B5E0}" dt="2024-03-05T22:37:25.599" v="101" actId="1076"/>
          <ac:picMkLst>
            <pc:docMk/>
            <pc:sldMk cId="2194984910" sldId="2950"/>
            <ac:picMk id="1030" creationId="{CF1C6ED3-132D-9C1D-F21D-43FEE2EF8EA0}"/>
          </ac:picMkLst>
        </pc:picChg>
      </pc:sldChg>
      <pc:sldChg chg="modAnim">
        <pc:chgData name="江畑　慎吾" userId="0aee97a0-414c-4e50-a4a2-142ee145ebc1" providerId="ADAL" clId="{7E1F8F67-D43A-4C2F-AAA9-1D99FDD2B5E0}" dt="2024-03-05T14:25:18.430" v="30"/>
        <pc:sldMkLst>
          <pc:docMk/>
          <pc:sldMk cId="4151906776" sldId="2951"/>
        </pc:sldMkLst>
      </pc:sldChg>
      <pc:sldChg chg="modAnim">
        <pc:chgData name="江畑　慎吾" userId="0aee97a0-414c-4e50-a4a2-142ee145ebc1" providerId="ADAL" clId="{7E1F8F67-D43A-4C2F-AAA9-1D99FDD2B5E0}" dt="2024-03-05T14:26:04.535" v="70"/>
        <pc:sldMkLst>
          <pc:docMk/>
          <pc:sldMk cId="266713331" sldId="2953"/>
        </pc:sldMkLst>
      </pc:sldChg>
      <pc:sldChg chg="modAnim">
        <pc:chgData name="江畑　慎吾" userId="0aee97a0-414c-4e50-a4a2-142ee145ebc1" providerId="ADAL" clId="{7E1F8F67-D43A-4C2F-AAA9-1D99FDD2B5E0}" dt="2024-03-05T14:25:48.567" v="51"/>
        <pc:sldMkLst>
          <pc:docMk/>
          <pc:sldMk cId="1242927445" sldId="2954"/>
        </pc:sldMkLst>
      </pc:sldChg>
      <pc:sldChg chg="modSp mod modAnim">
        <pc:chgData name="江畑　慎吾" userId="0aee97a0-414c-4e50-a4a2-142ee145ebc1" providerId="ADAL" clId="{7E1F8F67-D43A-4C2F-AAA9-1D99FDD2B5E0}" dt="2024-03-05T22:52:00.899" v="417" actId="20577"/>
        <pc:sldMkLst>
          <pc:docMk/>
          <pc:sldMk cId="2787590984" sldId="2955"/>
        </pc:sldMkLst>
        <pc:spChg chg="mod">
          <ac:chgData name="江畑　慎吾" userId="0aee97a0-414c-4e50-a4a2-142ee145ebc1" providerId="ADAL" clId="{7E1F8F67-D43A-4C2F-AAA9-1D99FDD2B5E0}" dt="2024-03-05T22:52:00.899" v="417" actId="20577"/>
          <ac:spMkLst>
            <pc:docMk/>
            <pc:sldMk cId="2787590984" sldId="2955"/>
            <ac:spMk id="9" creationId="{E9C20C58-C7B3-02A6-AD9B-94FC774546E7}"/>
          </ac:spMkLst>
        </pc:spChg>
      </pc:sldChg>
      <pc:sldChg chg="addSp delSp modSp mod modAnim">
        <pc:chgData name="江畑　慎吾" userId="0aee97a0-414c-4e50-a4a2-142ee145ebc1" providerId="ADAL" clId="{7E1F8F67-D43A-4C2F-AAA9-1D99FDD2B5E0}" dt="2024-03-05T22:51:50.120" v="413" actId="1076"/>
        <pc:sldMkLst>
          <pc:docMk/>
          <pc:sldMk cId="3705744487" sldId="2957"/>
        </pc:sldMkLst>
        <pc:spChg chg="del">
          <ac:chgData name="江畑　慎吾" userId="0aee97a0-414c-4e50-a4a2-142ee145ebc1" providerId="ADAL" clId="{7E1F8F67-D43A-4C2F-AAA9-1D99FDD2B5E0}" dt="2024-03-05T22:40:32.059" v="132" actId="478"/>
          <ac:spMkLst>
            <pc:docMk/>
            <pc:sldMk cId="3705744487" sldId="2957"/>
            <ac:spMk id="2" creationId="{8BB48774-19C7-4B6E-9970-0822AD5BBE8A}"/>
          </ac:spMkLst>
        </pc:spChg>
        <pc:spChg chg="del">
          <ac:chgData name="江畑　慎吾" userId="0aee97a0-414c-4e50-a4a2-142ee145ebc1" providerId="ADAL" clId="{7E1F8F67-D43A-4C2F-AAA9-1D99FDD2B5E0}" dt="2024-03-05T22:40:29.158" v="129" actId="478"/>
          <ac:spMkLst>
            <pc:docMk/>
            <pc:sldMk cId="3705744487" sldId="2957"/>
            <ac:spMk id="3" creationId="{9A2933F4-8362-7225-0290-571ACFACEEA6}"/>
          </ac:spMkLst>
        </pc:spChg>
        <pc:spChg chg="mod">
          <ac:chgData name="江畑　慎吾" userId="0aee97a0-414c-4e50-a4a2-142ee145ebc1" providerId="ADAL" clId="{7E1F8F67-D43A-4C2F-AAA9-1D99FDD2B5E0}" dt="2024-03-05T22:51:50.120" v="413" actId="1076"/>
          <ac:spMkLst>
            <pc:docMk/>
            <pc:sldMk cId="3705744487" sldId="2957"/>
            <ac:spMk id="4" creationId="{FAE091E1-4513-B73B-1B3F-CC2E97F9A10D}"/>
          </ac:spMkLst>
        </pc:spChg>
        <pc:spChg chg="del">
          <ac:chgData name="江畑　慎吾" userId="0aee97a0-414c-4e50-a4a2-142ee145ebc1" providerId="ADAL" clId="{7E1F8F67-D43A-4C2F-AAA9-1D99FDD2B5E0}" dt="2024-03-05T22:40:30.305" v="130" actId="478"/>
          <ac:spMkLst>
            <pc:docMk/>
            <pc:sldMk cId="3705744487" sldId="2957"/>
            <ac:spMk id="5" creationId="{C47D196B-5CEF-8DC4-DA0D-0A54FBCFC704}"/>
          </ac:spMkLst>
        </pc:spChg>
        <pc:spChg chg="del">
          <ac:chgData name="江畑　慎吾" userId="0aee97a0-414c-4e50-a4a2-142ee145ebc1" providerId="ADAL" clId="{7E1F8F67-D43A-4C2F-AAA9-1D99FDD2B5E0}" dt="2024-03-05T22:40:31.236" v="131" actId="478"/>
          <ac:spMkLst>
            <pc:docMk/>
            <pc:sldMk cId="3705744487" sldId="2957"/>
            <ac:spMk id="6" creationId="{D6CBB4FA-9B0F-2AF4-E677-76A78BD4E6BA}"/>
          </ac:spMkLst>
        </pc:spChg>
        <pc:spChg chg="add mod">
          <ac:chgData name="江畑　慎吾" userId="0aee97a0-414c-4e50-a4a2-142ee145ebc1" providerId="ADAL" clId="{7E1F8F67-D43A-4C2F-AAA9-1D99FDD2B5E0}" dt="2024-03-05T22:42:27.133" v="309" actId="1076"/>
          <ac:spMkLst>
            <pc:docMk/>
            <pc:sldMk cId="3705744487" sldId="2957"/>
            <ac:spMk id="8" creationId="{9491D39D-47F2-88B3-95FA-554F1FD14C5F}"/>
          </ac:spMkLst>
        </pc:spChg>
        <pc:spChg chg="add mod">
          <ac:chgData name="江畑　慎吾" userId="0aee97a0-414c-4e50-a4a2-142ee145ebc1" providerId="ADAL" clId="{7E1F8F67-D43A-4C2F-AAA9-1D99FDD2B5E0}" dt="2024-03-05T22:42:28.852" v="310" actId="1076"/>
          <ac:spMkLst>
            <pc:docMk/>
            <pc:sldMk cId="3705744487" sldId="2957"/>
            <ac:spMk id="9" creationId="{57505E93-FD25-3234-215B-7544D6E21E2A}"/>
          </ac:spMkLst>
        </pc:spChg>
        <pc:spChg chg="add mod">
          <ac:chgData name="江畑　慎吾" userId="0aee97a0-414c-4e50-a4a2-142ee145ebc1" providerId="ADAL" clId="{7E1F8F67-D43A-4C2F-AAA9-1D99FDD2B5E0}" dt="2024-03-05T22:43:32.974" v="393" actId="1076"/>
          <ac:spMkLst>
            <pc:docMk/>
            <pc:sldMk cId="3705744487" sldId="2957"/>
            <ac:spMk id="10" creationId="{CCB15E25-B413-D87D-C746-D445036C9BE5}"/>
          </ac:spMkLst>
        </pc:spChg>
        <pc:spChg chg="add mod">
          <ac:chgData name="江畑　慎吾" userId="0aee97a0-414c-4e50-a4a2-142ee145ebc1" providerId="ADAL" clId="{7E1F8F67-D43A-4C2F-AAA9-1D99FDD2B5E0}" dt="2024-03-05T22:43:20.589" v="389" actId="1076"/>
          <ac:spMkLst>
            <pc:docMk/>
            <pc:sldMk cId="3705744487" sldId="2957"/>
            <ac:spMk id="11" creationId="{551C94B1-75FE-0167-FB64-77E0DE762EC8}"/>
          </ac:spMkLst>
        </pc:spChg>
        <pc:spChg chg="add mod">
          <ac:chgData name="江畑　慎吾" userId="0aee97a0-414c-4e50-a4a2-142ee145ebc1" providerId="ADAL" clId="{7E1F8F67-D43A-4C2F-AAA9-1D99FDD2B5E0}" dt="2024-03-05T22:43:36.172" v="394" actId="14100"/>
          <ac:spMkLst>
            <pc:docMk/>
            <pc:sldMk cId="3705744487" sldId="2957"/>
            <ac:spMk id="12" creationId="{0474F64A-B4F0-24C3-3E14-F54836CADAAF}"/>
          </ac:spMkLst>
        </pc:spChg>
      </pc:sldChg>
    </pc:docChg>
  </pc:docChgLst>
  <pc:docChgLst>
    <pc:chgData name="江畑　慎吾" userId="0aee97a0-414c-4e50-a4a2-142ee145ebc1" providerId="ADAL" clId="{D15C4546-789A-4DBB-9410-9B7BB4A479CF}"/>
    <pc:docChg chg="custSel modSld">
      <pc:chgData name="江畑　慎吾" userId="0aee97a0-414c-4e50-a4a2-142ee145ebc1" providerId="ADAL" clId="{D15C4546-789A-4DBB-9410-9B7BB4A479CF}" dt="2024-02-09T02:04:43.435" v="49" actId="1076"/>
      <pc:docMkLst>
        <pc:docMk/>
      </pc:docMkLst>
      <pc:sldChg chg="modSp mod">
        <pc:chgData name="江畑　慎吾" userId="0aee97a0-414c-4e50-a4a2-142ee145ebc1" providerId="ADAL" clId="{D15C4546-789A-4DBB-9410-9B7BB4A479CF}" dt="2024-02-09T01:46:04.746" v="10" actId="1076"/>
        <pc:sldMkLst>
          <pc:docMk/>
          <pc:sldMk cId="542675571" sldId="256"/>
        </pc:sldMkLst>
        <pc:spChg chg="mod">
          <ac:chgData name="江畑　慎吾" userId="0aee97a0-414c-4e50-a4a2-142ee145ebc1" providerId="ADAL" clId="{D15C4546-789A-4DBB-9410-9B7BB4A479CF}" dt="2024-02-09T01:46:04.746" v="10" actId="1076"/>
          <ac:spMkLst>
            <pc:docMk/>
            <pc:sldMk cId="542675571" sldId="256"/>
            <ac:spMk id="4" creationId="{32DECB14-6EB0-9854-7C73-CCCDA7F889F1}"/>
          </ac:spMkLst>
        </pc:spChg>
      </pc:sldChg>
      <pc:sldChg chg="modSp">
        <pc:chgData name="江畑　慎吾" userId="0aee97a0-414c-4e50-a4a2-142ee145ebc1" providerId="ADAL" clId="{D15C4546-789A-4DBB-9410-9B7BB4A479CF}" dt="2024-02-09T01:52:19.256" v="34" actId="1076"/>
        <pc:sldMkLst>
          <pc:docMk/>
          <pc:sldMk cId="4250681277" sldId="259"/>
        </pc:sldMkLst>
        <pc:picChg chg="mod">
          <ac:chgData name="江畑　慎吾" userId="0aee97a0-414c-4e50-a4a2-142ee145ebc1" providerId="ADAL" clId="{D15C4546-789A-4DBB-9410-9B7BB4A479CF}" dt="2024-02-09T01:52:19.256" v="34" actId="1076"/>
          <ac:picMkLst>
            <pc:docMk/>
            <pc:sldMk cId="4250681277" sldId="259"/>
            <ac:picMk id="2" creationId="{28011FA5-58E2-B69F-0D90-FF0719F89CF2}"/>
          </ac:picMkLst>
        </pc:picChg>
      </pc:sldChg>
      <pc:sldChg chg="modSp mod">
        <pc:chgData name="江畑　慎吾" userId="0aee97a0-414c-4e50-a4a2-142ee145ebc1" providerId="ADAL" clId="{D15C4546-789A-4DBB-9410-9B7BB4A479CF}" dt="2024-02-09T01:46:39.025" v="12" actId="1076"/>
        <pc:sldMkLst>
          <pc:docMk/>
          <pc:sldMk cId="4180335968" sldId="260"/>
        </pc:sldMkLst>
        <pc:spChg chg="mod">
          <ac:chgData name="江畑　慎吾" userId="0aee97a0-414c-4e50-a4a2-142ee145ebc1" providerId="ADAL" clId="{D15C4546-789A-4DBB-9410-9B7BB4A479CF}" dt="2024-02-09T01:46:39.025" v="12" actId="1076"/>
          <ac:spMkLst>
            <pc:docMk/>
            <pc:sldMk cId="4180335968" sldId="260"/>
            <ac:spMk id="3" creationId="{889595F6-3241-F32D-A138-FDCD7878A35D}"/>
          </ac:spMkLst>
        </pc:spChg>
        <pc:spChg chg="mod">
          <ac:chgData name="江畑　慎吾" userId="0aee97a0-414c-4e50-a4a2-142ee145ebc1" providerId="ADAL" clId="{D15C4546-789A-4DBB-9410-9B7BB4A479CF}" dt="2024-02-09T01:46:28.932" v="11" actId="1076"/>
          <ac:spMkLst>
            <pc:docMk/>
            <pc:sldMk cId="4180335968" sldId="260"/>
            <ac:spMk id="4" creationId="{FAE091E1-4513-B73B-1B3F-CC2E97F9A10D}"/>
          </ac:spMkLst>
        </pc:spChg>
      </pc:sldChg>
      <pc:sldChg chg="addSp delSp modSp mod">
        <pc:chgData name="江畑　慎吾" userId="0aee97a0-414c-4e50-a4a2-142ee145ebc1" providerId="ADAL" clId="{D15C4546-789A-4DBB-9410-9B7BB4A479CF}" dt="2024-02-09T02:04:43.435" v="49" actId="1076"/>
        <pc:sldMkLst>
          <pc:docMk/>
          <pc:sldMk cId="188288331" sldId="2944"/>
        </pc:sldMkLst>
        <pc:spChg chg="mod">
          <ac:chgData name="江畑　慎吾" userId="0aee97a0-414c-4e50-a4a2-142ee145ebc1" providerId="ADAL" clId="{D15C4546-789A-4DBB-9410-9B7BB4A479CF}" dt="2024-02-09T02:04:43.435" v="49" actId="1076"/>
          <ac:spMkLst>
            <pc:docMk/>
            <pc:sldMk cId="188288331" sldId="2944"/>
            <ac:spMk id="5" creationId="{36F9400E-6D92-777B-8682-AC7E6F7BCED6}"/>
          </ac:spMkLst>
        </pc:spChg>
        <pc:spChg chg="mod">
          <ac:chgData name="江畑　慎吾" userId="0aee97a0-414c-4e50-a4a2-142ee145ebc1" providerId="ADAL" clId="{D15C4546-789A-4DBB-9410-9B7BB4A479CF}" dt="2024-02-09T01:51:43.567" v="23" actId="1076"/>
          <ac:spMkLst>
            <pc:docMk/>
            <pc:sldMk cId="188288331" sldId="2944"/>
            <ac:spMk id="7" creationId="{41FF12ED-7B6A-B55F-17A0-0A0453D19B52}"/>
          </ac:spMkLst>
        </pc:spChg>
        <pc:spChg chg="add del">
          <ac:chgData name="江畑　慎吾" userId="0aee97a0-414c-4e50-a4a2-142ee145ebc1" providerId="ADAL" clId="{D15C4546-789A-4DBB-9410-9B7BB4A479CF}" dt="2024-02-09T01:51:19.556" v="16" actId="478"/>
          <ac:spMkLst>
            <pc:docMk/>
            <pc:sldMk cId="188288331" sldId="2944"/>
            <ac:spMk id="11" creationId="{BED1C966-0190-FA42-51CA-890A280263C1}"/>
          </ac:spMkLst>
        </pc:spChg>
        <pc:picChg chg="mod">
          <ac:chgData name="江畑　慎吾" userId="0aee97a0-414c-4e50-a4a2-142ee145ebc1" providerId="ADAL" clId="{D15C4546-789A-4DBB-9410-9B7BB4A479CF}" dt="2024-02-09T01:52:26.682" v="35" actId="14861"/>
          <ac:picMkLst>
            <pc:docMk/>
            <pc:sldMk cId="188288331" sldId="2944"/>
            <ac:picMk id="2" creationId="{4D098021-C303-5F05-6788-1DBB0E911712}"/>
          </ac:picMkLst>
        </pc:picChg>
        <pc:picChg chg="add mod">
          <ac:chgData name="江畑　慎吾" userId="0aee97a0-414c-4e50-a4a2-142ee145ebc1" providerId="ADAL" clId="{D15C4546-789A-4DBB-9410-9B7BB4A479CF}" dt="2024-02-09T01:52:11.096" v="32" actId="14100"/>
          <ac:picMkLst>
            <pc:docMk/>
            <pc:sldMk cId="188288331" sldId="2944"/>
            <ac:picMk id="15" creationId="{C5752C97-AD2C-7443-17AA-8D9594CAF7B5}"/>
          </ac:picMkLst>
        </pc:picChg>
        <pc:picChg chg="del mod">
          <ac:chgData name="江畑　慎吾" userId="0aee97a0-414c-4e50-a4a2-142ee145ebc1" providerId="ADAL" clId="{D15C4546-789A-4DBB-9410-9B7BB4A479CF}" dt="2024-02-09T01:51:15.081" v="14" actId="478"/>
          <ac:picMkLst>
            <pc:docMk/>
            <pc:sldMk cId="188288331" sldId="2944"/>
            <ac:picMk id="1026" creationId="{797233AD-5745-B5D3-0DF0-591322F0CB03}"/>
          </ac:picMkLst>
        </pc:picChg>
      </pc:sldChg>
      <pc:sldChg chg="modSp mod">
        <pc:chgData name="江畑　慎吾" userId="0aee97a0-414c-4e50-a4a2-142ee145ebc1" providerId="ADAL" clId="{D15C4546-789A-4DBB-9410-9B7BB4A479CF}" dt="2024-02-09T01:47:08.395" v="13" actId="1076"/>
        <pc:sldMkLst>
          <pc:docMk/>
          <pc:sldMk cId="838704945" sldId="2949"/>
        </pc:sldMkLst>
        <pc:spChg chg="mod">
          <ac:chgData name="江畑　慎吾" userId="0aee97a0-414c-4e50-a4a2-142ee145ebc1" providerId="ADAL" clId="{D15C4546-789A-4DBB-9410-9B7BB4A479CF}" dt="2024-02-07T23:24:39.316" v="5" actId="1076"/>
          <ac:spMkLst>
            <pc:docMk/>
            <pc:sldMk cId="838704945" sldId="2949"/>
            <ac:spMk id="9" creationId="{C9B4F026-9C8F-4DDB-BAE7-5E5509E46CD0}"/>
          </ac:spMkLst>
        </pc:spChg>
        <pc:picChg chg="mod">
          <ac:chgData name="江畑　慎吾" userId="0aee97a0-414c-4e50-a4a2-142ee145ebc1" providerId="ADAL" clId="{D15C4546-789A-4DBB-9410-9B7BB4A479CF}" dt="2024-02-09T01:47:08.395" v="13" actId="1076"/>
          <ac:picMkLst>
            <pc:docMk/>
            <pc:sldMk cId="838704945" sldId="2949"/>
            <ac:picMk id="12290" creationId="{3F7829D8-BE40-A618-2062-1BA9D077721D}"/>
          </ac:picMkLst>
        </pc:picChg>
      </pc:sldChg>
      <pc:sldChg chg="modAnim">
        <pc:chgData name="江畑　慎吾" userId="0aee97a0-414c-4e50-a4a2-142ee145ebc1" providerId="ADAL" clId="{D15C4546-789A-4DBB-9410-9B7BB4A479CF}" dt="2024-02-09T02:04:05.920" v="48"/>
        <pc:sldMkLst>
          <pc:docMk/>
          <pc:sldMk cId="266713331" sldId="2953"/>
        </pc:sldMkLst>
      </pc:sldChg>
      <pc:sldChg chg="modSp mod">
        <pc:chgData name="江畑　慎吾" userId="0aee97a0-414c-4e50-a4a2-142ee145ebc1" providerId="ADAL" clId="{D15C4546-789A-4DBB-9410-9B7BB4A479CF}" dt="2024-02-07T23:24:29.544" v="4" actId="1076"/>
        <pc:sldMkLst>
          <pc:docMk/>
          <pc:sldMk cId="1242927445" sldId="2954"/>
        </pc:sldMkLst>
        <pc:spChg chg="mod">
          <ac:chgData name="江畑　慎吾" userId="0aee97a0-414c-4e50-a4a2-142ee145ebc1" providerId="ADAL" clId="{D15C4546-789A-4DBB-9410-9B7BB4A479CF}" dt="2024-02-07T23:24:29.544" v="4" actId="1076"/>
          <ac:spMkLst>
            <pc:docMk/>
            <pc:sldMk cId="1242927445" sldId="2954"/>
            <ac:spMk id="5" creationId="{3A9A4F6A-FD57-5946-5668-2F9875850C6F}"/>
          </ac:spMkLst>
        </pc:spChg>
      </pc:sldChg>
      <pc:sldChg chg="modSp mod modAnim">
        <pc:chgData name="江畑　慎吾" userId="0aee97a0-414c-4e50-a4a2-142ee145ebc1" providerId="ADAL" clId="{D15C4546-789A-4DBB-9410-9B7BB4A479CF}" dt="2024-02-09T02:03:45.860" v="43"/>
        <pc:sldMkLst>
          <pc:docMk/>
          <pc:sldMk cId="2787590984" sldId="2955"/>
        </pc:sldMkLst>
        <pc:spChg chg="mod">
          <ac:chgData name="江畑　慎吾" userId="0aee97a0-414c-4e50-a4a2-142ee145ebc1" providerId="ADAL" clId="{D15C4546-789A-4DBB-9410-9B7BB4A479CF}" dt="2024-02-07T23:24:22.694" v="1" actId="1076"/>
          <ac:spMkLst>
            <pc:docMk/>
            <pc:sldMk cId="2787590984" sldId="2955"/>
            <ac:spMk id="10" creationId="{D21F5842-19C7-6FC2-30E4-95C8A34654F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685297F-CC84-3E13-4F84-C1FC6D033C9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999B3D-E5C6-479E-B55F-EB4538DFED3A}" type="datetimeFigureOut">
              <a:rPr kumimoji="1" lang="ja-JP" altLang="en-US" smtClean="0"/>
              <a:t>2024/3/8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ABAB135-7376-45A1-022B-DC785717DA6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A0FCA26-39A0-F151-53EA-52AD2D373C5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780EBA-60B0-4351-8E85-1A57CD55E0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5789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8C246-7061-4881-B81E-0513C38AEE64}" type="datetimeFigureOut">
              <a:rPr kumimoji="1" lang="ja-JP" altLang="en-US" smtClean="0"/>
              <a:t>2024/3/8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59E08-F0E5-4CFE-B2CC-74D0280EE5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4086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4FEC60B-F210-06FF-48A6-64D58E286E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0EA4823-C6D4-9EA5-908A-336E88DC4E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9674BC-9458-8543-E96C-8EC6ADCA7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235F-5E6F-4695-87D4-3624974EEC63}" type="datetime1">
              <a:rPr kumimoji="1" lang="ja-JP" altLang="en-US" smtClean="0"/>
              <a:t>2024/3/8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41EF453-9A4C-94B7-332F-ECD8BA8C9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4A692BA-4498-420E-D621-F7BEE14F8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F21EA-5D95-491B-9796-56F67370A1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4381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2EB6186-DDD7-B2F0-524A-0AF8D0BF9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6AD4383-C463-17AC-F251-9CDB81652B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6E02956-CD96-9E9A-7153-18E935D32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A4491-6B0D-4FE0-B52F-76B8BB4C1768}" type="datetime1">
              <a:rPr kumimoji="1" lang="ja-JP" altLang="en-US" smtClean="0"/>
              <a:t>2024/3/8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9E35646-0D18-349B-36F1-3865B6544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757D16-5B47-E856-D14B-BF382FC40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F21EA-5D95-491B-9796-56F67370A1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4272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7D9C653-7E0F-AB78-39A0-7424425507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62C9B7F-CCB5-5447-7BFC-DB5C2C4A00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CB13AA9-0BB8-1A7F-88B1-C5CC72B8F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65918-8AD4-4DAD-8371-5ADC6F132D1C}" type="datetime1">
              <a:rPr kumimoji="1" lang="ja-JP" altLang="en-US" smtClean="0"/>
              <a:t>2024/3/8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6823158-8596-6571-CA24-797EA9162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35A9AD1-8498-9959-3AC6-58753A87C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F21EA-5D95-491B-9796-56F67370A1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231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706826-5370-9127-A84A-0A184FEDA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ABA0A96-86B5-A5E2-175B-660B30D9B3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CA80983-2613-AD94-E8C7-93CC232A0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34C03-8244-4649-9427-30CDB06FE6DF}" type="datetime1">
              <a:rPr kumimoji="1" lang="ja-JP" altLang="en-US" smtClean="0"/>
              <a:t>2024/3/8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DE03B4B-CCD8-E6D1-01FA-7995B1CCD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B0EA9E5-4280-41D6-773E-CB4B1E490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F21EA-5D95-491B-9796-56F67370A1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5442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5B9636-0FCB-E105-8336-22585EFDD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CB811C7-B920-7B27-584E-11E11E433B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DA94A17-8CCA-2F36-AD80-6CD8489B4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311B4-DA4B-4F4C-B5EC-10478828412B}" type="datetime1">
              <a:rPr kumimoji="1" lang="ja-JP" altLang="en-US" smtClean="0"/>
              <a:t>2024/3/8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275CFA3-9588-7079-8CEE-02EB2A12A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2FAC3A2-326F-B0F4-C88A-5318F47A6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F21EA-5D95-491B-9796-56F67370A1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583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503740-84DF-9430-B16B-D96CC7F17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D125519-CF88-1B93-5EB2-96FB967E9E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3AF486D-D881-F547-9CDE-137B807213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5227AC3-83AA-0F62-91F2-FFB3C1D35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F58C0-38E1-4B42-AD6B-4D78EDC5172D}" type="datetime1">
              <a:rPr kumimoji="1" lang="ja-JP" altLang="en-US" smtClean="0"/>
              <a:t>2024/3/8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3A9BE72-5D2C-3269-67F5-7A5D716F5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A4C4D41-D25B-6B29-4BCB-D82993C64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F21EA-5D95-491B-9796-56F67370A1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305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7366D7F-D07C-F6C2-A930-9B9ED32A3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C26C84C-3D61-8359-4EF0-C2FE62AC88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812E126-5BA3-E431-0988-3BE916ED34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5C9C30A-15CD-ECC9-C1E4-95AB6A692A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D0EC39E-B83C-FD16-EA17-03FCF93568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C81B01A-A0B3-A779-EAF5-913DEC15A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73363-B3C7-46B9-BEEB-3D0FE98016FA}" type="datetime1">
              <a:rPr kumimoji="1" lang="ja-JP" altLang="en-US" smtClean="0"/>
              <a:t>2024/3/8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8011380-DF89-2E83-8D97-12C8E676A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ED50982-1598-09C5-F220-A70DA2ACE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F21EA-5D95-491B-9796-56F67370A1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124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C12CE1-E1A6-BFE4-5F72-D50DD9877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31068BF-0FAF-1230-4BBB-5DE85A41A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34C39-F9D3-4632-AC88-4CD415418AAA}" type="datetime1">
              <a:rPr kumimoji="1" lang="ja-JP" altLang="en-US" smtClean="0"/>
              <a:t>2024/3/8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CA90C2B-3503-8F87-24FF-E5C0F57E1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914D8CD-9BA8-E2AE-6100-361615F25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F21EA-5D95-491B-9796-56F67370A1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5606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6017E44-A41D-2049-17B2-C1F278108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B393C-8459-4981-8607-8039EA5941EF}" type="datetime1">
              <a:rPr kumimoji="1" lang="ja-JP" altLang="en-US" smtClean="0"/>
              <a:t>2024/3/8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9A22F33-001C-CDC9-02DB-2165EDF05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5FDEE24-4DB2-EFB7-4A21-E947166C4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F21EA-5D95-491B-9796-56F67370A1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3094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92262F-86E0-94CC-9AC6-03C66E7C2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3699414-DA39-1B29-B438-E5BE24D9B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9FED765-8F13-8886-E5EA-626C68E1A4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78344B7-8E6F-2EB3-CFB2-EF15389B6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8E37C-EA67-4919-A6FF-B769A19A9989}" type="datetime1">
              <a:rPr kumimoji="1" lang="ja-JP" altLang="en-US" smtClean="0"/>
              <a:t>2024/3/8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0EB5FF8-C863-B6CD-7E47-2F093CF99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7D114C6-6146-D946-AB8B-3B85A86CD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F21EA-5D95-491B-9796-56F67370A1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0450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018670-7E53-40CC-C0EE-02F39D364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6F37117-547F-870B-6B75-7D9DC8FC52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2C480EE-5682-3D11-D69A-E2CBF33B93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E983CF9-D207-37C2-0D95-310C23A2C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EF933-F0F0-4F75-A07F-1C8FB86BBB71}" type="datetime1">
              <a:rPr kumimoji="1" lang="ja-JP" altLang="en-US" smtClean="0"/>
              <a:t>2024/3/8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44F5CFC-A290-58E7-A6D4-CA1D26CBD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38C5695-FEF6-8B10-1177-9F5A9297E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F21EA-5D95-491B-9796-56F67370A1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878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BB8170BD-0785-A4CF-C0B5-FB8885D5B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B4B240C-C1A1-5B13-B6C3-33C4BB9B8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FA772E8-8A5F-2B9C-CA4D-2DC5AA9488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73C8C-7515-4490-9D58-91F9EFE55AA9}" type="datetime1">
              <a:rPr kumimoji="1" lang="ja-JP" altLang="en-US" smtClean="0"/>
              <a:t>2024/3/8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FE6AC0A-2680-D3ED-0A20-1673F6A4D0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904ED75-7F28-4663-5AF2-8C2157DCEA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F21EA-5D95-491B-9796-56F67370A1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8051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2DECB14-6EB0-9854-7C73-CCCDA7F889F1}"/>
              </a:ext>
            </a:extLst>
          </p:cNvPr>
          <p:cNvSpPr txBox="1"/>
          <p:nvPr/>
        </p:nvSpPr>
        <p:spPr>
          <a:xfrm>
            <a:off x="1907530" y="1979185"/>
            <a:ext cx="852348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SOS</a:t>
            </a:r>
            <a:r>
              <a:rPr kumimoji="1" lang="ja-JP" altLang="en-US" sz="8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の出し方教育</a:t>
            </a:r>
            <a:endParaRPr kumimoji="1" lang="en-US" altLang="ja-JP" sz="8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8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4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7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</a:t>
            </a:r>
            <a:r>
              <a:rPr kumimoji="1" lang="ja-JP" altLang="en-US" sz="7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こころの授業）</a:t>
            </a:r>
            <a:endParaRPr kumimoji="1" lang="ja-JP" altLang="en-US" sz="8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41833AB7-C474-997B-4700-3D3FA5472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F21EA-5D95-491B-9796-56F67370A1B9}" type="slidenum">
              <a:rPr kumimoji="1" lang="ja-JP" altLang="en-US" smtClean="0"/>
              <a:t>1</a:t>
            </a:fld>
            <a:endParaRPr kumimoji="1" lang="ja-JP" altLang="en-US"/>
          </a:p>
        </p:txBody>
      </p:sp>
      <p:pic>
        <p:nvPicPr>
          <p:cNvPr id="1026" name="Picture 2" descr="清流ミナモ（「清流」環境の保全活動） - 岐阜県公式 ...">
            <a:extLst>
              <a:ext uri="{FF2B5EF4-FFF2-40B4-BE49-F238E27FC236}">
                <a16:creationId xmlns:a16="http://schemas.microsoft.com/office/drawing/2014/main" id="{4C7608FC-F33C-9DFD-54F6-3A56E8587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202404"/>
            <a:ext cx="2169459" cy="199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3">
            <a:extLst>
              <a:ext uri="{FF2B5EF4-FFF2-40B4-BE49-F238E27FC236}">
                <a16:creationId xmlns:a16="http://schemas.microsoft.com/office/drawing/2014/main" id="{2349FB4E-649B-61FE-A32E-FA342C32EC6D}"/>
              </a:ext>
            </a:extLst>
          </p:cNvPr>
          <p:cNvSpPr txBox="1"/>
          <p:nvPr/>
        </p:nvSpPr>
        <p:spPr>
          <a:xfrm>
            <a:off x="5012392" y="6202789"/>
            <a:ext cx="7723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SOS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の出し方に関する教育④（中学生～高校生）</a:t>
            </a:r>
          </a:p>
        </p:txBody>
      </p:sp>
    </p:spTree>
    <p:extLst>
      <p:ext uri="{BB962C8B-B14F-4D97-AF65-F5344CB8AC3E}">
        <p14:creationId xmlns:p14="http://schemas.microsoft.com/office/powerpoint/2010/main" val="542675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AE091E1-4513-B73B-1B3F-CC2E97F9A10D}"/>
              </a:ext>
            </a:extLst>
          </p:cNvPr>
          <p:cNvSpPr txBox="1"/>
          <p:nvPr/>
        </p:nvSpPr>
        <p:spPr>
          <a:xfrm>
            <a:off x="1006514" y="807267"/>
            <a:ext cx="1038617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もし、相談するとしたら、あなたは</a:t>
            </a:r>
            <a:endParaRPr lang="en-US" altLang="ja-JP" sz="4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4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どのような</a:t>
            </a:r>
            <a:r>
              <a:rPr kumimoji="1" lang="ja-JP" altLang="en-US" sz="4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不安や心配を感じますか？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BC4C230-7DFB-6316-52A7-C6CE91BACBAA}"/>
              </a:ext>
            </a:extLst>
          </p:cNvPr>
          <p:cNvSpPr txBox="1"/>
          <p:nvPr/>
        </p:nvSpPr>
        <p:spPr>
          <a:xfrm>
            <a:off x="1006514" y="3442447"/>
            <a:ext cx="1063303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相談した場合、どのような良いこと</a:t>
            </a:r>
            <a:endParaRPr lang="en-US" altLang="ja-JP" sz="5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5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5400" dirty="0">
                <a:solidFill>
                  <a:srgbClr val="FF00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メリット</a:t>
            </a:r>
            <a:r>
              <a:rPr lang="ja-JP" altLang="en-US" sz="5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があると思いますか？</a:t>
            </a:r>
            <a:endParaRPr lang="en-US" altLang="ja-JP" sz="5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D946FB37-5A11-9464-91BC-D10C8666B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F21EA-5D95-491B-9796-56F67370A1B9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4570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4AC9235D-4E73-61C9-59EA-8B071AD29985}"/>
              </a:ext>
            </a:extLst>
          </p:cNvPr>
          <p:cNvSpPr/>
          <p:nvPr/>
        </p:nvSpPr>
        <p:spPr>
          <a:xfrm>
            <a:off x="343460" y="1259849"/>
            <a:ext cx="5610552" cy="3035925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A9A4F6A-FD57-5946-5668-2F9875850C6F}"/>
              </a:ext>
            </a:extLst>
          </p:cNvPr>
          <p:cNvSpPr txBox="1"/>
          <p:nvPr/>
        </p:nvSpPr>
        <p:spPr>
          <a:xfrm>
            <a:off x="90912" y="64420"/>
            <a:ext cx="27398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lang="ja-JP" altLang="en-US" sz="4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ワーク２</a:t>
            </a:r>
            <a:r>
              <a:rPr lang="en-US" altLang="ja-JP" sz="4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BF3573C2-F737-CA34-8E6A-2B051B30C707}"/>
              </a:ext>
            </a:extLst>
          </p:cNvPr>
          <p:cNvSpPr/>
          <p:nvPr/>
        </p:nvSpPr>
        <p:spPr>
          <a:xfrm>
            <a:off x="6331884" y="1244722"/>
            <a:ext cx="5610552" cy="3051051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EA3F9E5-A0B0-334E-A907-0334092D48E6}"/>
              </a:ext>
            </a:extLst>
          </p:cNvPr>
          <p:cNvSpPr txBox="1"/>
          <p:nvPr/>
        </p:nvSpPr>
        <p:spPr>
          <a:xfrm>
            <a:off x="591194" y="1341692"/>
            <a:ext cx="52068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相談する際の心配や不安</a:t>
            </a:r>
            <a:endParaRPr lang="en-US" altLang="ja-JP" sz="3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3B348B7-AF40-3938-2134-626CB527578F}"/>
              </a:ext>
            </a:extLst>
          </p:cNvPr>
          <p:cNvSpPr txBox="1"/>
          <p:nvPr/>
        </p:nvSpPr>
        <p:spPr>
          <a:xfrm>
            <a:off x="6801494" y="1341692"/>
            <a:ext cx="4931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相談する場合のメリット</a:t>
            </a:r>
            <a:endParaRPr lang="en-US" altLang="ja-JP" sz="3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A5878F4-EDF0-B214-2775-CE7670D6B5FB}"/>
              </a:ext>
            </a:extLst>
          </p:cNvPr>
          <p:cNvSpPr txBox="1"/>
          <p:nvPr/>
        </p:nvSpPr>
        <p:spPr>
          <a:xfrm>
            <a:off x="1858544" y="5008476"/>
            <a:ext cx="89466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それぞれ書いてみましょう</a:t>
            </a:r>
            <a:endParaRPr lang="en-US" altLang="ja-JP" sz="6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43AC876C-51A3-8255-2994-E0F110D90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F21EA-5D95-491B-9796-56F67370A1B9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2927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AE091E1-4513-B73B-1B3F-CC2E97F9A10D}"/>
              </a:ext>
            </a:extLst>
          </p:cNvPr>
          <p:cNvSpPr txBox="1"/>
          <p:nvPr/>
        </p:nvSpPr>
        <p:spPr>
          <a:xfrm>
            <a:off x="639654" y="402312"/>
            <a:ext cx="111395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グループで意見交流をしましょう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457791C-B507-EAB4-DDAE-2AAE1F36C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F21EA-5D95-491B-9796-56F67370A1B9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491D39D-47F2-88B3-95FA-554F1FD14C5F}"/>
              </a:ext>
            </a:extLst>
          </p:cNvPr>
          <p:cNvSpPr txBox="1"/>
          <p:nvPr/>
        </p:nvSpPr>
        <p:spPr>
          <a:xfrm>
            <a:off x="1225916" y="2002100"/>
            <a:ext cx="97401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〇心配や相談について発表する</a:t>
            </a:r>
            <a:endParaRPr lang="en-US" altLang="ja-JP" sz="5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7505E93-FD25-3234-215B-7544D6E21E2A}"/>
              </a:ext>
            </a:extLst>
          </p:cNvPr>
          <p:cNvSpPr txBox="1"/>
          <p:nvPr/>
        </p:nvSpPr>
        <p:spPr>
          <a:xfrm>
            <a:off x="1225916" y="3322909"/>
            <a:ext cx="93025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〇相談するメリットを発表する</a:t>
            </a:r>
            <a:endParaRPr lang="en-US" altLang="ja-JP" sz="5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0" name="矢印: 下 9">
            <a:extLst>
              <a:ext uri="{FF2B5EF4-FFF2-40B4-BE49-F238E27FC236}">
                <a16:creationId xmlns:a16="http://schemas.microsoft.com/office/drawing/2014/main" id="{CCB15E25-B413-D87D-C746-D445036C9BE5}"/>
              </a:ext>
            </a:extLst>
          </p:cNvPr>
          <p:cNvSpPr/>
          <p:nvPr/>
        </p:nvSpPr>
        <p:spPr>
          <a:xfrm>
            <a:off x="5370683" y="4398826"/>
            <a:ext cx="1013011" cy="79785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51C94B1-75FE-0167-FB64-77E0DE762EC8}"/>
              </a:ext>
            </a:extLst>
          </p:cNvPr>
          <p:cNvSpPr txBox="1"/>
          <p:nvPr/>
        </p:nvSpPr>
        <p:spPr>
          <a:xfrm>
            <a:off x="924342" y="5428198"/>
            <a:ext cx="104294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グループでメリットを３つ挙げよう</a:t>
            </a:r>
            <a:endParaRPr lang="en-US" altLang="ja-JP" sz="5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0474F64A-B4F0-24C3-3E14-F54836CADAAF}"/>
              </a:ext>
            </a:extLst>
          </p:cNvPr>
          <p:cNvSpPr/>
          <p:nvPr/>
        </p:nvSpPr>
        <p:spPr>
          <a:xfrm>
            <a:off x="518335" y="5349272"/>
            <a:ext cx="11382227" cy="1221858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5744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8C93833-1638-4CF4-B424-05888DF2DEB9}"/>
              </a:ext>
            </a:extLst>
          </p:cNvPr>
          <p:cNvSpPr txBox="1"/>
          <p:nvPr/>
        </p:nvSpPr>
        <p:spPr>
          <a:xfrm>
            <a:off x="-133165" y="663141"/>
            <a:ext cx="593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E71EE2A-F220-4156-BDA2-54080DF3A6DD}"/>
              </a:ext>
            </a:extLst>
          </p:cNvPr>
          <p:cNvSpPr txBox="1"/>
          <p:nvPr/>
        </p:nvSpPr>
        <p:spPr>
          <a:xfrm>
            <a:off x="3580419" y="92921"/>
            <a:ext cx="62648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solidFill>
                  <a:srgbClr val="92D05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相談することのメリット</a:t>
            </a:r>
            <a:r>
              <a:rPr kumimoji="1" lang="ja-JP" altLang="en-US" sz="4400" dirty="0">
                <a:solidFill>
                  <a:srgbClr val="92D05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846494B-CB01-437A-A388-61EE0D41D9BB}"/>
              </a:ext>
            </a:extLst>
          </p:cNvPr>
          <p:cNvSpPr txBox="1"/>
          <p:nvPr/>
        </p:nvSpPr>
        <p:spPr>
          <a:xfrm>
            <a:off x="460267" y="1061584"/>
            <a:ext cx="79672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１）話すと気持ちが楽になる</a:t>
            </a:r>
            <a:r>
              <a:rPr kumimoji="1" lang="ja-JP" altLang="en-US" sz="5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4BBE1A5-E47D-4A1E-8D93-FE7A592DAEE2}"/>
              </a:ext>
            </a:extLst>
          </p:cNvPr>
          <p:cNvSpPr txBox="1"/>
          <p:nvPr/>
        </p:nvSpPr>
        <p:spPr>
          <a:xfrm>
            <a:off x="434366" y="2041884"/>
            <a:ext cx="105064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２）真剣に聞いてもらえると安心する</a:t>
            </a:r>
            <a:r>
              <a:rPr kumimoji="1" lang="ja-JP" altLang="en-US" sz="6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BD6A21F-F008-4165-B17C-D3059261219D}"/>
              </a:ext>
            </a:extLst>
          </p:cNvPr>
          <p:cNvSpPr txBox="1"/>
          <p:nvPr/>
        </p:nvSpPr>
        <p:spPr>
          <a:xfrm>
            <a:off x="434366" y="3175031"/>
            <a:ext cx="62921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３）勇気や元気がでる</a:t>
            </a:r>
            <a:r>
              <a:rPr kumimoji="1" lang="ja-JP" altLang="en-US" sz="5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FD5C183-8A23-4AD0-BBAE-BCBCF5F997BC}"/>
              </a:ext>
            </a:extLst>
          </p:cNvPr>
          <p:cNvSpPr txBox="1"/>
          <p:nvPr/>
        </p:nvSpPr>
        <p:spPr>
          <a:xfrm>
            <a:off x="355818" y="4362648"/>
            <a:ext cx="106634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４）解決方法がみつかる</a:t>
            </a:r>
            <a:r>
              <a:rPr lang="ja-JP" altLang="en-US" sz="4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（かもしれない）</a:t>
            </a:r>
            <a:r>
              <a:rPr kumimoji="1" lang="ja-JP" altLang="en-US" sz="4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kumimoji="1" lang="ja-JP" altLang="en-US" sz="5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417DF41-48B6-4A21-9D5E-E263325379C3}"/>
              </a:ext>
            </a:extLst>
          </p:cNvPr>
          <p:cNvSpPr txBox="1"/>
          <p:nvPr/>
        </p:nvSpPr>
        <p:spPr>
          <a:xfrm>
            <a:off x="404799" y="5457932"/>
            <a:ext cx="117872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５）良いアドバイスがもらえる</a:t>
            </a:r>
            <a:r>
              <a:rPr lang="ja-JP" altLang="en-US" sz="4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（こともある）</a:t>
            </a:r>
            <a:r>
              <a:rPr kumimoji="1" lang="ja-JP" altLang="en-US" sz="4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kumimoji="1" lang="ja-JP" altLang="en-US" sz="5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2272A1E-D584-F617-B9AC-A9B5FD5CB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F21EA-5D95-491B-9796-56F67370A1B9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500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637270-5E3C-4DAC-87D6-F380D280E7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1B4DC0E-D148-4ECF-5682-225D4DB7EA44}"/>
              </a:ext>
            </a:extLst>
          </p:cNvPr>
          <p:cNvSpPr txBox="1"/>
          <p:nvPr/>
        </p:nvSpPr>
        <p:spPr>
          <a:xfrm>
            <a:off x="558915" y="770737"/>
            <a:ext cx="11607665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あなたは最近、友だちとの関係がうまく</a:t>
            </a:r>
            <a:r>
              <a:rPr kumimoji="1" lang="ja-JP" altLang="en-US" sz="4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いかず、</a:t>
            </a:r>
            <a:endParaRPr kumimoji="1" lang="en-US" altLang="ja-JP" sz="4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4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悩んでいます。朝起きると、学校に行きたくないと</a:t>
            </a:r>
            <a:endParaRPr kumimoji="1" lang="en-US" altLang="ja-JP" sz="4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4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感じる日が増えてきました。気持ちが落ち込み、</a:t>
            </a:r>
            <a:endParaRPr lang="en-US" altLang="ja-JP" sz="4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4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体調が悪いことも珍しくありません。ただ、親には</a:t>
            </a:r>
            <a:endParaRPr kumimoji="1" lang="en-US" altLang="ja-JP" sz="4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4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心配をかけたくないし、勉強についていけなく</a:t>
            </a:r>
            <a:endParaRPr lang="en-US" altLang="ja-JP" sz="4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4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なるのでは等の不安もあるため、</a:t>
            </a:r>
            <a:r>
              <a:rPr kumimoji="1" lang="ja-JP" altLang="en-US" sz="4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何とか学校は</a:t>
            </a:r>
            <a:endParaRPr kumimoji="1" lang="en-US" altLang="ja-JP" sz="4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4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休まないようにしています</a:t>
            </a:r>
            <a:r>
              <a:rPr lang="ja-JP" altLang="en-US" sz="4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。しかし、</a:t>
            </a:r>
            <a:r>
              <a:rPr kumimoji="1" lang="ja-JP" altLang="en-US" sz="4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辛い</a:t>
            </a:r>
            <a:r>
              <a:rPr lang="ja-JP" altLang="en-US" sz="4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・苦しい</a:t>
            </a:r>
            <a:endParaRPr lang="en-US" altLang="ja-JP" sz="4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4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などの気持ちは、日に日に大きくなっていきます。</a:t>
            </a:r>
            <a:r>
              <a:rPr kumimoji="1" lang="ja-JP" altLang="en-US" sz="4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kumimoji="1" lang="ja-JP" altLang="en-US" sz="3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49030A7-076F-CB89-F771-72C42D810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F21EA-5D95-491B-9796-56F67370A1B9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9756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AE091E1-4513-B73B-1B3F-CC2E97F9A10D}"/>
              </a:ext>
            </a:extLst>
          </p:cNvPr>
          <p:cNvSpPr txBox="1"/>
          <p:nvPr/>
        </p:nvSpPr>
        <p:spPr>
          <a:xfrm>
            <a:off x="1573215" y="921724"/>
            <a:ext cx="100303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あなたは、誰かに相談しますか？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D668D5F-6D8D-34ED-F511-B77D34E7CD23}"/>
              </a:ext>
            </a:extLst>
          </p:cNvPr>
          <p:cNvSpPr txBox="1"/>
          <p:nvPr/>
        </p:nvSpPr>
        <p:spPr>
          <a:xfrm>
            <a:off x="521485" y="2478084"/>
            <a:ext cx="21034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☑する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F1AB187-7B16-1AF3-964D-4B46BB1B9644}"/>
              </a:ext>
            </a:extLst>
          </p:cNvPr>
          <p:cNvSpPr txBox="1"/>
          <p:nvPr/>
        </p:nvSpPr>
        <p:spPr>
          <a:xfrm>
            <a:off x="521485" y="5061271"/>
            <a:ext cx="27398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☑しない</a:t>
            </a:r>
            <a:endParaRPr kumimoji="1" lang="ja-JP" altLang="en-US" sz="5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23F9014-728D-224C-C125-3BFAD6DF372A}"/>
              </a:ext>
            </a:extLst>
          </p:cNvPr>
          <p:cNvSpPr txBox="1"/>
          <p:nvPr/>
        </p:nvSpPr>
        <p:spPr>
          <a:xfrm>
            <a:off x="4293283" y="2281626"/>
            <a:ext cx="44149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誰に相談するか</a:t>
            </a:r>
            <a:endParaRPr kumimoji="1" lang="ja-JP" altLang="en-US" sz="4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9C20C58-C7B3-02A6-AD9B-94FC774546E7}"/>
              </a:ext>
            </a:extLst>
          </p:cNvPr>
          <p:cNvSpPr txBox="1"/>
          <p:nvPr/>
        </p:nvSpPr>
        <p:spPr>
          <a:xfrm>
            <a:off x="4293283" y="4796028"/>
            <a:ext cx="679064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代わりにどうするか</a:t>
            </a:r>
            <a:endParaRPr lang="en-US" altLang="ja-JP" sz="4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4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どのような対処するのか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21F5842-19C7-6FC2-30E4-95C8A34654F5}"/>
              </a:ext>
            </a:extLst>
          </p:cNvPr>
          <p:cNvSpPr txBox="1"/>
          <p:nvPr/>
        </p:nvSpPr>
        <p:spPr>
          <a:xfrm>
            <a:off x="203288" y="152283"/>
            <a:ext cx="27398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lang="ja-JP" altLang="en-US" sz="4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ワーク３</a:t>
            </a:r>
            <a:r>
              <a:rPr lang="en-US" altLang="ja-JP" sz="4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512FA37E-4ED6-028F-07B7-F36873F8ECCF}"/>
              </a:ext>
            </a:extLst>
          </p:cNvPr>
          <p:cNvCxnSpPr/>
          <p:nvPr/>
        </p:nvCxnSpPr>
        <p:spPr>
          <a:xfrm>
            <a:off x="366675" y="4419600"/>
            <a:ext cx="11458649" cy="0"/>
          </a:xfrm>
          <a:prstGeom prst="line">
            <a:avLst/>
          </a:prstGeom>
          <a:ln w="3492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5F7914C-CC95-6BD7-E5F3-AC827DF90943}"/>
              </a:ext>
            </a:extLst>
          </p:cNvPr>
          <p:cNvSpPr txBox="1"/>
          <p:nvPr/>
        </p:nvSpPr>
        <p:spPr>
          <a:xfrm>
            <a:off x="4293283" y="3245872"/>
            <a:ext cx="61702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どのように相談するか</a:t>
            </a:r>
            <a:endParaRPr kumimoji="1" lang="ja-JP" altLang="en-US" sz="4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4574DB6-84F6-C15A-3AFA-C38C181B2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F21EA-5D95-491B-9796-56F67370A1B9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7590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AE091E1-4513-B73B-1B3F-CC2E97F9A10D}"/>
              </a:ext>
            </a:extLst>
          </p:cNvPr>
          <p:cNvSpPr txBox="1"/>
          <p:nvPr/>
        </p:nvSpPr>
        <p:spPr>
          <a:xfrm>
            <a:off x="1259194" y="394866"/>
            <a:ext cx="99806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辛い状況や苦しい時、</a:t>
            </a:r>
            <a:endParaRPr lang="en-US" altLang="ja-JP" sz="4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4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自分なりの対処をすることが大切</a:t>
            </a:r>
          </a:p>
        </p:txBody>
      </p:sp>
      <p:pic>
        <p:nvPicPr>
          <p:cNvPr id="2" name="Picture 6" descr="お母さんが赤ちゃんを沐浴しているイラスト🎨【フリー素材 ...">
            <a:extLst>
              <a:ext uri="{FF2B5EF4-FFF2-40B4-BE49-F238E27FC236}">
                <a16:creationId xmlns:a16="http://schemas.microsoft.com/office/drawing/2014/main" id="{84E670DA-1DB7-717F-182B-9990C17B5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05" y="4324865"/>
            <a:ext cx="3200400" cy="230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CCA1093-3367-00CE-8140-49DACAD02169}"/>
              </a:ext>
            </a:extLst>
          </p:cNvPr>
          <p:cNvSpPr txBox="1"/>
          <p:nvPr/>
        </p:nvSpPr>
        <p:spPr>
          <a:xfrm>
            <a:off x="506168" y="2828448"/>
            <a:ext cx="111796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相談は、様々な効果（メリット）がある</a:t>
            </a:r>
            <a:endParaRPr kumimoji="1" lang="ja-JP" altLang="en-US" sz="5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C396601-A8A9-B78A-82E0-EB1CE0BE91F0}"/>
              </a:ext>
            </a:extLst>
          </p:cNvPr>
          <p:cNvSpPr txBox="1"/>
          <p:nvPr/>
        </p:nvSpPr>
        <p:spPr>
          <a:xfrm>
            <a:off x="3574711" y="4791682"/>
            <a:ext cx="7965642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誰もが“助けを求める”ことを</a:t>
            </a:r>
            <a:endParaRPr lang="en-US" altLang="ja-JP" sz="4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48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</a:t>
            </a:r>
            <a:r>
              <a:rPr lang="ja-JP" altLang="en-US" sz="54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必ず経験</a:t>
            </a:r>
            <a:r>
              <a:rPr lang="ja-JP" altLang="en-US" sz="4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して育つ</a:t>
            </a:r>
            <a:endParaRPr kumimoji="1" lang="ja-JP" altLang="en-US" sz="4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EC6EE25E-F69B-10F9-9610-DD6A063BE514}"/>
              </a:ext>
            </a:extLst>
          </p:cNvPr>
          <p:cNvSpPr/>
          <p:nvPr/>
        </p:nvSpPr>
        <p:spPr>
          <a:xfrm>
            <a:off x="303605" y="2670263"/>
            <a:ext cx="11382227" cy="1345881"/>
          </a:xfrm>
          <a:prstGeom prst="roundRect">
            <a:avLst/>
          </a:prstGeom>
          <a:noFill/>
          <a:ln w="31750"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E886861-2074-28E0-CCB2-251666D21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F21EA-5D95-491B-9796-56F67370A1B9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713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AE091E1-4513-B73B-1B3F-CC2E97F9A10D}"/>
              </a:ext>
            </a:extLst>
          </p:cNvPr>
          <p:cNvSpPr txBox="1"/>
          <p:nvPr/>
        </p:nvSpPr>
        <p:spPr>
          <a:xfrm>
            <a:off x="1240134" y="443880"/>
            <a:ext cx="101136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「相談」について考えてみましょう</a:t>
            </a:r>
            <a:endParaRPr kumimoji="1" lang="ja-JP" altLang="en-US" sz="5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B607D80-C59D-271B-F8EE-E24B0ACE26A6}"/>
              </a:ext>
            </a:extLst>
          </p:cNvPr>
          <p:cNvSpPr txBox="1"/>
          <p:nvPr/>
        </p:nvSpPr>
        <p:spPr>
          <a:xfrm>
            <a:off x="1626747" y="2046290"/>
            <a:ext cx="56701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①相談とは何か？</a:t>
            </a:r>
            <a:endParaRPr kumimoji="1" lang="ja-JP" altLang="en-US" sz="5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89595F6-3241-F32D-A138-FDCD7878A35D}"/>
              </a:ext>
            </a:extLst>
          </p:cNvPr>
          <p:cNvSpPr txBox="1"/>
          <p:nvPr/>
        </p:nvSpPr>
        <p:spPr>
          <a:xfrm>
            <a:off x="1626747" y="3451123"/>
            <a:ext cx="95606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②相談する時に感じやすいこと</a:t>
            </a:r>
            <a:endParaRPr kumimoji="1" lang="ja-JP" altLang="en-US" sz="5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28D3A0F-B4D6-B2C7-8B80-2A71E3A560FD}"/>
              </a:ext>
            </a:extLst>
          </p:cNvPr>
          <p:cNvSpPr txBox="1"/>
          <p:nvPr/>
        </p:nvSpPr>
        <p:spPr>
          <a:xfrm>
            <a:off x="1626747" y="4982231"/>
            <a:ext cx="77460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③相談の良い面について</a:t>
            </a:r>
            <a:endParaRPr kumimoji="1" lang="ja-JP" altLang="en-US" sz="5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EA5F7D2-4DB7-EA86-6FB3-FCE7BA55E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F21EA-5D95-491B-9796-56F67370A1B9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0335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蝶の虫眼鏡を通して見ている幸せなかわいい子供たち。自然を観察 ...">
            <a:extLst>
              <a:ext uri="{FF2B5EF4-FFF2-40B4-BE49-F238E27FC236}">
                <a16:creationId xmlns:a16="http://schemas.microsoft.com/office/drawing/2014/main" id="{EDDE2F30-D2DF-8606-C809-4CFABA8D14A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28999" y="258419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" name="AutoShape 8" descr="蝶の虫眼鏡を通して見ている幸せなかわいい子供たち。自然を観察 ...">
            <a:extLst>
              <a:ext uri="{FF2B5EF4-FFF2-40B4-BE49-F238E27FC236}">
                <a16:creationId xmlns:a16="http://schemas.microsoft.com/office/drawing/2014/main" id="{41FF12ED-7B6A-B55F-17A0-0A0453D19B5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22597" y="3429000"/>
            <a:ext cx="2295525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6F9400E-6D92-777B-8682-AC7E6F7BCED6}"/>
              </a:ext>
            </a:extLst>
          </p:cNvPr>
          <p:cNvSpPr txBox="1"/>
          <p:nvPr/>
        </p:nvSpPr>
        <p:spPr>
          <a:xfrm>
            <a:off x="791487" y="97927"/>
            <a:ext cx="109969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下の場面では、どのような相談をしている？</a:t>
            </a:r>
            <a:endParaRPr kumimoji="1" lang="ja-JP" altLang="en-US" sz="4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" name="Picture 6" descr="女の先生と話す生徒（カラー） | 子供と動物のイラスト屋さん ...">
            <a:extLst>
              <a:ext uri="{FF2B5EF4-FFF2-40B4-BE49-F238E27FC236}">
                <a16:creationId xmlns:a16="http://schemas.microsoft.com/office/drawing/2014/main" id="{4D098021-C303-5F05-6788-1DBB0E9117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62"/>
          <a:stretch/>
        </p:blipFill>
        <p:spPr bwMode="auto">
          <a:xfrm>
            <a:off x="8199270" y="1118376"/>
            <a:ext cx="3675602" cy="251285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吹き出し: 円形 5">
            <a:extLst>
              <a:ext uri="{FF2B5EF4-FFF2-40B4-BE49-F238E27FC236}">
                <a16:creationId xmlns:a16="http://schemas.microsoft.com/office/drawing/2014/main" id="{923BA135-EA84-749A-BBA5-1DFD35B21C2F}"/>
              </a:ext>
            </a:extLst>
          </p:cNvPr>
          <p:cNvSpPr/>
          <p:nvPr/>
        </p:nvSpPr>
        <p:spPr>
          <a:xfrm>
            <a:off x="1406276" y="1159412"/>
            <a:ext cx="5572126" cy="2452075"/>
          </a:xfrm>
          <a:prstGeom prst="wedgeEllipseCallout">
            <a:avLst>
              <a:gd name="adj1" fmla="val 69788"/>
              <a:gd name="adj2" fmla="val 7012"/>
            </a:avLst>
          </a:prstGeom>
          <a:noFill/>
          <a:ln w="19050"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97B4098-5188-A746-DE67-36E29EFA211E}"/>
              </a:ext>
            </a:extLst>
          </p:cNvPr>
          <p:cNvSpPr txBox="1"/>
          <p:nvPr/>
        </p:nvSpPr>
        <p:spPr>
          <a:xfrm>
            <a:off x="2085059" y="1457261"/>
            <a:ext cx="37850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この問題は・・・</a:t>
            </a:r>
            <a:endParaRPr kumimoji="1" lang="ja-JP" altLang="en-US" sz="4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BDF33FC-0106-B062-AE91-914EE9E9D247}"/>
              </a:ext>
            </a:extLst>
          </p:cNvPr>
          <p:cNvSpPr txBox="1"/>
          <p:nvPr/>
        </p:nvSpPr>
        <p:spPr>
          <a:xfrm>
            <a:off x="1928437" y="2308073"/>
            <a:ext cx="46586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音楽発表会ですが</a:t>
            </a:r>
            <a:endParaRPr kumimoji="1" lang="ja-JP" altLang="en-US" sz="4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" name="吹き出し: 円形 11">
            <a:extLst>
              <a:ext uri="{FF2B5EF4-FFF2-40B4-BE49-F238E27FC236}">
                <a16:creationId xmlns:a16="http://schemas.microsoft.com/office/drawing/2014/main" id="{18CC27DD-DA1B-07F8-BFF6-77113066212E}"/>
              </a:ext>
            </a:extLst>
          </p:cNvPr>
          <p:cNvSpPr/>
          <p:nvPr/>
        </p:nvSpPr>
        <p:spPr>
          <a:xfrm>
            <a:off x="5234315" y="4079445"/>
            <a:ext cx="5705105" cy="2452075"/>
          </a:xfrm>
          <a:prstGeom prst="wedgeEllipseCallout">
            <a:avLst>
              <a:gd name="adj1" fmla="val -68160"/>
              <a:gd name="adj2" fmla="val -12799"/>
            </a:avLst>
          </a:prstGeom>
          <a:noFill/>
          <a:ln w="19050">
            <a:solidFill>
              <a:srgbClr val="3A4ED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ACDD376-0349-178A-8960-D3F1E4C47463}"/>
              </a:ext>
            </a:extLst>
          </p:cNvPr>
          <p:cNvSpPr txBox="1"/>
          <p:nvPr/>
        </p:nvSpPr>
        <p:spPr>
          <a:xfrm>
            <a:off x="6481327" y="4404668"/>
            <a:ext cx="34692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何して</a:t>
            </a:r>
            <a:r>
              <a:rPr lang="ja-JP" altLang="en-US" sz="4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遊ぶ？</a:t>
            </a:r>
            <a:endParaRPr kumimoji="1" lang="ja-JP" altLang="en-US" sz="4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54F9142-0A5D-6E16-491D-030B5F081358}"/>
              </a:ext>
            </a:extLst>
          </p:cNvPr>
          <p:cNvSpPr txBox="1"/>
          <p:nvPr/>
        </p:nvSpPr>
        <p:spPr>
          <a:xfrm>
            <a:off x="5715091" y="5313867"/>
            <a:ext cx="50016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学年レクどうする？</a:t>
            </a:r>
            <a:endParaRPr kumimoji="1" lang="ja-JP" altLang="en-US" sz="4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5E1F169-D684-B3E7-8487-8EDC00A92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F21EA-5D95-491B-9796-56F67370A1B9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15" name="Picture 2" descr="教室で話をする女子学生のイラスト（ソフト）">
            <a:extLst>
              <a:ext uri="{FF2B5EF4-FFF2-40B4-BE49-F238E27FC236}">
                <a16:creationId xmlns:a16="http://schemas.microsoft.com/office/drawing/2014/main" id="{C5752C97-AD2C-7443-17AA-8D9594CAF7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5" t="3657" r="2858" b="7924"/>
          <a:stretch/>
        </p:blipFill>
        <p:spPr bwMode="auto">
          <a:xfrm>
            <a:off x="791487" y="4113503"/>
            <a:ext cx="3162826" cy="245207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88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カウンセラーと相談をする女性のイラスト（ソフト） | 子供と ...">
            <a:extLst>
              <a:ext uri="{FF2B5EF4-FFF2-40B4-BE49-F238E27FC236}">
                <a16:creationId xmlns:a16="http://schemas.microsoft.com/office/drawing/2014/main" id="{28011FA5-58E2-B69F-0D90-FF0719F89C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15"/>
          <a:stretch/>
        </p:blipFill>
        <p:spPr bwMode="auto">
          <a:xfrm>
            <a:off x="914400" y="339609"/>
            <a:ext cx="3554454" cy="244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 descr="蝶の虫眼鏡を通して見ている幸せなかわいい子供たち。自然を観察 ...">
            <a:extLst>
              <a:ext uri="{FF2B5EF4-FFF2-40B4-BE49-F238E27FC236}">
                <a16:creationId xmlns:a16="http://schemas.microsoft.com/office/drawing/2014/main" id="{843188E6-6C23-8DCD-ECF3-BAEDF028BE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2295525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" name="吹き出し: 円形 4">
            <a:extLst>
              <a:ext uri="{FF2B5EF4-FFF2-40B4-BE49-F238E27FC236}">
                <a16:creationId xmlns:a16="http://schemas.microsoft.com/office/drawing/2014/main" id="{5122343C-B841-2212-CE16-83EA623C67E2}"/>
              </a:ext>
            </a:extLst>
          </p:cNvPr>
          <p:cNvSpPr/>
          <p:nvPr/>
        </p:nvSpPr>
        <p:spPr>
          <a:xfrm>
            <a:off x="5339188" y="336465"/>
            <a:ext cx="5705105" cy="2452075"/>
          </a:xfrm>
          <a:prstGeom prst="wedgeEllipseCallout">
            <a:avLst>
              <a:gd name="adj1" fmla="val -68160"/>
              <a:gd name="adj2" fmla="val -12799"/>
            </a:avLst>
          </a:prstGeom>
          <a:noFill/>
          <a:ln w="19050">
            <a:solidFill>
              <a:srgbClr val="3A4ED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52785DA-46A3-FFC4-9A92-A8E3089D39A0}"/>
              </a:ext>
            </a:extLst>
          </p:cNvPr>
          <p:cNvSpPr txBox="1"/>
          <p:nvPr/>
        </p:nvSpPr>
        <p:spPr>
          <a:xfrm>
            <a:off x="6123174" y="823224"/>
            <a:ext cx="444544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実は最近、友だち</a:t>
            </a:r>
            <a:endParaRPr lang="en-US" altLang="ja-JP" sz="4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4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とのことで・・・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D3DACA6-E69D-6C2D-75EE-65D790CD0F44}"/>
              </a:ext>
            </a:extLst>
          </p:cNvPr>
          <p:cNvSpPr txBox="1"/>
          <p:nvPr/>
        </p:nvSpPr>
        <p:spPr>
          <a:xfrm>
            <a:off x="184377" y="3429000"/>
            <a:ext cx="87366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自分自身のことや悩み事を相談する時</a:t>
            </a:r>
            <a:endParaRPr kumimoji="1" lang="ja-JP" altLang="en-US" sz="3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C066BD0-62D2-C250-8774-B31E4F060ECD}"/>
              </a:ext>
            </a:extLst>
          </p:cNvPr>
          <p:cNvSpPr txBox="1"/>
          <p:nvPr/>
        </p:nvSpPr>
        <p:spPr>
          <a:xfrm>
            <a:off x="738358" y="4688212"/>
            <a:ext cx="110321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いろいろな心配を不安を感じやすい</a:t>
            </a:r>
            <a:endParaRPr kumimoji="1" lang="ja-JP" altLang="en-US" sz="4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20C98A98-2A94-F9A7-E413-E8A013ED1D7D}"/>
              </a:ext>
            </a:extLst>
          </p:cNvPr>
          <p:cNvSpPr/>
          <p:nvPr/>
        </p:nvSpPr>
        <p:spPr>
          <a:xfrm>
            <a:off x="610110" y="4510258"/>
            <a:ext cx="11077427" cy="1279239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AF9A695-E207-99C5-0D39-0157F935F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F21EA-5D95-491B-9796-56F67370A1B9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0681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AE091E1-4513-B73B-1B3F-CC2E97F9A10D}"/>
              </a:ext>
            </a:extLst>
          </p:cNvPr>
          <p:cNvSpPr txBox="1"/>
          <p:nvPr/>
        </p:nvSpPr>
        <p:spPr>
          <a:xfrm>
            <a:off x="1010904" y="501650"/>
            <a:ext cx="1034289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もしあなたが自分の悩みを</a:t>
            </a:r>
            <a:endParaRPr lang="en-US" altLang="ja-JP" sz="5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5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誰かに相談するとなった場合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FA5B4A6-D58E-2C56-A130-7A708822AEEB}"/>
              </a:ext>
            </a:extLst>
          </p:cNvPr>
          <p:cNvSpPr txBox="1"/>
          <p:nvPr/>
        </p:nvSpPr>
        <p:spPr>
          <a:xfrm>
            <a:off x="848271" y="3930675"/>
            <a:ext cx="1101455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どのような不安や心配</a:t>
            </a:r>
            <a:r>
              <a:rPr lang="ja-JP" altLang="en-US" sz="4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等</a:t>
            </a:r>
            <a:r>
              <a:rPr lang="ja-JP" altLang="en-US" sz="5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を感じるか</a:t>
            </a:r>
            <a:endParaRPr lang="en-US" altLang="ja-JP" sz="5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5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ワークシートに書いてみましょう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DA1264C-945B-92DD-15C7-7D17B5D0438C}"/>
              </a:ext>
            </a:extLst>
          </p:cNvPr>
          <p:cNvSpPr txBox="1"/>
          <p:nvPr/>
        </p:nvSpPr>
        <p:spPr>
          <a:xfrm>
            <a:off x="283495" y="3013501"/>
            <a:ext cx="28937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lang="ja-JP" altLang="en-US" sz="4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ワーク１</a:t>
            </a:r>
            <a:r>
              <a:rPr lang="en-US" altLang="ja-JP" sz="4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7F1D4E-5DB5-12F0-EF3B-192641289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F21EA-5D95-491B-9796-56F67370A1B9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4335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AE091E1-4513-B73B-1B3F-CC2E97F9A10D}"/>
              </a:ext>
            </a:extLst>
          </p:cNvPr>
          <p:cNvSpPr txBox="1"/>
          <p:nvPr/>
        </p:nvSpPr>
        <p:spPr>
          <a:xfrm>
            <a:off x="676488" y="861826"/>
            <a:ext cx="111395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グループで意見交流をしましょう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BB48774-19C7-4B6E-9970-0822AD5BBE8A}"/>
              </a:ext>
            </a:extLst>
          </p:cNvPr>
          <p:cNvSpPr txBox="1"/>
          <p:nvPr/>
        </p:nvSpPr>
        <p:spPr>
          <a:xfrm>
            <a:off x="4100161" y="2356275"/>
            <a:ext cx="35910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5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ルール</a:t>
            </a:r>
            <a:r>
              <a:rPr lang="en-US" altLang="ja-JP" sz="5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endParaRPr kumimoji="1" lang="ja-JP" altLang="en-US" sz="5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A2933F4-8362-7225-0290-571ACFACEEA6}"/>
              </a:ext>
            </a:extLst>
          </p:cNvPr>
          <p:cNvSpPr txBox="1"/>
          <p:nvPr/>
        </p:nvSpPr>
        <p:spPr>
          <a:xfrm>
            <a:off x="2913478" y="3758391"/>
            <a:ext cx="66656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順番に発表しましょう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47D196B-5CEF-8DC4-DA0D-0A54FBCFC704}"/>
              </a:ext>
            </a:extLst>
          </p:cNvPr>
          <p:cNvSpPr txBox="1"/>
          <p:nvPr/>
        </p:nvSpPr>
        <p:spPr>
          <a:xfrm>
            <a:off x="2306340" y="5035692"/>
            <a:ext cx="75793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人の意見を否定しません</a:t>
            </a:r>
            <a:endParaRPr kumimoji="1" lang="ja-JP" altLang="en-US" sz="5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D6CBB4FA-9B0F-2AF4-E677-76A78BD4E6BA}"/>
              </a:ext>
            </a:extLst>
          </p:cNvPr>
          <p:cNvSpPr/>
          <p:nvPr/>
        </p:nvSpPr>
        <p:spPr>
          <a:xfrm>
            <a:off x="1776413" y="3578396"/>
            <a:ext cx="8639174" cy="2734597"/>
          </a:xfrm>
          <a:prstGeom prst="round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883C9AD-CE44-4A8A-213B-830FEF080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F21EA-5D95-491B-9796-56F67370A1B9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1906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学生 不安心配 - いじめのベクターアート素材や画像を多数ご用意 ...">
            <a:extLst>
              <a:ext uri="{FF2B5EF4-FFF2-40B4-BE49-F238E27FC236}">
                <a16:creationId xmlns:a16="http://schemas.microsoft.com/office/drawing/2014/main" id="{3F7829D8-BE40-A618-2062-1BA9D07772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6" t="14870" r="2640" b="7685"/>
          <a:stretch/>
        </p:blipFill>
        <p:spPr bwMode="auto">
          <a:xfrm>
            <a:off x="152400" y="4794150"/>
            <a:ext cx="2838450" cy="1980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思考の吹き出し: 雲形 3">
            <a:extLst>
              <a:ext uri="{FF2B5EF4-FFF2-40B4-BE49-F238E27FC236}">
                <a16:creationId xmlns:a16="http://schemas.microsoft.com/office/drawing/2014/main" id="{E4180770-8FE8-45D6-AA71-5CDD285E0FA5}"/>
              </a:ext>
            </a:extLst>
          </p:cNvPr>
          <p:cNvSpPr/>
          <p:nvPr/>
        </p:nvSpPr>
        <p:spPr>
          <a:xfrm>
            <a:off x="1107852" y="-10610"/>
            <a:ext cx="10307967" cy="4619580"/>
          </a:xfrm>
          <a:prstGeom prst="cloudCallout">
            <a:avLst>
              <a:gd name="adj1" fmla="val -38238"/>
              <a:gd name="adj2" fmla="val 50591"/>
            </a:avLst>
          </a:prstGeom>
          <a:noFill/>
          <a:ln w="222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4A2B3E2-8179-483D-BEC1-6BB68A87C6E2}"/>
              </a:ext>
            </a:extLst>
          </p:cNvPr>
          <p:cNvSpPr txBox="1"/>
          <p:nvPr/>
        </p:nvSpPr>
        <p:spPr>
          <a:xfrm>
            <a:off x="2383210" y="720082"/>
            <a:ext cx="73917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相談してもどうせ解決しない、無駄だ・・・</a:t>
            </a:r>
            <a:endParaRPr kumimoji="1" lang="ja-JP" altLang="en-US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1550B0F-FCFE-46BD-8A3D-C96F87424982}"/>
              </a:ext>
            </a:extLst>
          </p:cNvPr>
          <p:cNvSpPr txBox="1"/>
          <p:nvPr/>
        </p:nvSpPr>
        <p:spPr>
          <a:xfrm>
            <a:off x="2383210" y="1330887"/>
            <a:ext cx="7757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こんなことで相談するのは、恥ずかしい・・・</a:t>
            </a:r>
            <a:endParaRPr kumimoji="1" lang="ja-JP" altLang="en-US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159D7B5-6AB7-4AB1-9DB4-2706AE84DC1B}"/>
              </a:ext>
            </a:extLst>
          </p:cNvPr>
          <p:cNvSpPr txBox="1"/>
          <p:nvPr/>
        </p:nvSpPr>
        <p:spPr>
          <a:xfrm>
            <a:off x="2383210" y="3168887"/>
            <a:ext cx="52709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自分が悪いから仕方ない・・・</a:t>
            </a:r>
            <a:endParaRPr kumimoji="1" lang="ja-JP" altLang="en-US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244E813-7094-4037-B810-BAD95C9E6DC6}"/>
              </a:ext>
            </a:extLst>
          </p:cNvPr>
          <p:cNvSpPr txBox="1"/>
          <p:nvPr/>
        </p:nvSpPr>
        <p:spPr>
          <a:xfrm>
            <a:off x="2383210" y="2545401"/>
            <a:ext cx="67681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相手に迷惑や心配をかけてしまう・・・</a:t>
            </a:r>
            <a:endParaRPr kumimoji="1" lang="ja-JP" altLang="en-US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9B4F026-9C8F-4DDB-BAE7-5E5509E46CD0}"/>
              </a:ext>
            </a:extLst>
          </p:cNvPr>
          <p:cNvSpPr txBox="1"/>
          <p:nvPr/>
        </p:nvSpPr>
        <p:spPr>
          <a:xfrm>
            <a:off x="3668552" y="4877556"/>
            <a:ext cx="816281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4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様々な不安や心配などを感じ</a:t>
            </a:r>
            <a:endParaRPr lang="en-US" altLang="ja-JP" sz="4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4400" b="1" dirty="0">
                <a:solidFill>
                  <a:srgbClr val="7030A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相談しづらくなる</a:t>
            </a:r>
            <a:r>
              <a:rPr lang="ja-JP" altLang="en-US" sz="4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ことがあります</a:t>
            </a:r>
            <a:endParaRPr lang="en-US" altLang="ja-JP" sz="4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8167101-0288-4A99-85B0-470D32CE14BB}"/>
              </a:ext>
            </a:extLst>
          </p:cNvPr>
          <p:cNvSpPr txBox="1"/>
          <p:nvPr/>
        </p:nvSpPr>
        <p:spPr>
          <a:xfrm>
            <a:off x="2383210" y="1941977"/>
            <a:ext cx="91069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どのように思われるのか、何て言われるか</a:t>
            </a:r>
            <a:r>
              <a:rPr kumimoji="1"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不安・・・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4F132B77-0365-57B5-B88E-051D71AA8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F21EA-5D95-491B-9796-56F67370A1B9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8704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蝶の虫眼鏡を通して見ている幸せなかわいい子供たち。自然を観察 ...">
            <a:extLst>
              <a:ext uri="{FF2B5EF4-FFF2-40B4-BE49-F238E27FC236}">
                <a16:creationId xmlns:a16="http://schemas.microsoft.com/office/drawing/2014/main" id="{EDDE2F30-D2DF-8606-C809-4CFABA8D14A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" name="AutoShape 8" descr="蝶の虫眼鏡を通して見ている幸せなかわいい子供たち。自然を観察 ...">
            <a:extLst>
              <a:ext uri="{FF2B5EF4-FFF2-40B4-BE49-F238E27FC236}">
                <a16:creationId xmlns:a16="http://schemas.microsoft.com/office/drawing/2014/main" id="{41FF12ED-7B6A-B55F-17A0-0A0453D19B5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5999" y="3428999"/>
            <a:ext cx="2295525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6F9400E-6D92-777B-8682-AC7E6F7BCED6}"/>
              </a:ext>
            </a:extLst>
          </p:cNvPr>
          <p:cNvSpPr txBox="1"/>
          <p:nvPr/>
        </p:nvSpPr>
        <p:spPr>
          <a:xfrm>
            <a:off x="188149" y="364035"/>
            <a:ext cx="90172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自分の悩みを誰かに相談することは</a:t>
            </a:r>
            <a:endParaRPr kumimoji="1" lang="ja-JP" altLang="en-US" sz="4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ECFD282-A7F1-4835-BEED-A58A7B5F650E}"/>
              </a:ext>
            </a:extLst>
          </p:cNvPr>
          <p:cNvSpPr txBox="1"/>
          <p:nvPr/>
        </p:nvSpPr>
        <p:spPr>
          <a:xfrm>
            <a:off x="2372424" y="2150352"/>
            <a:ext cx="76097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とても勇気のいること</a:t>
            </a:r>
            <a:endParaRPr kumimoji="1" lang="ja-JP" altLang="en-US" sz="6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FCC5438-F1DC-D67A-B040-7DB900D64DF4}"/>
              </a:ext>
            </a:extLst>
          </p:cNvPr>
          <p:cNvSpPr txBox="1"/>
          <p:nvPr/>
        </p:nvSpPr>
        <p:spPr>
          <a:xfrm>
            <a:off x="578594" y="4651307"/>
            <a:ext cx="112085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弱さやダメなことではありません</a:t>
            </a:r>
            <a:endParaRPr kumimoji="1" lang="ja-JP" altLang="en-US" sz="6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96F389C1-CDBB-51C9-3611-07E63D803825}"/>
              </a:ext>
            </a:extLst>
          </p:cNvPr>
          <p:cNvSpPr/>
          <p:nvPr/>
        </p:nvSpPr>
        <p:spPr>
          <a:xfrm>
            <a:off x="404885" y="4504148"/>
            <a:ext cx="11382227" cy="1345881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D2EB846A-527B-FE97-3CC8-69CC59E87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F21EA-5D95-491B-9796-56F67370A1B9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1028" name="Picture 4" descr="①ピンク色のハートを持ち上げる女の子の水彩イラスト">
            <a:extLst>
              <a:ext uri="{FF2B5EF4-FFF2-40B4-BE49-F238E27FC236}">
                <a16:creationId xmlns:a16="http://schemas.microsoft.com/office/drawing/2014/main" id="{4453EC91-D423-54D2-1760-D0360C4BB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23" y="1904244"/>
            <a:ext cx="1858880" cy="173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③黄色のハートを持ち上げる男の子の水彩イラスト">
            <a:extLst>
              <a:ext uri="{FF2B5EF4-FFF2-40B4-BE49-F238E27FC236}">
                <a16:creationId xmlns:a16="http://schemas.microsoft.com/office/drawing/2014/main" id="{CF1C6ED3-132D-9C1D-F21D-43FEE2EF8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3" y="1904243"/>
            <a:ext cx="1858881" cy="173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984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BE4A6AD-E82F-A77E-AFB9-57A607FFEFFD}"/>
              </a:ext>
            </a:extLst>
          </p:cNvPr>
          <p:cNvSpPr txBox="1"/>
          <p:nvPr/>
        </p:nvSpPr>
        <p:spPr>
          <a:xfrm>
            <a:off x="558915" y="770737"/>
            <a:ext cx="11607665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あなたは最近、友だちとの関係がうまく</a:t>
            </a:r>
            <a:r>
              <a:rPr kumimoji="1" lang="ja-JP" altLang="en-US" sz="4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いかず、</a:t>
            </a:r>
            <a:endParaRPr kumimoji="1" lang="en-US" altLang="ja-JP" sz="4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4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悩んでいます。朝起きると、学校に行きたくないと</a:t>
            </a:r>
            <a:endParaRPr kumimoji="1" lang="en-US" altLang="ja-JP" sz="4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4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感じる日が増えてきました。気持ちが落ち込み、</a:t>
            </a:r>
            <a:endParaRPr lang="en-US" altLang="ja-JP" sz="4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4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体調が悪いことも珍しくありません。ただ、親には</a:t>
            </a:r>
            <a:endParaRPr kumimoji="1" lang="en-US" altLang="ja-JP" sz="4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4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心配をかけたくないし、勉強についていけなく</a:t>
            </a:r>
            <a:endParaRPr lang="en-US" altLang="ja-JP" sz="4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4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なるのでは等の不安もあるため、</a:t>
            </a:r>
            <a:r>
              <a:rPr kumimoji="1" lang="ja-JP" altLang="en-US" sz="4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何とか学校は</a:t>
            </a:r>
            <a:endParaRPr kumimoji="1" lang="en-US" altLang="ja-JP" sz="4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4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休まないようにしています</a:t>
            </a:r>
            <a:r>
              <a:rPr lang="ja-JP" altLang="en-US" sz="4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。しかし、</a:t>
            </a:r>
            <a:r>
              <a:rPr kumimoji="1" lang="ja-JP" altLang="en-US" sz="4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辛い</a:t>
            </a:r>
            <a:r>
              <a:rPr lang="ja-JP" altLang="en-US" sz="4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・苦しい</a:t>
            </a:r>
            <a:endParaRPr lang="en-US" altLang="ja-JP" sz="4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4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などの気持ちは、日に日に大きくなっていきます。</a:t>
            </a:r>
            <a:r>
              <a:rPr kumimoji="1" lang="ja-JP" altLang="en-US" sz="4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kumimoji="1" lang="ja-JP" altLang="en-US" sz="3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8F0C1B8-A9DD-D439-4232-E764505DF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F21EA-5D95-491B-9796-56F67370A1B9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3272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687</Words>
  <Application>Microsoft Office PowerPoint</Application>
  <PresentationFormat>ワイド画面</PresentationFormat>
  <Paragraphs>99</Paragraphs>
  <Slides>16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3" baseType="lpstr">
      <vt:lpstr>BIZ UDPゴシック</vt:lpstr>
      <vt:lpstr>ＭＳ Ｐゴシック</vt:lpstr>
      <vt:lpstr>メイリオ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ModifiedBy>江畑　慎吾</cp:lastModifiedBy>
  <cp:revision>1</cp:revision>
  <dcterms:modified xsi:type="dcterms:W3CDTF">2024-03-08T00:55:13Z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2024-03-05T05:34:36Z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b3aceacd-ceff-4204-ad98-1574a3312f69</vt:lpwstr>
  </property>
  <property fmtid="{D5CDD505-2E9C-101B-9397-08002B2CF9AE}" pid="7" name="MSIP_Label_defa4170-0d19-0005-0004-bc88714345d2_ActionId">
    <vt:lpwstr>513be0ff-01f9-46f5-a248-379f262ecc43</vt:lpwstr>
  </property>
  <property fmtid="{D5CDD505-2E9C-101B-9397-08002B2CF9AE}" pid="8" name="MSIP_Label_defa4170-0d19-0005-0004-bc88714345d2_ContentBits">
    <vt:lpwstr>0</vt:lpwstr>
  </property>
</Properties>
</file>