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7" r:id="rId5"/>
    <p:sldId id="268" r:id="rId6"/>
    <p:sldId id="269" r:id="rId7"/>
    <p:sldId id="270" r:id="rId8"/>
    <p:sldId id="271" r:id="rId9"/>
    <p:sldId id="257" r:id="rId10"/>
    <p:sldId id="262" r:id="rId11"/>
    <p:sldId id="261" r:id="rId12"/>
    <p:sldId id="264" r:id="rId13"/>
    <p:sldId id="263" r:id="rId14"/>
    <p:sldId id="265" r:id="rId15"/>
    <p:sldId id="266" r:id="rId16"/>
    <p:sldId id="272" r:id="rId17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6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63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江畑　慎吾" userId="0aee97a0-414c-4e50-a4a2-142ee145ebc1" providerId="ADAL" clId="{E03F2151-EC44-4462-8FEC-7103F1E87563}"/>
    <pc:docChg chg="custSel modSld sldOrd">
      <pc:chgData name="江畑　慎吾" userId="0aee97a0-414c-4e50-a4a2-142ee145ebc1" providerId="ADAL" clId="{E03F2151-EC44-4462-8FEC-7103F1E87563}" dt="2024-03-05T13:18:46.051" v="373" actId="20577"/>
      <pc:docMkLst>
        <pc:docMk/>
      </pc:docMkLst>
      <pc:sldChg chg="modSp mod">
        <pc:chgData name="江畑　慎吾" userId="0aee97a0-414c-4e50-a4a2-142ee145ebc1" providerId="ADAL" clId="{E03F2151-EC44-4462-8FEC-7103F1E87563}" dt="2024-03-05T13:14:24.231" v="140" actId="1076"/>
        <pc:sldMkLst>
          <pc:docMk/>
          <pc:sldMk cId="3225825325" sldId="256"/>
        </pc:sldMkLst>
        <pc:spChg chg="mod">
          <ac:chgData name="江畑　慎吾" userId="0aee97a0-414c-4e50-a4a2-142ee145ebc1" providerId="ADAL" clId="{E03F2151-EC44-4462-8FEC-7103F1E87563}" dt="2024-03-05T13:14:24.231" v="140" actId="1076"/>
          <ac:spMkLst>
            <pc:docMk/>
            <pc:sldMk cId="3225825325" sldId="256"/>
            <ac:spMk id="2" creationId="{00FDAC12-7886-A7B6-DB88-9663E91CA6D2}"/>
          </ac:spMkLst>
        </pc:spChg>
      </pc:sldChg>
      <pc:sldChg chg="modSp mod modAnim">
        <pc:chgData name="江畑　慎吾" userId="0aee97a0-414c-4e50-a4a2-142ee145ebc1" providerId="ADAL" clId="{E03F2151-EC44-4462-8FEC-7103F1E87563}" dt="2024-03-05T13:15:54.724" v="143" actId="1076"/>
        <pc:sldMkLst>
          <pc:docMk/>
          <pc:sldMk cId="468653679" sldId="257"/>
        </pc:sldMkLst>
        <pc:spChg chg="mod">
          <ac:chgData name="江畑　慎吾" userId="0aee97a0-414c-4e50-a4a2-142ee145ebc1" providerId="ADAL" clId="{E03F2151-EC44-4462-8FEC-7103F1E87563}" dt="2024-03-05T13:15:54.724" v="143" actId="1076"/>
          <ac:spMkLst>
            <pc:docMk/>
            <pc:sldMk cId="468653679" sldId="257"/>
            <ac:spMk id="2" creationId="{C98C944C-F99B-9668-0CB3-8640309F3E2D}"/>
          </ac:spMkLst>
        </pc:spChg>
      </pc:sldChg>
      <pc:sldChg chg="addSp modSp mod modAnim">
        <pc:chgData name="江畑　慎吾" userId="0aee97a0-414c-4e50-a4a2-142ee145ebc1" providerId="ADAL" clId="{E03F2151-EC44-4462-8FEC-7103F1E87563}" dt="2024-03-05T13:06:04.262" v="24" actId="1076"/>
        <pc:sldMkLst>
          <pc:docMk/>
          <pc:sldMk cId="1537413589" sldId="258"/>
        </pc:sldMkLst>
        <pc:spChg chg="mod">
          <ac:chgData name="江畑　慎吾" userId="0aee97a0-414c-4e50-a4a2-142ee145ebc1" providerId="ADAL" clId="{E03F2151-EC44-4462-8FEC-7103F1E87563}" dt="2024-03-05T13:06:04.262" v="24" actId="1076"/>
          <ac:spMkLst>
            <pc:docMk/>
            <pc:sldMk cId="1537413589" sldId="258"/>
            <ac:spMk id="3" creationId="{C529E817-2007-34F2-6A53-E1E2E75CDB56}"/>
          </ac:spMkLst>
        </pc:spChg>
        <pc:spChg chg="add mod">
          <ac:chgData name="江畑　慎吾" userId="0aee97a0-414c-4e50-a4a2-142ee145ebc1" providerId="ADAL" clId="{E03F2151-EC44-4462-8FEC-7103F1E87563}" dt="2024-03-05T13:06:00.802" v="23" actId="1076"/>
          <ac:spMkLst>
            <pc:docMk/>
            <pc:sldMk cId="1537413589" sldId="258"/>
            <ac:spMk id="4" creationId="{59391F1A-E4FF-AEB4-DFF2-B284CD1CF03D}"/>
          </ac:spMkLst>
        </pc:spChg>
        <pc:picChg chg="mod">
          <ac:chgData name="江畑　慎吾" userId="0aee97a0-414c-4e50-a4a2-142ee145ebc1" providerId="ADAL" clId="{E03F2151-EC44-4462-8FEC-7103F1E87563}" dt="2024-03-05T13:05:23.367" v="6" actId="1076"/>
          <ac:picMkLst>
            <pc:docMk/>
            <pc:sldMk cId="1537413589" sldId="258"/>
            <ac:picMk id="3076" creationId="{DEE04443-3320-0FA5-1061-91B688B2D067}"/>
          </ac:picMkLst>
        </pc:picChg>
      </pc:sldChg>
      <pc:sldChg chg="modSp mod ord">
        <pc:chgData name="江畑　慎吾" userId="0aee97a0-414c-4e50-a4a2-142ee145ebc1" providerId="ADAL" clId="{E03F2151-EC44-4462-8FEC-7103F1E87563}" dt="2024-03-05T13:07:31.293" v="44"/>
        <pc:sldMkLst>
          <pc:docMk/>
          <pc:sldMk cId="1873485" sldId="260"/>
        </pc:sldMkLst>
        <pc:spChg chg="mod">
          <ac:chgData name="江畑　慎吾" userId="0aee97a0-414c-4e50-a4a2-142ee145ebc1" providerId="ADAL" clId="{E03F2151-EC44-4462-8FEC-7103F1E87563}" dt="2024-03-05T13:06:20.992" v="29" actId="14100"/>
          <ac:spMkLst>
            <pc:docMk/>
            <pc:sldMk cId="1873485" sldId="260"/>
            <ac:spMk id="2" creationId="{114EB71A-7216-8A5A-7040-4E580C7830D9}"/>
          </ac:spMkLst>
        </pc:spChg>
        <pc:spChg chg="mod">
          <ac:chgData name="江畑　慎吾" userId="0aee97a0-414c-4e50-a4a2-142ee145ebc1" providerId="ADAL" clId="{E03F2151-EC44-4462-8FEC-7103F1E87563}" dt="2024-03-05T13:06:52.238" v="42" actId="20577"/>
          <ac:spMkLst>
            <pc:docMk/>
            <pc:sldMk cId="1873485" sldId="260"/>
            <ac:spMk id="3" creationId="{77EFE3C6-9375-9A85-FAB0-63D63510409F}"/>
          </ac:spMkLst>
        </pc:spChg>
        <pc:spChg chg="mod">
          <ac:chgData name="江畑　慎吾" userId="0aee97a0-414c-4e50-a4a2-142ee145ebc1" providerId="ADAL" clId="{E03F2151-EC44-4462-8FEC-7103F1E87563}" dt="2024-03-05T13:06:29.090" v="32" actId="1076"/>
          <ac:spMkLst>
            <pc:docMk/>
            <pc:sldMk cId="1873485" sldId="260"/>
            <ac:spMk id="4" creationId="{0DE389E5-0968-3482-7776-3744CF9AABC8}"/>
          </ac:spMkLst>
        </pc:spChg>
        <pc:picChg chg="mod">
          <ac:chgData name="江畑　慎吾" userId="0aee97a0-414c-4e50-a4a2-142ee145ebc1" providerId="ADAL" clId="{E03F2151-EC44-4462-8FEC-7103F1E87563}" dt="2024-03-05T13:06:22.144" v="30" actId="1076"/>
          <ac:picMkLst>
            <pc:docMk/>
            <pc:sldMk cId="1873485" sldId="260"/>
            <ac:picMk id="3074" creationId="{8BA7393F-7C01-AF32-B894-4E9B31D291E7}"/>
          </ac:picMkLst>
        </pc:picChg>
        <pc:picChg chg="mod">
          <ac:chgData name="江畑　慎吾" userId="0aee97a0-414c-4e50-a4a2-142ee145ebc1" providerId="ADAL" clId="{E03F2151-EC44-4462-8FEC-7103F1E87563}" dt="2024-03-05T13:06:26.770" v="31" actId="1076"/>
          <ac:picMkLst>
            <pc:docMk/>
            <pc:sldMk cId="1873485" sldId="260"/>
            <ac:picMk id="3076" creationId="{57CE8CC7-A3BD-D100-137C-B5A703490BEA}"/>
          </ac:picMkLst>
        </pc:picChg>
      </pc:sldChg>
      <pc:sldChg chg="modAnim">
        <pc:chgData name="江畑　慎吾" userId="0aee97a0-414c-4e50-a4a2-142ee145ebc1" providerId="ADAL" clId="{E03F2151-EC44-4462-8FEC-7103F1E87563}" dt="2024-03-05T13:14:10.507" v="139"/>
        <pc:sldMkLst>
          <pc:docMk/>
          <pc:sldMk cId="997764239" sldId="261"/>
        </pc:sldMkLst>
      </pc:sldChg>
      <pc:sldChg chg="modSp mod">
        <pc:chgData name="江畑　慎吾" userId="0aee97a0-414c-4e50-a4a2-142ee145ebc1" providerId="ADAL" clId="{E03F2151-EC44-4462-8FEC-7103F1E87563}" dt="2024-03-05T13:15:42.671" v="142" actId="404"/>
        <pc:sldMkLst>
          <pc:docMk/>
          <pc:sldMk cId="3572416566" sldId="262"/>
        </pc:sldMkLst>
        <pc:spChg chg="mod">
          <ac:chgData name="江畑　慎吾" userId="0aee97a0-414c-4e50-a4a2-142ee145ebc1" providerId="ADAL" clId="{E03F2151-EC44-4462-8FEC-7103F1E87563}" dt="2024-03-05T13:15:42.671" v="142" actId="404"/>
          <ac:spMkLst>
            <pc:docMk/>
            <pc:sldMk cId="3572416566" sldId="262"/>
            <ac:spMk id="3" creationId="{50B7129A-835C-256F-0F42-E83EA1CCC157}"/>
          </ac:spMkLst>
        </pc:spChg>
        <pc:picChg chg="mod">
          <ac:chgData name="江畑　慎吾" userId="0aee97a0-414c-4e50-a4a2-142ee145ebc1" providerId="ADAL" clId="{E03F2151-EC44-4462-8FEC-7103F1E87563}" dt="2024-03-05T13:11:36.874" v="103" actId="1076"/>
          <ac:picMkLst>
            <pc:docMk/>
            <pc:sldMk cId="3572416566" sldId="262"/>
            <ac:picMk id="1028" creationId="{02A63C8F-A217-3E0A-5CFE-71B8C84D7BD3}"/>
          </ac:picMkLst>
        </pc:picChg>
        <pc:picChg chg="mod">
          <ac:chgData name="江畑　慎吾" userId="0aee97a0-414c-4e50-a4a2-142ee145ebc1" providerId="ADAL" clId="{E03F2151-EC44-4462-8FEC-7103F1E87563}" dt="2024-03-05T13:11:40.413" v="106" actId="1076"/>
          <ac:picMkLst>
            <pc:docMk/>
            <pc:sldMk cId="3572416566" sldId="262"/>
            <ac:picMk id="1034" creationId="{81A6FD5E-A5E4-B49A-AE6C-7B35E9AE6DCC}"/>
          </ac:picMkLst>
        </pc:picChg>
      </pc:sldChg>
      <pc:sldChg chg="modSp mod">
        <pc:chgData name="江畑　慎吾" userId="0aee97a0-414c-4e50-a4a2-142ee145ebc1" providerId="ADAL" clId="{E03F2151-EC44-4462-8FEC-7103F1E87563}" dt="2024-03-05T13:18:32.448" v="371" actId="20577"/>
        <pc:sldMkLst>
          <pc:docMk/>
          <pc:sldMk cId="1856509416" sldId="266"/>
        </pc:sldMkLst>
        <pc:spChg chg="mod">
          <ac:chgData name="江畑　慎吾" userId="0aee97a0-414c-4e50-a4a2-142ee145ebc1" providerId="ADAL" clId="{E03F2151-EC44-4462-8FEC-7103F1E87563}" dt="2024-03-05T13:18:32.448" v="371" actId="20577"/>
          <ac:spMkLst>
            <pc:docMk/>
            <pc:sldMk cId="1856509416" sldId="266"/>
            <ac:spMk id="3" creationId="{86E02C19-BB7B-AA59-FFE5-1C7A01E821C0}"/>
          </ac:spMkLst>
        </pc:spChg>
        <pc:picChg chg="mod">
          <ac:chgData name="江畑　慎吾" userId="0aee97a0-414c-4e50-a4a2-142ee145ebc1" providerId="ADAL" clId="{E03F2151-EC44-4462-8FEC-7103F1E87563}" dt="2024-03-05T13:18:27.780" v="369" actId="1076"/>
          <ac:picMkLst>
            <pc:docMk/>
            <pc:sldMk cId="1856509416" sldId="266"/>
            <ac:picMk id="4" creationId="{EB2C065C-C360-1C32-0868-95B9CCA4DD9F}"/>
          </ac:picMkLst>
        </pc:picChg>
      </pc:sldChg>
      <pc:sldChg chg="modSp mod modAnim">
        <pc:chgData name="江畑　慎吾" userId="0aee97a0-414c-4e50-a4a2-142ee145ebc1" providerId="ADAL" clId="{E03F2151-EC44-4462-8FEC-7103F1E87563}" dt="2024-03-05T13:09:39.927" v="62"/>
        <pc:sldMkLst>
          <pc:docMk/>
          <pc:sldMk cId="3821981490" sldId="268"/>
        </pc:sldMkLst>
        <pc:spChg chg="mod">
          <ac:chgData name="江畑　慎吾" userId="0aee97a0-414c-4e50-a4a2-142ee145ebc1" providerId="ADAL" clId="{E03F2151-EC44-4462-8FEC-7103F1E87563}" dt="2024-03-05T13:09:08.414" v="50" actId="1076"/>
          <ac:spMkLst>
            <pc:docMk/>
            <pc:sldMk cId="3821981490" sldId="268"/>
            <ac:spMk id="3" creationId="{AD707305-0CC6-624E-DF75-321DA3908EE9}"/>
          </ac:spMkLst>
        </pc:spChg>
      </pc:sldChg>
      <pc:sldChg chg="modAnim">
        <pc:chgData name="江畑　慎吾" userId="0aee97a0-414c-4e50-a4a2-142ee145ebc1" providerId="ADAL" clId="{E03F2151-EC44-4462-8FEC-7103F1E87563}" dt="2024-03-05T13:09:44.386" v="64"/>
        <pc:sldMkLst>
          <pc:docMk/>
          <pc:sldMk cId="1171176085" sldId="269"/>
        </pc:sldMkLst>
      </pc:sldChg>
      <pc:sldChg chg="modSp mod">
        <pc:chgData name="江畑　慎吾" userId="0aee97a0-414c-4e50-a4a2-142ee145ebc1" providerId="ADAL" clId="{E03F2151-EC44-4462-8FEC-7103F1E87563}" dt="2024-03-05T13:09:32.502" v="57" actId="20577"/>
        <pc:sldMkLst>
          <pc:docMk/>
          <pc:sldMk cId="98789852" sldId="270"/>
        </pc:sldMkLst>
        <pc:spChg chg="mod">
          <ac:chgData name="江畑　慎吾" userId="0aee97a0-414c-4e50-a4a2-142ee145ebc1" providerId="ADAL" clId="{E03F2151-EC44-4462-8FEC-7103F1E87563}" dt="2024-03-05T13:09:32.502" v="57" actId="20577"/>
          <ac:spMkLst>
            <pc:docMk/>
            <pc:sldMk cId="98789852" sldId="270"/>
            <ac:spMk id="2" creationId="{E1F15AC4-B2D4-1FB8-064C-BF1BA0970254}"/>
          </ac:spMkLst>
        </pc:spChg>
      </pc:sldChg>
      <pc:sldChg chg="modSp mod">
        <pc:chgData name="江畑　慎吾" userId="0aee97a0-414c-4e50-a4a2-142ee145ebc1" providerId="ADAL" clId="{E03F2151-EC44-4462-8FEC-7103F1E87563}" dt="2024-03-05T13:10:14.465" v="71" actId="1076"/>
        <pc:sldMkLst>
          <pc:docMk/>
          <pc:sldMk cId="1549890140" sldId="271"/>
        </pc:sldMkLst>
        <pc:spChg chg="mod">
          <ac:chgData name="江畑　慎吾" userId="0aee97a0-414c-4e50-a4a2-142ee145ebc1" providerId="ADAL" clId="{E03F2151-EC44-4462-8FEC-7103F1E87563}" dt="2024-03-05T13:10:10.312" v="70" actId="20577"/>
          <ac:spMkLst>
            <pc:docMk/>
            <pc:sldMk cId="1549890140" sldId="271"/>
            <ac:spMk id="2" creationId="{EDF7D76F-046F-E247-19C9-EF8E878077D1}"/>
          </ac:spMkLst>
        </pc:spChg>
        <pc:spChg chg="mod">
          <ac:chgData name="江畑　慎吾" userId="0aee97a0-414c-4e50-a4a2-142ee145ebc1" providerId="ADAL" clId="{E03F2151-EC44-4462-8FEC-7103F1E87563}" dt="2024-03-05T13:10:14.465" v="71" actId="1076"/>
          <ac:spMkLst>
            <pc:docMk/>
            <pc:sldMk cId="1549890140" sldId="271"/>
            <ac:spMk id="3" creationId="{86E02C19-BB7B-AA59-FFE5-1C7A01E821C0}"/>
          </ac:spMkLst>
        </pc:spChg>
        <pc:picChg chg="mod">
          <ac:chgData name="江畑　慎吾" userId="0aee97a0-414c-4e50-a4a2-142ee145ebc1" providerId="ADAL" clId="{E03F2151-EC44-4462-8FEC-7103F1E87563}" dt="2024-03-05T13:10:04.204" v="67" actId="1076"/>
          <ac:picMkLst>
            <pc:docMk/>
            <pc:sldMk cId="1549890140" sldId="271"/>
            <ac:picMk id="5122" creationId="{AC1626ED-33FC-E424-20E2-F351D8008A46}"/>
          </ac:picMkLst>
        </pc:picChg>
      </pc:sldChg>
      <pc:sldChg chg="modSp mod">
        <pc:chgData name="江畑　慎吾" userId="0aee97a0-414c-4e50-a4a2-142ee145ebc1" providerId="ADAL" clId="{E03F2151-EC44-4462-8FEC-7103F1E87563}" dt="2024-03-05T13:18:46.051" v="373" actId="20577"/>
        <pc:sldMkLst>
          <pc:docMk/>
          <pc:sldMk cId="1480491210" sldId="272"/>
        </pc:sldMkLst>
        <pc:spChg chg="mod">
          <ac:chgData name="江畑　慎吾" userId="0aee97a0-414c-4e50-a4a2-142ee145ebc1" providerId="ADAL" clId="{E03F2151-EC44-4462-8FEC-7103F1E87563}" dt="2024-03-05T13:18:44.351" v="372" actId="403"/>
          <ac:spMkLst>
            <pc:docMk/>
            <pc:sldMk cId="1480491210" sldId="272"/>
            <ac:spMk id="2" creationId="{D730996C-14DA-5AB9-B579-AB62A14194AB}"/>
          </ac:spMkLst>
        </pc:spChg>
        <pc:spChg chg="mod">
          <ac:chgData name="江畑　慎吾" userId="0aee97a0-414c-4e50-a4a2-142ee145ebc1" providerId="ADAL" clId="{E03F2151-EC44-4462-8FEC-7103F1E87563}" dt="2024-03-05T13:18:46.051" v="373" actId="20577"/>
          <ac:spMkLst>
            <pc:docMk/>
            <pc:sldMk cId="1480491210" sldId="272"/>
            <ac:spMk id="3" creationId="{18C83AB9-A068-72E3-954E-02E295826656}"/>
          </ac:spMkLst>
        </pc:spChg>
        <pc:picChg chg="mod">
          <ac:chgData name="江畑　慎吾" userId="0aee97a0-414c-4e50-a4a2-142ee145ebc1" providerId="ADAL" clId="{E03F2151-EC44-4462-8FEC-7103F1E87563}" dt="2024-03-05T13:13:56.899" v="132" actId="1076"/>
          <ac:picMkLst>
            <pc:docMk/>
            <pc:sldMk cId="1480491210" sldId="272"/>
            <ac:picMk id="7170" creationId="{8135EDA7-F6A2-1EC7-12D3-0E46CF738328}"/>
          </ac:picMkLst>
        </pc:picChg>
      </pc:sldChg>
    </pc:docChg>
  </pc:docChgLst>
  <pc:docChgLst>
    <pc:chgData name="江畑　慎吾" userId="0aee97a0-414c-4e50-a4a2-142ee145ebc1" providerId="ADAL" clId="{49F9580D-B00E-49B7-B3B6-778556AFA5C0}"/>
    <pc:docChg chg="modSld">
      <pc:chgData name="江畑　慎吾" userId="0aee97a0-414c-4e50-a4a2-142ee145ebc1" providerId="ADAL" clId="{49F9580D-B00E-49B7-B3B6-778556AFA5C0}" dt="2024-03-07T23:51:16.446" v="3" actId="1076"/>
      <pc:docMkLst>
        <pc:docMk/>
      </pc:docMkLst>
      <pc:sldChg chg="modSp mod">
        <pc:chgData name="江畑　慎吾" userId="0aee97a0-414c-4e50-a4a2-142ee145ebc1" providerId="ADAL" clId="{49F9580D-B00E-49B7-B3B6-778556AFA5C0}" dt="2024-03-07T23:51:16.446" v="3" actId="1076"/>
        <pc:sldMkLst>
          <pc:docMk/>
          <pc:sldMk cId="3225825325" sldId="256"/>
        </pc:sldMkLst>
        <pc:spChg chg="mod">
          <ac:chgData name="江畑　慎吾" userId="0aee97a0-414c-4e50-a4a2-142ee145ebc1" providerId="ADAL" clId="{49F9580D-B00E-49B7-B3B6-778556AFA5C0}" dt="2024-03-07T23:51:16.446" v="3" actId="1076"/>
          <ac:spMkLst>
            <pc:docMk/>
            <pc:sldMk cId="3225825325" sldId="256"/>
            <ac:spMk id="2" creationId="{00FDAC12-7886-A7B6-DB88-9663E91CA6D2}"/>
          </ac:spMkLst>
        </pc:spChg>
      </pc:sldChg>
    </pc:docChg>
  </pc:docChgLst>
  <pc:docChgLst>
    <pc:chgData name="江畑　慎吾" userId="0aee97a0-414c-4e50-a4a2-142ee145ebc1" providerId="ADAL" clId="{9E78E795-DD82-4547-97AC-E0AC0FA4620A}"/>
    <pc:docChg chg="custSel modSld">
      <pc:chgData name="江畑　慎吾" userId="0aee97a0-414c-4e50-a4a2-142ee145ebc1" providerId="ADAL" clId="{9E78E795-DD82-4547-97AC-E0AC0FA4620A}" dt="2024-02-10T14:21:46.193" v="113" actId="1076"/>
      <pc:docMkLst>
        <pc:docMk/>
      </pc:docMkLst>
      <pc:sldChg chg="modSp mod">
        <pc:chgData name="江畑　慎吾" userId="0aee97a0-414c-4e50-a4a2-142ee145ebc1" providerId="ADAL" clId="{9E78E795-DD82-4547-97AC-E0AC0FA4620A}" dt="2024-02-10T14:17:48.826" v="15" actId="1076"/>
        <pc:sldMkLst>
          <pc:docMk/>
          <pc:sldMk cId="3225825325" sldId="256"/>
        </pc:sldMkLst>
        <pc:spChg chg="mod">
          <ac:chgData name="江畑　慎吾" userId="0aee97a0-414c-4e50-a4a2-142ee145ebc1" providerId="ADAL" clId="{9E78E795-DD82-4547-97AC-E0AC0FA4620A}" dt="2024-02-10T14:17:48.826" v="15" actId="1076"/>
          <ac:spMkLst>
            <pc:docMk/>
            <pc:sldMk cId="3225825325" sldId="256"/>
            <ac:spMk id="2" creationId="{00FDAC12-7886-A7B6-DB88-9663E91CA6D2}"/>
          </ac:spMkLst>
        </pc:spChg>
      </pc:sldChg>
      <pc:sldChg chg="modSp mod">
        <pc:chgData name="江畑　慎吾" userId="0aee97a0-414c-4e50-a4a2-142ee145ebc1" providerId="ADAL" clId="{9E78E795-DD82-4547-97AC-E0AC0FA4620A}" dt="2024-02-10T14:20:48.490" v="97" actId="1076"/>
        <pc:sldMkLst>
          <pc:docMk/>
          <pc:sldMk cId="468653679" sldId="257"/>
        </pc:sldMkLst>
        <pc:spChg chg="mod">
          <ac:chgData name="江畑　慎吾" userId="0aee97a0-414c-4e50-a4a2-142ee145ebc1" providerId="ADAL" clId="{9E78E795-DD82-4547-97AC-E0AC0FA4620A}" dt="2024-02-10T14:20:40.740" v="94" actId="1076"/>
          <ac:spMkLst>
            <pc:docMk/>
            <pc:sldMk cId="468653679" sldId="257"/>
            <ac:spMk id="2" creationId="{C98C944C-F99B-9668-0CB3-8640309F3E2D}"/>
          </ac:spMkLst>
        </pc:spChg>
        <pc:spChg chg="mod">
          <ac:chgData name="江畑　慎吾" userId="0aee97a0-414c-4e50-a4a2-142ee145ebc1" providerId="ADAL" clId="{9E78E795-DD82-4547-97AC-E0AC0FA4620A}" dt="2024-02-10T14:20:48.490" v="97" actId="1076"/>
          <ac:spMkLst>
            <pc:docMk/>
            <pc:sldMk cId="468653679" sldId="257"/>
            <ac:spMk id="3" creationId="{70B08366-D174-2566-3AF5-10C6D79C5C41}"/>
          </ac:spMkLst>
        </pc:spChg>
      </pc:sldChg>
      <pc:sldChg chg="modSp mod">
        <pc:chgData name="江畑　慎吾" userId="0aee97a0-414c-4e50-a4a2-142ee145ebc1" providerId="ADAL" clId="{9E78E795-DD82-4547-97AC-E0AC0FA4620A}" dt="2024-02-10T14:18:21.120" v="29" actId="1076"/>
        <pc:sldMkLst>
          <pc:docMk/>
          <pc:sldMk cId="1537413589" sldId="258"/>
        </pc:sldMkLst>
        <pc:spChg chg="mod">
          <ac:chgData name="江畑　慎吾" userId="0aee97a0-414c-4e50-a4a2-142ee145ebc1" providerId="ADAL" clId="{9E78E795-DD82-4547-97AC-E0AC0FA4620A}" dt="2024-02-10T14:18:21.120" v="29" actId="1076"/>
          <ac:spMkLst>
            <pc:docMk/>
            <pc:sldMk cId="1537413589" sldId="258"/>
            <ac:spMk id="3" creationId="{C529E817-2007-34F2-6A53-E1E2E75CDB56}"/>
          </ac:spMkLst>
        </pc:spChg>
        <pc:picChg chg="mod">
          <ac:chgData name="江畑　慎吾" userId="0aee97a0-414c-4e50-a4a2-142ee145ebc1" providerId="ADAL" clId="{9E78E795-DD82-4547-97AC-E0AC0FA4620A}" dt="2024-02-10T14:18:08.793" v="25" actId="1076"/>
          <ac:picMkLst>
            <pc:docMk/>
            <pc:sldMk cId="1537413589" sldId="258"/>
            <ac:picMk id="3076" creationId="{DEE04443-3320-0FA5-1061-91B688B2D067}"/>
          </ac:picMkLst>
        </pc:picChg>
      </pc:sldChg>
      <pc:sldChg chg="modSp mod">
        <pc:chgData name="江畑　慎吾" userId="0aee97a0-414c-4e50-a4a2-142ee145ebc1" providerId="ADAL" clId="{9E78E795-DD82-4547-97AC-E0AC0FA4620A}" dt="2024-02-10T14:19:21.005" v="62" actId="1076"/>
        <pc:sldMkLst>
          <pc:docMk/>
          <pc:sldMk cId="1873485" sldId="260"/>
        </pc:sldMkLst>
        <pc:spChg chg="mod">
          <ac:chgData name="江畑　慎吾" userId="0aee97a0-414c-4e50-a4a2-142ee145ebc1" providerId="ADAL" clId="{9E78E795-DD82-4547-97AC-E0AC0FA4620A}" dt="2024-02-10T14:19:21.005" v="62" actId="1076"/>
          <ac:spMkLst>
            <pc:docMk/>
            <pc:sldMk cId="1873485" sldId="260"/>
            <ac:spMk id="2" creationId="{114EB71A-7216-8A5A-7040-4E580C7830D9}"/>
          </ac:spMkLst>
        </pc:spChg>
        <pc:spChg chg="mod">
          <ac:chgData name="江畑　慎吾" userId="0aee97a0-414c-4e50-a4a2-142ee145ebc1" providerId="ADAL" clId="{9E78E795-DD82-4547-97AC-E0AC0FA4620A}" dt="2024-02-10T14:19:18.869" v="61" actId="1076"/>
          <ac:spMkLst>
            <pc:docMk/>
            <pc:sldMk cId="1873485" sldId="260"/>
            <ac:spMk id="3" creationId="{77EFE3C6-9375-9A85-FAB0-63D63510409F}"/>
          </ac:spMkLst>
        </pc:spChg>
        <pc:picChg chg="mod">
          <ac:chgData name="江畑　慎吾" userId="0aee97a0-414c-4e50-a4a2-142ee145ebc1" providerId="ADAL" clId="{9E78E795-DD82-4547-97AC-E0AC0FA4620A}" dt="2024-02-10T14:19:05.713" v="55" actId="1076"/>
          <ac:picMkLst>
            <pc:docMk/>
            <pc:sldMk cId="1873485" sldId="260"/>
            <ac:picMk id="3074" creationId="{8BA7393F-7C01-AF32-B894-4E9B31D291E7}"/>
          </ac:picMkLst>
        </pc:picChg>
        <pc:picChg chg="mod">
          <ac:chgData name="江畑　慎吾" userId="0aee97a0-414c-4e50-a4a2-142ee145ebc1" providerId="ADAL" clId="{9E78E795-DD82-4547-97AC-E0AC0FA4620A}" dt="2024-02-10T14:19:10.458" v="58" actId="1076"/>
          <ac:picMkLst>
            <pc:docMk/>
            <pc:sldMk cId="1873485" sldId="260"/>
            <ac:picMk id="3076" creationId="{57CE8CC7-A3BD-D100-137C-B5A703490BEA}"/>
          </ac:picMkLst>
        </pc:picChg>
      </pc:sldChg>
      <pc:sldChg chg="modSp mod">
        <pc:chgData name="江畑　慎吾" userId="0aee97a0-414c-4e50-a4a2-142ee145ebc1" providerId="ADAL" clId="{9E78E795-DD82-4547-97AC-E0AC0FA4620A}" dt="2024-02-10T14:20:58.687" v="101" actId="1076"/>
        <pc:sldMkLst>
          <pc:docMk/>
          <pc:sldMk cId="3572416566" sldId="262"/>
        </pc:sldMkLst>
        <pc:spChg chg="mod">
          <ac:chgData name="江畑　慎吾" userId="0aee97a0-414c-4e50-a4a2-142ee145ebc1" providerId="ADAL" clId="{9E78E795-DD82-4547-97AC-E0AC0FA4620A}" dt="2024-02-10T14:20:55.556" v="98" actId="403"/>
          <ac:spMkLst>
            <pc:docMk/>
            <pc:sldMk cId="3572416566" sldId="262"/>
            <ac:spMk id="3" creationId="{50B7129A-835C-256F-0F42-E83EA1CCC157}"/>
          </ac:spMkLst>
        </pc:spChg>
        <pc:picChg chg="mod">
          <ac:chgData name="江畑　慎吾" userId="0aee97a0-414c-4e50-a4a2-142ee145ebc1" providerId="ADAL" clId="{9E78E795-DD82-4547-97AC-E0AC0FA4620A}" dt="2024-02-10T14:20:58.687" v="101" actId="1076"/>
          <ac:picMkLst>
            <pc:docMk/>
            <pc:sldMk cId="3572416566" sldId="262"/>
            <ac:picMk id="1028" creationId="{02A63C8F-A217-3E0A-5CFE-71B8C84D7BD3}"/>
          </ac:picMkLst>
        </pc:picChg>
        <pc:picChg chg="mod">
          <ac:chgData name="江畑　慎吾" userId="0aee97a0-414c-4e50-a4a2-142ee145ebc1" providerId="ADAL" clId="{9E78E795-DD82-4547-97AC-E0AC0FA4620A}" dt="2024-02-10T14:20:57.498" v="100" actId="1076"/>
          <ac:picMkLst>
            <pc:docMk/>
            <pc:sldMk cId="3572416566" sldId="262"/>
            <ac:picMk id="1034" creationId="{81A6FD5E-A5E4-B49A-AE6C-7B35E9AE6DCC}"/>
          </ac:picMkLst>
        </pc:picChg>
      </pc:sldChg>
      <pc:sldChg chg="modSp mod">
        <pc:chgData name="江畑　慎吾" userId="0aee97a0-414c-4e50-a4a2-142ee145ebc1" providerId="ADAL" clId="{9E78E795-DD82-4547-97AC-E0AC0FA4620A}" dt="2024-02-10T14:21:27.685" v="106" actId="1076"/>
        <pc:sldMkLst>
          <pc:docMk/>
          <pc:sldMk cId="577793249" sldId="265"/>
        </pc:sldMkLst>
        <pc:spChg chg="mod">
          <ac:chgData name="江畑　慎吾" userId="0aee97a0-414c-4e50-a4a2-142ee145ebc1" providerId="ADAL" clId="{9E78E795-DD82-4547-97AC-E0AC0FA4620A}" dt="2024-02-10T14:21:21.042" v="104" actId="1076"/>
          <ac:spMkLst>
            <pc:docMk/>
            <pc:sldMk cId="577793249" sldId="265"/>
            <ac:spMk id="2" creationId="{E1F15AC4-B2D4-1FB8-064C-BF1BA0970254}"/>
          </ac:spMkLst>
        </pc:spChg>
        <pc:spChg chg="mod">
          <ac:chgData name="江畑　慎吾" userId="0aee97a0-414c-4e50-a4a2-142ee145ebc1" providerId="ADAL" clId="{9E78E795-DD82-4547-97AC-E0AC0FA4620A}" dt="2024-02-10T14:21:27.685" v="106" actId="1076"/>
          <ac:spMkLst>
            <pc:docMk/>
            <pc:sldMk cId="577793249" sldId="265"/>
            <ac:spMk id="3" creationId="{4AD0C259-DB38-627B-9E66-1C2DD1823C35}"/>
          </ac:spMkLst>
        </pc:spChg>
      </pc:sldChg>
      <pc:sldChg chg="modSp mod">
        <pc:chgData name="江畑　慎吾" userId="0aee97a0-414c-4e50-a4a2-142ee145ebc1" providerId="ADAL" clId="{9E78E795-DD82-4547-97AC-E0AC0FA4620A}" dt="2024-02-10T14:21:46.193" v="113" actId="1076"/>
        <pc:sldMkLst>
          <pc:docMk/>
          <pc:sldMk cId="1856509416" sldId="266"/>
        </pc:sldMkLst>
        <pc:spChg chg="mod">
          <ac:chgData name="江畑　慎吾" userId="0aee97a0-414c-4e50-a4a2-142ee145ebc1" providerId="ADAL" clId="{9E78E795-DD82-4547-97AC-E0AC0FA4620A}" dt="2024-02-10T14:21:36.947" v="110" actId="20577"/>
          <ac:spMkLst>
            <pc:docMk/>
            <pc:sldMk cId="1856509416" sldId="266"/>
            <ac:spMk id="2" creationId="{EDF7D76F-046F-E247-19C9-EF8E878077D1}"/>
          </ac:spMkLst>
        </pc:spChg>
        <pc:spChg chg="mod">
          <ac:chgData name="江畑　慎吾" userId="0aee97a0-414c-4e50-a4a2-142ee145ebc1" providerId="ADAL" clId="{9E78E795-DD82-4547-97AC-E0AC0FA4620A}" dt="2024-02-10T14:21:44.769" v="112" actId="1076"/>
          <ac:spMkLst>
            <pc:docMk/>
            <pc:sldMk cId="1856509416" sldId="266"/>
            <ac:spMk id="3" creationId="{86E02C19-BB7B-AA59-FFE5-1C7A01E821C0}"/>
          </ac:spMkLst>
        </pc:spChg>
        <pc:picChg chg="mod">
          <ac:chgData name="江畑　慎吾" userId="0aee97a0-414c-4e50-a4a2-142ee145ebc1" providerId="ADAL" clId="{9E78E795-DD82-4547-97AC-E0AC0FA4620A}" dt="2024-02-10T14:21:46.193" v="113" actId="1076"/>
          <ac:picMkLst>
            <pc:docMk/>
            <pc:sldMk cId="1856509416" sldId="266"/>
            <ac:picMk id="4" creationId="{EB2C065C-C360-1C32-0868-95B9CCA4DD9F}"/>
          </ac:picMkLst>
        </pc:picChg>
      </pc:sldChg>
      <pc:sldChg chg="modSp mod">
        <pc:chgData name="江畑　慎吾" userId="0aee97a0-414c-4e50-a4a2-142ee145ebc1" providerId="ADAL" clId="{9E78E795-DD82-4547-97AC-E0AC0FA4620A}" dt="2024-02-10T14:18:56.126" v="49" actId="1076"/>
        <pc:sldMkLst>
          <pc:docMk/>
          <pc:sldMk cId="255956151" sldId="267"/>
        </pc:sldMkLst>
        <pc:spChg chg="mod">
          <ac:chgData name="江畑　慎吾" userId="0aee97a0-414c-4e50-a4a2-142ee145ebc1" providerId="ADAL" clId="{9E78E795-DD82-4547-97AC-E0AC0FA4620A}" dt="2024-02-10T14:18:27.420" v="33" actId="403"/>
          <ac:spMkLst>
            <pc:docMk/>
            <pc:sldMk cId="255956151" sldId="267"/>
            <ac:spMk id="2" creationId="{D730996C-14DA-5AB9-B579-AB62A14194AB}"/>
          </ac:spMkLst>
        </pc:spChg>
        <pc:spChg chg="mod">
          <ac:chgData name="江畑　慎吾" userId="0aee97a0-414c-4e50-a4a2-142ee145ebc1" providerId="ADAL" clId="{9E78E795-DD82-4547-97AC-E0AC0FA4620A}" dt="2024-02-10T14:18:54.784" v="48" actId="1076"/>
          <ac:spMkLst>
            <pc:docMk/>
            <pc:sldMk cId="255956151" sldId="267"/>
            <ac:spMk id="3" creationId="{18C83AB9-A068-72E3-954E-02E295826656}"/>
          </ac:spMkLst>
        </pc:spChg>
        <pc:picChg chg="mod">
          <ac:chgData name="江畑　慎吾" userId="0aee97a0-414c-4e50-a4a2-142ee145ebc1" providerId="ADAL" clId="{9E78E795-DD82-4547-97AC-E0AC0FA4620A}" dt="2024-02-10T14:18:56.126" v="49" actId="1076"/>
          <ac:picMkLst>
            <pc:docMk/>
            <pc:sldMk cId="255956151" sldId="267"/>
            <ac:picMk id="6146" creationId="{BA58C5E8-7826-988E-7B59-39DC8B4EDBAB}"/>
          </ac:picMkLst>
        </pc:picChg>
      </pc:sldChg>
      <pc:sldChg chg="modSp mod">
        <pc:chgData name="江畑　慎吾" userId="0aee97a0-414c-4e50-a4a2-142ee145ebc1" providerId="ADAL" clId="{9E78E795-DD82-4547-97AC-E0AC0FA4620A}" dt="2024-02-10T14:19:50.586" v="75" actId="1076"/>
        <pc:sldMkLst>
          <pc:docMk/>
          <pc:sldMk cId="3821981490" sldId="268"/>
        </pc:sldMkLst>
        <pc:spChg chg="mod">
          <ac:chgData name="江畑　慎吾" userId="0aee97a0-414c-4e50-a4a2-142ee145ebc1" providerId="ADAL" clId="{9E78E795-DD82-4547-97AC-E0AC0FA4620A}" dt="2024-02-10T14:19:34.107" v="65" actId="1076"/>
          <ac:spMkLst>
            <pc:docMk/>
            <pc:sldMk cId="3821981490" sldId="268"/>
            <ac:spMk id="2" creationId="{39F0E8BF-1D14-44E4-4675-24538505DFEA}"/>
          </ac:spMkLst>
        </pc:spChg>
        <pc:spChg chg="mod">
          <ac:chgData name="江畑　慎吾" userId="0aee97a0-414c-4e50-a4a2-142ee145ebc1" providerId="ADAL" clId="{9E78E795-DD82-4547-97AC-E0AC0FA4620A}" dt="2024-02-10T14:19:50.586" v="75" actId="1076"/>
          <ac:spMkLst>
            <pc:docMk/>
            <pc:sldMk cId="3821981490" sldId="268"/>
            <ac:spMk id="3" creationId="{AD707305-0CC6-624E-DF75-321DA3908EE9}"/>
          </ac:spMkLst>
        </pc:spChg>
      </pc:sldChg>
      <pc:sldChg chg="modSp mod">
        <pc:chgData name="江畑　慎吾" userId="0aee97a0-414c-4e50-a4a2-142ee145ebc1" providerId="ADAL" clId="{9E78E795-DD82-4547-97AC-E0AC0FA4620A}" dt="2024-02-10T14:20:07.794" v="81" actId="1076"/>
        <pc:sldMkLst>
          <pc:docMk/>
          <pc:sldMk cId="1171176085" sldId="269"/>
        </pc:sldMkLst>
        <pc:spChg chg="mod">
          <ac:chgData name="江畑　慎吾" userId="0aee97a0-414c-4e50-a4a2-142ee145ebc1" providerId="ADAL" clId="{9E78E795-DD82-4547-97AC-E0AC0FA4620A}" dt="2024-02-10T14:20:03.787" v="78" actId="1076"/>
          <ac:spMkLst>
            <pc:docMk/>
            <pc:sldMk cId="1171176085" sldId="269"/>
            <ac:spMk id="3" creationId="{3BC232BC-12E5-D881-AE82-5F1D3F1B274F}"/>
          </ac:spMkLst>
        </pc:spChg>
        <pc:picChg chg="mod">
          <ac:chgData name="江畑　慎吾" userId="0aee97a0-414c-4e50-a4a2-142ee145ebc1" providerId="ADAL" clId="{9E78E795-DD82-4547-97AC-E0AC0FA4620A}" dt="2024-02-10T14:20:07.794" v="81" actId="1076"/>
          <ac:picMkLst>
            <pc:docMk/>
            <pc:sldMk cId="1171176085" sldId="269"/>
            <ac:picMk id="4098" creationId="{9E17EAEB-428F-3D91-C746-2CCA645C93F3}"/>
          </ac:picMkLst>
        </pc:picChg>
      </pc:sldChg>
      <pc:sldChg chg="modSp mod">
        <pc:chgData name="江畑　慎吾" userId="0aee97a0-414c-4e50-a4a2-142ee145ebc1" providerId="ADAL" clId="{9E78E795-DD82-4547-97AC-E0AC0FA4620A}" dt="2024-02-10T14:20:31.013" v="91" actId="1076"/>
        <pc:sldMkLst>
          <pc:docMk/>
          <pc:sldMk cId="1549890140" sldId="271"/>
        </pc:sldMkLst>
        <pc:spChg chg="mod">
          <ac:chgData name="江畑　慎吾" userId="0aee97a0-414c-4e50-a4a2-142ee145ebc1" providerId="ADAL" clId="{9E78E795-DD82-4547-97AC-E0AC0FA4620A}" dt="2024-02-10T14:20:21.278" v="87" actId="20577"/>
          <ac:spMkLst>
            <pc:docMk/>
            <pc:sldMk cId="1549890140" sldId="271"/>
            <ac:spMk id="2" creationId="{EDF7D76F-046F-E247-19C9-EF8E878077D1}"/>
          </ac:spMkLst>
        </pc:spChg>
        <pc:spChg chg="mod">
          <ac:chgData name="江畑　慎吾" userId="0aee97a0-414c-4e50-a4a2-142ee145ebc1" providerId="ADAL" clId="{9E78E795-DD82-4547-97AC-E0AC0FA4620A}" dt="2024-02-10T14:20:29.638" v="90" actId="1076"/>
          <ac:spMkLst>
            <pc:docMk/>
            <pc:sldMk cId="1549890140" sldId="271"/>
            <ac:spMk id="3" creationId="{86E02C19-BB7B-AA59-FFE5-1C7A01E821C0}"/>
          </ac:spMkLst>
        </pc:spChg>
        <pc:picChg chg="mod">
          <ac:chgData name="江畑　慎吾" userId="0aee97a0-414c-4e50-a4a2-142ee145ebc1" providerId="ADAL" clId="{9E78E795-DD82-4547-97AC-E0AC0FA4620A}" dt="2024-02-10T14:20:31.013" v="91" actId="1076"/>
          <ac:picMkLst>
            <pc:docMk/>
            <pc:sldMk cId="1549890140" sldId="271"/>
            <ac:picMk id="5122" creationId="{AC1626ED-33FC-E424-20E2-F351D8008A46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2F39F75-3882-A8C1-B2F1-6F4AC0538E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DB824E7C-1A81-6C1E-B44A-1926EA056D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6D5261E-6D07-1650-3DF7-E1524D72E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51A21-8D2B-4F54-81AB-17C1395DFAA9}" type="datetimeFigureOut">
              <a:rPr kumimoji="1" lang="ja-JP" altLang="en-US" smtClean="0"/>
              <a:t>2024/3/8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E3BE1E0-AED5-164C-A214-6A0D57DDD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7D8A2CA-09F8-57DB-D45F-F95609002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AB94F-3EA2-4018-B4CD-80A89AE2B40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3522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FC90426-1738-4558-A761-93AF23C80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2B654840-2663-6A91-431A-EC47E511B9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BCC89E9-53ED-4172-7F9A-B1DC53E8D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51A21-8D2B-4F54-81AB-17C1395DFAA9}" type="datetimeFigureOut">
              <a:rPr kumimoji="1" lang="ja-JP" altLang="en-US" smtClean="0"/>
              <a:t>2024/3/8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0A91F0D-9C7A-F1A3-4EAA-8437F6F09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6A38C48-910F-3279-B603-435582F01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AB94F-3EA2-4018-B4CD-80A89AE2B40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0831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16AFE030-DD61-5FBC-7762-0E4AF30903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A7C5816E-64B3-6A0E-E092-C9AB79878D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7874404-482A-A201-5E1C-865C8F1E5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51A21-8D2B-4F54-81AB-17C1395DFAA9}" type="datetimeFigureOut">
              <a:rPr kumimoji="1" lang="ja-JP" altLang="en-US" smtClean="0"/>
              <a:t>2024/3/8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EEA0D4C-9104-8A63-DFAF-C575B7C66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6EA3F00-C5A4-D1A6-C161-5DBCC8D5A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AB94F-3EA2-4018-B4CD-80A89AE2B40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9470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6DC005F-D90A-BAB3-457A-F9B287660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A6A354A-DD6F-D0A3-B6C6-D6A5CE6925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9BE864E-D459-00B9-24A3-B4EC9C530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51A21-8D2B-4F54-81AB-17C1395DFAA9}" type="datetimeFigureOut">
              <a:rPr kumimoji="1" lang="ja-JP" altLang="en-US" smtClean="0"/>
              <a:t>2024/3/8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C25296F-35D9-9DEB-73DF-65E7A1AD7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48E4921-0A68-4EDB-2881-C9DC0D7F9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AB94F-3EA2-4018-B4CD-80A89AE2B40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3015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20203FA-6B56-51CA-3684-AE7F2A708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5E3A2CF-DE93-1F56-91B4-28F88C732B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90A7148-0A66-A05A-ABCB-8AC9DAC2C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51A21-8D2B-4F54-81AB-17C1395DFAA9}" type="datetimeFigureOut">
              <a:rPr kumimoji="1" lang="ja-JP" altLang="en-US" smtClean="0"/>
              <a:t>2024/3/8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805B1C2-56ED-7D18-B703-2354DF578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1435074-3315-42D8-91B9-9F33CB022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AB94F-3EA2-4018-B4CD-80A89AE2B40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057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57D3F74-F09E-D3DC-DB14-DBA5B77DC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8636A89-B444-0682-93F2-1D8F98A054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EA8C321A-A387-A3C8-1E55-1B47C401CF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D6EA52E-47A4-7837-E9E0-C914ABAD1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51A21-8D2B-4F54-81AB-17C1395DFAA9}" type="datetimeFigureOut">
              <a:rPr kumimoji="1" lang="ja-JP" altLang="en-US" smtClean="0"/>
              <a:t>2024/3/8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2194E53-865C-081A-97C7-9442C8FED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5DBCDF7-C8A3-B310-6B2E-BADE4DA5E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AB94F-3EA2-4018-B4CD-80A89AE2B40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3020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0989CD3-8157-E326-4408-70BFD59AC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EFF3C90-959F-29C7-2CBF-20A8BB871C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7816699B-F48F-E2A7-44C0-D6AA841CBC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F0E4F0CD-27AA-3E64-8B68-69D49640B8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37D4CD9C-31FD-77B3-4CD4-BE9429019C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F9E62540-AE26-D7F8-418F-D182DCA25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51A21-8D2B-4F54-81AB-17C1395DFAA9}" type="datetimeFigureOut">
              <a:rPr kumimoji="1" lang="ja-JP" altLang="en-US" smtClean="0"/>
              <a:t>2024/3/8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5053EAF1-B44A-92B3-9004-8CA1819BB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5127C0B1-6AE7-163F-8775-BBCC52AAD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AB94F-3EA2-4018-B4CD-80A89AE2B40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2305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E8DE08F-F9D6-D44A-57F6-839EA80CD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DE62B24C-318F-668E-CB79-194FC0CAE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51A21-8D2B-4F54-81AB-17C1395DFAA9}" type="datetimeFigureOut">
              <a:rPr kumimoji="1" lang="ja-JP" altLang="en-US" smtClean="0"/>
              <a:t>2024/3/8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2CD8C2A8-B870-21EC-E422-5C8220DEF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4B57A2ED-517B-D8F6-E2A8-0863186A5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AB94F-3EA2-4018-B4CD-80A89AE2B40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9628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FD3F04A2-FD9A-1281-02BD-44FAF2515E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51A21-8D2B-4F54-81AB-17C1395DFAA9}" type="datetimeFigureOut">
              <a:rPr kumimoji="1" lang="ja-JP" altLang="en-US" smtClean="0"/>
              <a:t>2024/3/8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88AACE34-D047-C5FD-1790-60A1994B6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2A9894E-F635-C1F1-0A74-B13DB67A4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AB94F-3EA2-4018-B4CD-80A89AE2B40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3235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64507B6-C671-FD5C-E58B-EBC961174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E5F288C-1273-85E9-C4EC-949CA82F4E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BE6F616-6D79-3CB9-6ED6-3BAC5953A3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0376700-3FC6-EF9D-67BD-5459241ED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51A21-8D2B-4F54-81AB-17C1395DFAA9}" type="datetimeFigureOut">
              <a:rPr kumimoji="1" lang="ja-JP" altLang="en-US" smtClean="0"/>
              <a:t>2024/3/8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745DF81-589B-C2B7-C255-11BA8D428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6400CEC-BD22-3510-07DD-3DD2FDE04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AB94F-3EA2-4018-B4CD-80A89AE2B40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3377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573A672-C7CE-67B1-9C70-9667AAC3B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F2CA2BF6-BB88-BFCD-35EC-7D6F759ACC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BADEA138-AD51-4815-16CC-E1255688E9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E1C6066-0737-BFD0-966F-ED7A0AB58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51A21-8D2B-4F54-81AB-17C1395DFAA9}" type="datetimeFigureOut">
              <a:rPr kumimoji="1" lang="ja-JP" altLang="en-US" smtClean="0"/>
              <a:t>2024/3/8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24F59CB-26BD-CBA9-F259-1A49C0280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192CC5D-7C7B-52D8-4D1B-207325999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AB94F-3EA2-4018-B4CD-80A89AE2B40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970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E74E8E70-AFCF-650E-1CA7-C256BDD0E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0BC9A0A-4985-E2F6-D383-522C83C3E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CA26FA9-4AA0-3B73-CFD3-18EA6E02A9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451A21-8D2B-4F54-81AB-17C1395DFAA9}" type="datetimeFigureOut">
              <a:rPr kumimoji="1" lang="ja-JP" altLang="en-US" smtClean="0"/>
              <a:t>2024/3/8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FAC3200-667C-19DF-37DA-E39DC88C7A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D73757A-7930-5D74-9C0F-EE89EAA016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9AB94F-3EA2-4018-B4CD-80A89AE2B40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0251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0FDAC12-7886-A7B6-DB88-9663E91CA6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15589" y="1717098"/>
            <a:ext cx="9144000" cy="2701222"/>
          </a:xfrm>
        </p:spPr>
        <p:txBody>
          <a:bodyPr>
            <a:normAutofit/>
          </a:bodyPr>
          <a:lstStyle/>
          <a:p>
            <a:r>
              <a:rPr lang="ja-JP" altLang="en-US" sz="8000" dirty="0"/>
              <a:t>こころ</a:t>
            </a:r>
            <a:r>
              <a:rPr kumimoji="1" lang="ja-JP" altLang="en-US" sz="8000" dirty="0"/>
              <a:t>のじゅぎょう</a:t>
            </a:r>
            <a:br>
              <a:rPr kumimoji="1" lang="en-US" altLang="ja-JP" sz="9600" dirty="0"/>
            </a:br>
            <a:r>
              <a:rPr kumimoji="1" lang="ja-JP" altLang="en-US" sz="7200" dirty="0"/>
              <a:t>気持ちの伝え方</a:t>
            </a:r>
            <a:endParaRPr kumimoji="1" lang="ja-JP" altLang="en-US" sz="9600" dirty="0"/>
          </a:p>
        </p:txBody>
      </p:sp>
      <p:pic>
        <p:nvPicPr>
          <p:cNvPr id="3" name="Picture 2" descr="清流ミナモ（「清流」環境の保全活動） - 岐阜県公式 ...">
            <a:extLst>
              <a:ext uri="{FF2B5EF4-FFF2-40B4-BE49-F238E27FC236}">
                <a16:creationId xmlns:a16="http://schemas.microsoft.com/office/drawing/2014/main" id="{A17CBCA3-20B6-825A-4BBA-D044C5801B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5668" y="158015"/>
            <a:ext cx="2169459" cy="1998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349FB4E-649B-61FE-A32E-FA342C32EC6D}"/>
              </a:ext>
            </a:extLst>
          </p:cNvPr>
          <p:cNvSpPr txBox="1"/>
          <p:nvPr/>
        </p:nvSpPr>
        <p:spPr>
          <a:xfrm>
            <a:off x="4932485" y="6319760"/>
            <a:ext cx="77239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SOS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の出し方に関する教育①（小学校４～５年生）</a:t>
            </a:r>
          </a:p>
        </p:txBody>
      </p:sp>
    </p:spTree>
    <p:extLst>
      <p:ext uri="{BB962C8B-B14F-4D97-AF65-F5344CB8AC3E}">
        <p14:creationId xmlns:p14="http://schemas.microsoft.com/office/powerpoint/2010/main" val="32258253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0B7129A-835C-256F-0F42-E83EA1CCC1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484" y="279123"/>
            <a:ext cx="11069715" cy="629975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kumimoji="1" lang="ja-JP" altLang="en-US" sz="4400" dirty="0"/>
              <a:t>たんじょう日に買ってもらった</a:t>
            </a:r>
            <a:endParaRPr kumimoji="1" lang="en-US" altLang="ja-JP" sz="4400" dirty="0"/>
          </a:p>
          <a:p>
            <a:pPr marL="0" indent="0">
              <a:buNone/>
            </a:pPr>
            <a:r>
              <a:rPr lang="ja-JP" altLang="en-US" sz="4400" b="1" dirty="0">
                <a:solidFill>
                  <a:srgbClr val="009650"/>
                </a:solidFill>
              </a:rPr>
              <a:t>大事なペン</a:t>
            </a:r>
            <a:r>
              <a:rPr lang="ja-JP" altLang="en-US" sz="4400" dirty="0"/>
              <a:t>を使っていたら、</a:t>
            </a:r>
            <a:endParaRPr lang="en-US" altLang="ja-JP" sz="4400" dirty="0"/>
          </a:p>
          <a:p>
            <a:pPr marL="0" indent="0">
              <a:buNone/>
            </a:pPr>
            <a:r>
              <a:rPr kumimoji="1" lang="ja-JP" altLang="en-US" sz="4400" dirty="0"/>
              <a:t>友だちに</a:t>
            </a:r>
            <a:r>
              <a:rPr lang="ja-JP" altLang="en-US" sz="4400" dirty="0"/>
              <a:t>こう</a:t>
            </a:r>
            <a:r>
              <a:rPr kumimoji="1" lang="ja-JP" altLang="en-US" sz="4400" dirty="0"/>
              <a:t>言われました。</a:t>
            </a:r>
            <a:endParaRPr kumimoji="1" lang="en-US" altLang="ja-JP" sz="4400" dirty="0"/>
          </a:p>
          <a:p>
            <a:pPr marL="0" indent="0">
              <a:buNone/>
            </a:pPr>
            <a:endParaRPr lang="en-US" altLang="ja-JP" sz="4000" dirty="0"/>
          </a:p>
          <a:p>
            <a:pPr marL="0" indent="0">
              <a:buNone/>
            </a:pPr>
            <a:r>
              <a:rPr kumimoji="1" lang="ja-JP" altLang="en-US" sz="4800" b="1" dirty="0">
                <a:solidFill>
                  <a:srgbClr val="0070C0"/>
                </a:solidFill>
              </a:rPr>
              <a:t>「それ、いいね！</a:t>
            </a:r>
            <a:endParaRPr kumimoji="1" lang="en-US" altLang="ja-JP" sz="48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ja-JP" altLang="en-US" sz="4800" b="1" dirty="0">
                <a:solidFill>
                  <a:srgbClr val="0070C0"/>
                </a:solidFill>
              </a:rPr>
              <a:t>　かしてよ、使わせて！</a:t>
            </a:r>
            <a:r>
              <a:rPr kumimoji="1" lang="ja-JP" altLang="en-US" sz="4800" b="1" dirty="0">
                <a:solidFill>
                  <a:srgbClr val="0070C0"/>
                </a:solidFill>
              </a:rPr>
              <a:t>」</a:t>
            </a:r>
            <a:endParaRPr kumimoji="1" lang="en-US" altLang="ja-JP" sz="48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altLang="ja-JP" sz="4000" dirty="0"/>
          </a:p>
          <a:p>
            <a:pPr marL="0" indent="0">
              <a:buNone/>
            </a:pPr>
            <a:r>
              <a:rPr kumimoji="1" lang="ja-JP" altLang="en-US" sz="4400" dirty="0"/>
              <a:t>あなたは、（今は）かしたくありません</a:t>
            </a:r>
            <a:endParaRPr kumimoji="1" lang="en-US" altLang="ja-JP" sz="4400" dirty="0"/>
          </a:p>
          <a:p>
            <a:pPr marL="0" indent="0">
              <a:buNone/>
            </a:pPr>
            <a:r>
              <a:rPr lang="ja-JP" altLang="en-US" sz="4400" dirty="0"/>
              <a:t>何と言いますか？</a:t>
            </a:r>
            <a:endParaRPr kumimoji="1" lang="ja-JP" altLang="en-US" sz="4000" dirty="0"/>
          </a:p>
        </p:txBody>
      </p:sp>
      <p:pic>
        <p:nvPicPr>
          <p:cNvPr id="1028" name="Picture 4" descr="教室で勉強をする子どもたちのイラスト | かわいいフリー素材集 いらすとや">
            <a:extLst>
              <a:ext uri="{FF2B5EF4-FFF2-40B4-BE49-F238E27FC236}">
                <a16:creationId xmlns:a16="http://schemas.microsoft.com/office/drawing/2014/main" id="{02A63C8F-A217-3E0A-5CFE-71B8C84D7B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9350189" y="1748118"/>
            <a:ext cx="2613983" cy="3747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おしゃべりな女性のイラスト | かわいいフリー素材集 いらすとや">
            <a:extLst>
              <a:ext uri="{FF2B5EF4-FFF2-40B4-BE49-F238E27FC236}">
                <a16:creationId xmlns:a16="http://schemas.microsoft.com/office/drawing/2014/main" id="{81A6FD5E-A5E4-B49A-AE6C-7B35E9AE6D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754468" y="1882589"/>
            <a:ext cx="2074347" cy="2185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24165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0B08366-D174-2566-3AF5-10C6D79C5C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81740"/>
            <a:ext cx="10515600" cy="629426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kumimoji="1" lang="ja-JP" altLang="en-US" sz="4000" dirty="0">
                <a:latin typeface="+mn-ea"/>
              </a:rPr>
              <a:t>〇</a:t>
            </a:r>
            <a:r>
              <a:rPr kumimoji="1" lang="ja-JP" altLang="en-US" sz="4000" b="1" dirty="0">
                <a:solidFill>
                  <a:srgbClr val="FF0000"/>
                </a:solidFill>
                <a:latin typeface="+mn-ea"/>
              </a:rPr>
              <a:t>攻撃的</a:t>
            </a:r>
            <a:r>
              <a:rPr kumimoji="1" lang="ja-JP" altLang="en-US" sz="4000" dirty="0">
                <a:latin typeface="+mn-ea"/>
              </a:rPr>
              <a:t>（自分の気持ちが大事）</a:t>
            </a:r>
            <a:endParaRPr kumimoji="1" lang="en-US" altLang="ja-JP" sz="4000" dirty="0">
              <a:latin typeface="+mn-ea"/>
            </a:endParaRPr>
          </a:p>
          <a:p>
            <a:pPr marL="0" indent="0">
              <a:buNone/>
            </a:pPr>
            <a:endParaRPr lang="en-US" altLang="ja-JP" sz="1000" dirty="0">
              <a:latin typeface="+mn-ea"/>
            </a:endParaRPr>
          </a:p>
          <a:p>
            <a:pPr marL="0" indent="0">
              <a:buNone/>
            </a:pPr>
            <a:r>
              <a:rPr lang="ja-JP" altLang="en-US" sz="4000" dirty="0">
                <a:latin typeface="+mn-ea"/>
              </a:rPr>
              <a:t>　いやだね！何でかさなきゃいけないんだ！！</a:t>
            </a:r>
            <a:endParaRPr lang="en-US" altLang="ja-JP" sz="4000" dirty="0">
              <a:latin typeface="+mn-ea"/>
            </a:endParaRPr>
          </a:p>
          <a:p>
            <a:pPr marL="0" indent="0">
              <a:buNone/>
            </a:pPr>
            <a:endParaRPr lang="en-US" altLang="ja-JP" sz="1000" dirty="0">
              <a:latin typeface="+mn-ea"/>
            </a:endParaRPr>
          </a:p>
          <a:p>
            <a:pPr marL="0" indent="0">
              <a:buNone/>
            </a:pPr>
            <a:r>
              <a:rPr kumimoji="1" lang="ja-JP" altLang="en-US" sz="4000" dirty="0">
                <a:latin typeface="+mn-ea"/>
              </a:rPr>
              <a:t>〇</a:t>
            </a:r>
            <a:r>
              <a:rPr kumimoji="1" lang="ja-JP" altLang="en-US" sz="4000" b="1" dirty="0">
                <a:solidFill>
                  <a:srgbClr val="0070C0"/>
                </a:solidFill>
                <a:latin typeface="+mn-ea"/>
              </a:rPr>
              <a:t>受け身的</a:t>
            </a:r>
            <a:r>
              <a:rPr kumimoji="1" lang="ja-JP" altLang="en-US" sz="4000" dirty="0">
                <a:latin typeface="+mn-ea"/>
              </a:rPr>
              <a:t>（相手の気持ちが大事）</a:t>
            </a:r>
            <a:endParaRPr kumimoji="1" lang="en-US" altLang="ja-JP" sz="4000" dirty="0">
              <a:latin typeface="+mn-ea"/>
            </a:endParaRPr>
          </a:p>
          <a:p>
            <a:pPr marL="0" indent="0">
              <a:buNone/>
            </a:pPr>
            <a:endParaRPr lang="en-US" altLang="ja-JP" sz="1000" dirty="0">
              <a:latin typeface="+mn-ea"/>
            </a:endParaRPr>
          </a:p>
          <a:p>
            <a:pPr marL="0" indent="0">
              <a:buNone/>
            </a:pPr>
            <a:r>
              <a:rPr lang="ja-JP" altLang="en-US" sz="4000" dirty="0">
                <a:latin typeface="+mn-ea"/>
              </a:rPr>
              <a:t>　えーっと</a:t>
            </a:r>
            <a:r>
              <a:rPr lang="en-US" altLang="ja-JP" sz="4000" dirty="0">
                <a:latin typeface="+mn-ea"/>
              </a:rPr>
              <a:t>…</a:t>
            </a:r>
            <a:r>
              <a:rPr lang="ja-JP" altLang="en-US" sz="4000" dirty="0">
                <a:latin typeface="+mn-ea"/>
              </a:rPr>
              <a:t>　いいよ</a:t>
            </a:r>
            <a:r>
              <a:rPr lang="en-US" altLang="ja-JP" sz="4000" dirty="0">
                <a:latin typeface="+mn-ea"/>
              </a:rPr>
              <a:t>…</a:t>
            </a:r>
            <a:r>
              <a:rPr lang="ja-JP" altLang="en-US" sz="4000" dirty="0">
                <a:latin typeface="+mn-ea"/>
              </a:rPr>
              <a:t>。</a:t>
            </a:r>
            <a:endParaRPr lang="en-US" altLang="ja-JP" sz="4000" dirty="0">
              <a:latin typeface="+mn-ea"/>
            </a:endParaRPr>
          </a:p>
          <a:p>
            <a:pPr marL="0" indent="0">
              <a:buNone/>
            </a:pPr>
            <a:endParaRPr lang="en-US" altLang="ja-JP" sz="1000" dirty="0">
              <a:latin typeface="+mn-ea"/>
            </a:endParaRPr>
          </a:p>
          <a:p>
            <a:pPr marL="0" indent="0">
              <a:buNone/>
            </a:pPr>
            <a:r>
              <a:rPr kumimoji="1" lang="ja-JP" altLang="en-US" sz="4000" dirty="0">
                <a:latin typeface="+mn-ea"/>
              </a:rPr>
              <a:t>〇</a:t>
            </a:r>
            <a:r>
              <a:rPr kumimoji="1" lang="ja-JP" altLang="en-US" sz="4000" b="1" dirty="0">
                <a:solidFill>
                  <a:srgbClr val="009650"/>
                </a:solidFill>
                <a:latin typeface="+mn-ea"/>
              </a:rPr>
              <a:t>アサーティブ</a:t>
            </a:r>
            <a:r>
              <a:rPr kumimoji="1" lang="ja-JP" altLang="en-US" sz="4000" dirty="0">
                <a:latin typeface="+mn-ea"/>
              </a:rPr>
              <a:t>（自分も相手も大事）</a:t>
            </a:r>
            <a:endParaRPr kumimoji="1" lang="en-US" altLang="ja-JP" sz="4000" dirty="0">
              <a:latin typeface="+mn-ea"/>
            </a:endParaRPr>
          </a:p>
          <a:p>
            <a:pPr marL="0" indent="0">
              <a:buNone/>
            </a:pPr>
            <a:endParaRPr lang="en-US" altLang="ja-JP" sz="1000" dirty="0">
              <a:latin typeface="+mn-ea"/>
            </a:endParaRPr>
          </a:p>
          <a:p>
            <a:pPr marL="0" indent="0">
              <a:buNone/>
            </a:pPr>
            <a:r>
              <a:rPr lang="ja-JP" altLang="en-US" sz="4000" dirty="0">
                <a:latin typeface="+mn-ea"/>
              </a:rPr>
              <a:t>　悪いけど、大事なペンだから、</a:t>
            </a:r>
            <a:endParaRPr lang="en-US" altLang="ja-JP" sz="4000" dirty="0">
              <a:latin typeface="+mn-ea"/>
            </a:endParaRPr>
          </a:p>
          <a:p>
            <a:pPr marL="0" indent="0">
              <a:buNone/>
            </a:pPr>
            <a:r>
              <a:rPr lang="ja-JP" altLang="en-US" sz="4000" dirty="0">
                <a:latin typeface="+mn-ea"/>
              </a:rPr>
              <a:t>　これはかせないんだ。ほかのならいいよ。</a:t>
            </a:r>
            <a:endParaRPr lang="en-US" altLang="ja-JP" sz="40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9977642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E2B3811-2F95-23D0-68C8-1D6D7402B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4000" dirty="0"/>
              <a:t>考えてみましょう。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9A05B0B-9C55-D37B-6264-F37CC63984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326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4000" dirty="0"/>
              <a:t>お昼休みに委員会の</a:t>
            </a:r>
            <a:endParaRPr kumimoji="1" lang="en-US" altLang="ja-JP" sz="4000" dirty="0"/>
          </a:p>
          <a:p>
            <a:pPr marL="0" indent="0">
              <a:buNone/>
            </a:pPr>
            <a:r>
              <a:rPr lang="ja-JP" altLang="en-US" sz="4000" dirty="0"/>
              <a:t>話し合いがあったのに、</a:t>
            </a:r>
            <a:endParaRPr lang="en-US" altLang="ja-JP" sz="4000" dirty="0"/>
          </a:p>
          <a:p>
            <a:pPr marL="0" indent="0">
              <a:buNone/>
            </a:pPr>
            <a:r>
              <a:rPr kumimoji="1" lang="ja-JP" altLang="en-US" sz="4000" dirty="0"/>
              <a:t>一人の子が忘れて</a:t>
            </a:r>
            <a:endParaRPr kumimoji="1" lang="en-US" altLang="ja-JP" sz="4000" dirty="0"/>
          </a:p>
          <a:p>
            <a:pPr marL="0" indent="0">
              <a:buNone/>
            </a:pPr>
            <a:r>
              <a:rPr lang="ja-JP" altLang="en-US" sz="4000" dirty="0"/>
              <a:t>外に遊びに行ってしまいました。</a:t>
            </a:r>
            <a:endParaRPr lang="en-US" altLang="ja-JP" sz="4000" dirty="0"/>
          </a:p>
          <a:p>
            <a:pPr marL="0" indent="0">
              <a:buNone/>
            </a:pPr>
            <a:endParaRPr kumimoji="1" lang="en-US" altLang="ja-JP" sz="4000" dirty="0"/>
          </a:p>
          <a:p>
            <a:pPr marL="0" indent="0">
              <a:buNone/>
            </a:pPr>
            <a:r>
              <a:rPr lang="ja-JP" altLang="en-US" sz="4000" dirty="0"/>
              <a:t>終わりごろにやっと来たその子に</a:t>
            </a:r>
            <a:endParaRPr lang="en-US" altLang="ja-JP" sz="4000" dirty="0"/>
          </a:p>
          <a:p>
            <a:pPr marL="0" indent="0">
              <a:buNone/>
            </a:pPr>
            <a:r>
              <a:rPr kumimoji="1" lang="ja-JP" altLang="en-US" sz="4000" dirty="0"/>
              <a:t>何と言いますか？</a:t>
            </a:r>
          </a:p>
        </p:txBody>
      </p:sp>
      <p:pic>
        <p:nvPicPr>
          <p:cNvPr id="2050" name="Picture 2" descr="鬼ごっこのイラスト | かわいいフリー素材集 いらすとや">
            <a:extLst>
              <a:ext uri="{FF2B5EF4-FFF2-40B4-BE49-F238E27FC236}">
                <a16:creationId xmlns:a16="http://schemas.microsoft.com/office/drawing/2014/main" id="{E9B65611-253E-EF55-A3AF-7BF1A8B3A6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584197" y="3515993"/>
            <a:ext cx="3470940" cy="297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ほっぺを膨らませて怒る子供のイラスト（男の子） | かわいいフリー素材集 いらすとや">
            <a:extLst>
              <a:ext uri="{FF2B5EF4-FFF2-40B4-BE49-F238E27FC236}">
                <a16:creationId xmlns:a16="http://schemas.microsoft.com/office/drawing/2014/main" id="{0CCC816F-A844-4588-EF13-0C2FD63515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36392" y="365676"/>
            <a:ext cx="2153815" cy="2581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82948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0B08366-D174-2566-3AF5-10C6D79C5C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81740"/>
            <a:ext cx="10515600" cy="629426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ja-JP" sz="4000" dirty="0">
                <a:latin typeface="+mn-ea"/>
              </a:rPr>
              <a:t>【</a:t>
            </a:r>
            <a:r>
              <a:rPr lang="ja-JP" altLang="en-US" sz="4000" dirty="0">
                <a:latin typeface="+mn-ea"/>
              </a:rPr>
              <a:t>ワーク②</a:t>
            </a:r>
            <a:r>
              <a:rPr lang="en-US" altLang="ja-JP" sz="4000" dirty="0">
                <a:latin typeface="+mn-ea"/>
              </a:rPr>
              <a:t>】</a:t>
            </a:r>
            <a:endParaRPr kumimoji="1" lang="en-US" altLang="ja-JP" sz="4000" dirty="0">
              <a:latin typeface="+mn-ea"/>
            </a:endParaRPr>
          </a:p>
          <a:p>
            <a:pPr marL="0" indent="0">
              <a:buNone/>
            </a:pPr>
            <a:r>
              <a:rPr kumimoji="1" lang="ja-JP" altLang="en-US" sz="4000" dirty="0">
                <a:latin typeface="+mn-ea"/>
              </a:rPr>
              <a:t>どのように言えばいいでしょうか。</a:t>
            </a:r>
            <a:endParaRPr kumimoji="1" lang="en-US" altLang="ja-JP" sz="4000" dirty="0">
              <a:latin typeface="+mn-ea"/>
            </a:endParaRPr>
          </a:p>
          <a:p>
            <a:pPr marL="0" indent="0">
              <a:buNone/>
            </a:pPr>
            <a:r>
              <a:rPr lang="ja-JP" altLang="en-US" sz="4000" dirty="0">
                <a:latin typeface="+mn-ea"/>
              </a:rPr>
              <a:t>３つの言い方で考えてみましょう。</a:t>
            </a:r>
            <a:endParaRPr kumimoji="1" lang="en-US" altLang="ja-JP" sz="4000" dirty="0">
              <a:latin typeface="+mn-ea"/>
            </a:endParaRPr>
          </a:p>
          <a:p>
            <a:pPr marL="0" indent="0">
              <a:buNone/>
            </a:pPr>
            <a:endParaRPr lang="en-US" altLang="ja-JP" sz="4000" dirty="0">
              <a:latin typeface="+mn-ea"/>
            </a:endParaRPr>
          </a:p>
          <a:p>
            <a:pPr marL="0" indent="0">
              <a:buNone/>
            </a:pPr>
            <a:r>
              <a:rPr kumimoji="1" lang="ja-JP" altLang="en-US" sz="4000" dirty="0">
                <a:latin typeface="+mn-ea"/>
              </a:rPr>
              <a:t>〇</a:t>
            </a:r>
            <a:r>
              <a:rPr kumimoji="1" lang="ja-JP" altLang="en-US" sz="4000" b="1" dirty="0">
                <a:solidFill>
                  <a:srgbClr val="FF0000"/>
                </a:solidFill>
                <a:latin typeface="+mn-ea"/>
              </a:rPr>
              <a:t>攻撃的</a:t>
            </a:r>
            <a:r>
              <a:rPr kumimoji="1" lang="ja-JP" altLang="en-US" sz="4000" dirty="0">
                <a:latin typeface="+mn-ea"/>
              </a:rPr>
              <a:t>（自分の気持ちが大事）</a:t>
            </a:r>
            <a:r>
              <a:rPr lang="ja-JP" altLang="en-US" sz="4000" dirty="0">
                <a:latin typeface="+mn-ea"/>
              </a:rPr>
              <a:t>に言うと</a:t>
            </a:r>
            <a:r>
              <a:rPr lang="en-US" altLang="ja-JP" sz="4000" dirty="0">
                <a:latin typeface="+mn-ea"/>
              </a:rPr>
              <a:t>…</a:t>
            </a:r>
            <a:endParaRPr lang="en-US" altLang="ja-JP" sz="1000" dirty="0">
              <a:latin typeface="+mn-ea"/>
            </a:endParaRPr>
          </a:p>
          <a:p>
            <a:pPr marL="0" indent="0">
              <a:buNone/>
            </a:pPr>
            <a:endParaRPr kumimoji="1" lang="en-US" altLang="ja-JP" sz="4000" dirty="0">
              <a:latin typeface="+mn-ea"/>
            </a:endParaRPr>
          </a:p>
          <a:p>
            <a:pPr marL="0" indent="0">
              <a:buNone/>
            </a:pPr>
            <a:r>
              <a:rPr kumimoji="1" lang="ja-JP" altLang="en-US" sz="4000" dirty="0">
                <a:latin typeface="+mn-ea"/>
              </a:rPr>
              <a:t>〇</a:t>
            </a:r>
            <a:r>
              <a:rPr kumimoji="1" lang="ja-JP" altLang="en-US" sz="4000" b="1" dirty="0">
                <a:solidFill>
                  <a:srgbClr val="0070C0"/>
                </a:solidFill>
                <a:latin typeface="+mn-ea"/>
              </a:rPr>
              <a:t>受け身的</a:t>
            </a:r>
            <a:r>
              <a:rPr kumimoji="1" lang="ja-JP" altLang="en-US" sz="4000" dirty="0">
                <a:latin typeface="+mn-ea"/>
              </a:rPr>
              <a:t>（相手の気持ちが大事）に言うと</a:t>
            </a:r>
            <a:r>
              <a:rPr kumimoji="1" lang="en-US" altLang="ja-JP" sz="4000" dirty="0">
                <a:latin typeface="+mn-ea"/>
              </a:rPr>
              <a:t>…</a:t>
            </a:r>
            <a:endParaRPr lang="en-US" altLang="ja-JP" sz="1000" dirty="0">
              <a:latin typeface="+mn-ea"/>
            </a:endParaRPr>
          </a:p>
          <a:p>
            <a:pPr marL="0" indent="0">
              <a:buNone/>
            </a:pPr>
            <a:endParaRPr kumimoji="1" lang="en-US" altLang="ja-JP" sz="4000" dirty="0">
              <a:latin typeface="+mn-ea"/>
            </a:endParaRPr>
          </a:p>
          <a:p>
            <a:pPr marL="0" indent="0">
              <a:buNone/>
            </a:pPr>
            <a:r>
              <a:rPr kumimoji="1" lang="ja-JP" altLang="en-US" sz="4000" dirty="0">
                <a:latin typeface="+mn-ea"/>
              </a:rPr>
              <a:t>〇</a:t>
            </a:r>
            <a:r>
              <a:rPr kumimoji="1" lang="ja-JP" altLang="en-US" sz="4000" b="1" dirty="0">
                <a:solidFill>
                  <a:srgbClr val="009650"/>
                </a:solidFill>
                <a:latin typeface="+mn-ea"/>
              </a:rPr>
              <a:t>アサーティブ</a:t>
            </a:r>
            <a:r>
              <a:rPr kumimoji="1" lang="ja-JP" altLang="en-US" sz="4000" dirty="0">
                <a:latin typeface="+mn-ea"/>
              </a:rPr>
              <a:t>（自分も相手も大事）に言うと</a:t>
            </a:r>
            <a:r>
              <a:rPr kumimoji="1" lang="en-US" altLang="ja-JP" sz="4000" dirty="0">
                <a:latin typeface="+mn-ea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1299168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1F15AC4-B2D4-1FB8-064C-BF1BA0970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49972"/>
            <a:ext cx="10515600" cy="1325563"/>
          </a:xfrm>
        </p:spPr>
        <p:txBody>
          <a:bodyPr>
            <a:normAutofit/>
          </a:bodyPr>
          <a:lstStyle/>
          <a:p>
            <a:r>
              <a:rPr kumimoji="1" lang="ja-JP" altLang="en-US" sz="4800" dirty="0"/>
              <a:t>グループで発表し合ってみよう。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AD0C259-DB38-627B-9E66-1C2DD1823C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9234" y="1948236"/>
            <a:ext cx="11075633" cy="29615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4000" dirty="0">
                <a:latin typeface="+mn-ea"/>
              </a:rPr>
              <a:t>〇</a:t>
            </a:r>
            <a:r>
              <a:rPr lang="ja-JP" altLang="en-US" sz="4000" dirty="0">
                <a:latin typeface="+mn-ea"/>
              </a:rPr>
              <a:t>３</a:t>
            </a:r>
            <a:r>
              <a:rPr kumimoji="1" lang="ja-JP" altLang="en-US" sz="4000" dirty="0">
                <a:latin typeface="+mn-ea"/>
              </a:rPr>
              <a:t>つの伝え方、</a:t>
            </a:r>
            <a:endParaRPr kumimoji="1" lang="en-US" altLang="ja-JP" sz="4000" dirty="0">
              <a:latin typeface="+mn-ea"/>
            </a:endParaRPr>
          </a:p>
          <a:p>
            <a:pPr marL="0" indent="0">
              <a:buNone/>
            </a:pPr>
            <a:r>
              <a:rPr lang="ja-JP" altLang="en-US" sz="4000" dirty="0">
                <a:latin typeface="+mn-ea"/>
              </a:rPr>
              <a:t>　</a:t>
            </a:r>
            <a:r>
              <a:rPr kumimoji="1" lang="ja-JP" altLang="en-US" sz="4000" dirty="0">
                <a:latin typeface="+mn-ea"/>
              </a:rPr>
              <a:t>それぞれどんな言い方がありますか？</a:t>
            </a:r>
            <a:endParaRPr kumimoji="1" lang="en-US" altLang="ja-JP" sz="4000" dirty="0">
              <a:latin typeface="+mn-ea"/>
            </a:endParaRPr>
          </a:p>
          <a:p>
            <a:pPr marL="0" indent="0">
              <a:buNone/>
            </a:pPr>
            <a:endParaRPr lang="en-US" altLang="ja-JP" sz="4000" dirty="0">
              <a:latin typeface="+mn-ea"/>
            </a:endParaRPr>
          </a:p>
          <a:p>
            <a:pPr marL="0" indent="0">
              <a:buNone/>
            </a:pPr>
            <a:r>
              <a:rPr kumimoji="1" lang="ja-JP" altLang="en-US" sz="4000" dirty="0">
                <a:latin typeface="+mn-ea"/>
              </a:rPr>
              <a:t>〇言われた相手はどんな気持ちになるでしょうか？</a:t>
            </a:r>
            <a:endParaRPr kumimoji="1" lang="en-US" altLang="ja-JP" sz="40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5777932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DF7D76F-046F-E247-19C9-EF8E87807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6811" y="257548"/>
            <a:ext cx="10515600" cy="1325563"/>
          </a:xfrm>
        </p:spPr>
        <p:txBody>
          <a:bodyPr>
            <a:normAutofit/>
          </a:bodyPr>
          <a:lstStyle/>
          <a:p>
            <a:r>
              <a:rPr kumimoji="1" lang="ja-JP" altLang="en-US" sz="4800" b="1" dirty="0">
                <a:solidFill>
                  <a:srgbClr val="009650"/>
                </a:solidFill>
              </a:rPr>
              <a:t>アサーティブ</a:t>
            </a:r>
            <a:r>
              <a:rPr kumimoji="1" lang="ja-JP" altLang="en-US" sz="4800" dirty="0"/>
              <a:t>な伝え方を身につけましょう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6E02C19-BB7B-AA59-FFE5-1C7A01E821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341" y="1870449"/>
            <a:ext cx="11524130" cy="23339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4400" dirty="0">
                <a:latin typeface="+mn-ea"/>
              </a:rPr>
              <a:t>自分のことばかり考えない  （自分◎、相手△）</a:t>
            </a:r>
            <a:endParaRPr kumimoji="1" lang="en-US" altLang="ja-JP" sz="4400" dirty="0">
              <a:latin typeface="+mn-ea"/>
            </a:endParaRPr>
          </a:p>
          <a:p>
            <a:pPr marL="0" indent="0">
              <a:buNone/>
            </a:pPr>
            <a:r>
              <a:rPr lang="ja-JP" altLang="en-US" sz="4400" dirty="0">
                <a:latin typeface="+mn-ea"/>
              </a:rPr>
              <a:t>相手のことばかり気にしない（自分△、相手◎）</a:t>
            </a:r>
            <a:endParaRPr lang="en-US" altLang="ja-JP" sz="4400" dirty="0">
              <a:latin typeface="+mn-ea"/>
            </a:endParaRPr>
          </a:p>
          <a:p>
            <a:pPr marL="0" indent="0">
              <a:buNone/>
            </a:pPr>
            <a:r>
              <a:rPr lang="ja-JP" altLang="en-US" sz="4400" b="1" dirty="0">
                <a:solidFill>
                  <a:srgbClr val="FF0000"/>
                </a:solidFill>
                <a:latin typeface="+mn-ea"/>
              </a:rPr>
              <a:t>どちら</a:t>
            </a:r>
            <a:r>
              <a:rPr kumimoji="1" lang="ja-JP" altLang="en-US" sz="4400" b="1" dirty="0">
                <a:solidFill>
                  <a:srgbClr val="FF0000"/>
                </a:solidFill>
                <a:latin typeface="+mn-ea"/>
              </a:rPr>
              <a:t>も大切にする伝え方  （自分〇、相手〇）</a:t>
            </a:r>
            <a:endParaRPr kumimoji="1" lang="ja-JP" altLang="en-US" sz="4400" dirty="0">
              <a:latin typeface="+mn-ea"/>
            </a:endParaRPr>
          </a:p>
        </p:txBody>
      </p:sp>
      <p:pic>
        <p:nvPicPr>
          <p:cNvPr id="4" name="Picture 2" descr="話し合う子供たちのイラスト | かわいいフリー素材集 いらすとや">
            <a:extLst>
              <a:ext uri="{FF2B5EF4-FFF2-40B4-BE49-F238E27FC236}">
                <a16:creationId xmlns:a16="http://schemas.microsoft.com/office/drawing/2014/main" id="{EB2C065C-C360-1C32-0868-95B9CCA4DD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721" y="3801035"/>
            <a:ext cx="4805779" cy="332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65094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730996C-14DA-5AB9-B579-AB62A1419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/>
              <a:t>上手に気持ちを伝えよう。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8C83AB9-A068-72E3-954E-02E2958266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4800" b="1" dirty="0">
                <a:solidFill>
                  <a:srgbClr val="FF0000"/>
                </a:solidFill>
                <a:latin typeface="+mn-ea"/>
              </a:rPr>
              <a:t>わたしメッセージ</a:t>
            </a:r>
            <a:r>
              <a:rPr kumimoji="1" lang="ja-JP" altLang="en-US" sz="4000" dirty="0">
                <a:latin typeface="+mn-ea"/>
              </a:rPr>
              <a:t>と、</a:t>
            </a:r>
            <a:endParaRPr kumimoji="1" lang="en-US" altLang="ja-JP" sz="4000" dirty="0">
              <a:latin typeface="+mn-ea"/>
            </a:endParaRPr>
          </a:p>
          <a:p>
            <a:pPr marL="0" indent="0">
              <a:buNone/>
            </a:pPr>
            <a:r>
              <a:rPr lang="ja-JP" altLang="en-US" sz="5400" b="1" dirty="0">
                <a:solidFill>
                  <a:srgbClr val="009650"/>
                </a:solidFill>
                <a:latin typeface="+mn-ea"/>
              </a:rPr>
              <a:t>アサーティブな伝え方</a:t>
            </a:r>
            <a:endParaRPr lang="en-US" altLang="ja-JP" sz="5400" dirty="0">
              <a:latin typeface="+mn-ea"/>
            </a:endParaRPr>
          </a:p>
          <a:p>
            <a:pPr marL="0" indent="0">
              <a:buNone/>
            </a:pPr>
            <a:endParaRPr kumimoji="1" lang="en-US" altLang="ja-JP" sz="4000" dirty="0">
              <a:latin typeface="+mn-ea"/>
            </a:endParaRPr>
          </a:p>
          <a:p>
            <a:pPr marL="0" indent="0">
              <a:buNone/>
            </a:pPr>
            <a:r>
              <a:rPr lang="ja-JP" altLang="en-US" sz="4400" dirty="0">
                <a:latin typeface="+mn-ea"/>
              </a:rPr>
              <a:t>自分と相手を大事にした</a:t>
            </a:r>
            <a:endParaRPr lang="en-US" altLang="ja-JP" sz="4400" dirty="0">
              <a:latin typeface="+mn-ea"/>
            </a:endParaRPr>
          </a:p>
          <a:p>
            <a:pPr marL="0" indent="0">
              <a:buNone/>
            </a:pPr>
            <a:r>
              <a:rPr kumimoji="1" lang="ja-JP" altLang="en-US" sz="4400" dirty="0">
                <a:latin typeface="+mn-ea"/>
              </a:rPr>
              <a:t>伝え方を意識していきましょう！</a:t>
            </a:r>
          </a:p>
        </p:txBody>
      </p:sp>
      <p:pic>
        <p:nvPicPr>
          <p:cNvPr id="7170" name="Picture 2" descr="ブレインストーミング・会議のイラスト | かわいいフリー素材集 いらすとや">
            <a:extLst>
              <a:ext uri="{FF2B5EF4-FFF2-40B4-BE49-F238E27FC236}">
                <a16:creationId xmlns:a16="http://schemas.microsoft.com/office/drawing/2014/main" id="{8135EDA7-F6A2-1EC7-12D3-0E46CF7383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494" y="1604682"/>
            <a:ext cx="4251490" cy="3846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04912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529E817-2007-34F2-6A53-E1E2E75CDB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6975" y="432864"/>
            <a:ext cx="10954305" cy="19876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5400" dirty="0"/>
              <a:t>あなたは、</a:t>
            </a:r>
            <a:r>
              <a:rPr kumimoji="1" lang="ja-JP" altLang="en-US" sz="5400" dirty="0">
                <a:solidFill>
                  <a:srgbClr val="FF0000"/>
                </a:solidFill>
              </a:rPr>
              <a:t>自分の気持ち</a:t>
            </a:r>
            <a:r>
              <a:rPr kumimoji="1" lang="ja-JP" altLang="en-US" sz="5400" dirty="0"/>
              <a:t>を</a:t>
            </a:r>
            <a:endParaRPr kumimoji="1" lang="en-US" altLang="ja-JP" sz="5400" dirty="0"/>
          </a:p>
          <a:p>
            <a:pPr marL="0" indent="0">
              <a:buNone/>
            </a:pPr>
            <a:r>
              <a:rPr lang="ja-JP" altLang="en-US" sz="5400" b="1" dirty="0">
                <a:solidFill>
                  <a:srgbClr val="009650"/>
                </a:solidFill>
              </a:rPr>
              <a:t>相手</a:t>
            </a:r>
            <a:r>
              <a:rPr lang="ja-JP" altLang="en-US" sz="5400" dirty="0"/>
              <a:t>に上手に伝えられますか？</a:t>
            </a:r>
            <a:endParaRPr lang="en-US" altLang="ja-JP" sz="5400" dirty="0"/>
          </a:p>
          <a:p>
            <a:pPr marL="0" indent="0">
              <a:buNone/>
            </a:pPr>
            <a:endParaRPr kumimoji="1" lang="en-US" altLang="ja-JP" sz="4800" dirty="0"/>
          </a:p>
          <a:p>
            <a:pPr marL="0" indent="0">
              <a:buNone/>
            </a:pPr>
            <a:endParaRPr lang="en-US" altLang="ja-JP" sz="4000" dirty="0"/>
          </a:p>
        </p:txBody>
      </p:sp>
      <p:pic>
        <p:nvPicPr>
          <p:cNvPr id="3076" name="Picture 4" descr="おしゃべりな男性のイラスト">
            <a:extLst>
              <a:ext uri="{FF2B5EF4-FFF2-40B4-BE49-F238E27FC236}">
                <a16:creationId xmlns:a16="http://schemas.microsoft.com/office/drawing/2014/main" id="{DEE04443-3320-0FA5-1061-91B688B2D0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877" y="2590800"/>
            <a:ext cx="3704123" cy="3467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9391F1A-E4FF-AEB4-DFF2-B284CD1CF03D}"/>
              </a:ext>
            </a:extLst>
          </p:cNvPr>
          <p:cNvSpPr txBox="1"/>
          <p:nvPr/>
        </p:nvSpPr>
        <p:spPr>
          <a:xfrm>
            <a:off x="1567124" y="2743216"/>
            <a:ext cx="7693417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kumimoji="1" lang="ja-JP" altLang="en-US" sz="6000" dirty="0"/>
              <a:t>あなたはふだん、</a:t>
            </a:r>
            <a:endParaRPr kumimoji="1" lang="en-US" altLang="ja-JP" sz="6000" dirty="0"/>
          </a:p>
          <a:p>
            <a:pPr marL="0" indent="0">
              <a:buNone/>
            </a:pPr>
            <a:r>
              <a:rPr lang="ja-JP" altLang="en-US" sz="6000" dirty="0"/>
              <a:t>どんな伝え方を</a:t>
            </a:r>
            <a:endParaRPr lang="en-US" altLang="ja-JP" sz="6000" dirty="0"/>
          </a:p>
          <a:p>
            <a:pPr marL="0" indent="0">
              <a:buNone/>
            </a:pPr>
            <a:r>
              <a:rPr kumimoji="1" lang="ja-JP" altLang="en-US" sz="6000" dirty="0"/>
              <a:t>しているでしょうか？</a:t>
            </a:r>
            <a:endParaRPr kumimoji="1" lang="ja-JP" altLang="en-US" sz="6600" dirty="0"/>
          </a:p>
        </p:txBody>
      </p:sp>
    </p:spTree>
    <p:extLst>
      <p:ext uri="{BB962C8B-B14F-4D97-AF65-F5344CB8AC3E}">
        <p14:creationId xmlns:p14="http://schemas.microsoft.com/office/powerpoint/2010/main" val="15374135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14EB71A-7216-8A5A-7040-4E580C783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2304" y="116692"/>
            <a:ext cx="6559249" cy="1325563"/>
          </a:xfrm>
        </p:spPr>
        <p:txBody>
          <a:bodyPr>
            <a:normAutofit/>
          </a:bodyPr>
          <a:lstStyle/>
          <a:p>
            <a:r>
              <a:rPr kumimoji="1" lang="ja-JP" altLang="en-US" sz="5400" dirty="0"/>
              <a:t>こんな時、何て言う？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7EFE3C6-9375-9A85-FAB0-63D6351040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894" y="1746449"/>
            <a:ext cx="679898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6000" dirty="0"/>
              <a:t>一人だけ、</a:t>
            </a:r>
            <a:endParaRPr kumimoji="1" lang="en-US" altLang="ja-JP" sz="6000" dirty="0"/>
          </a:p>
          <a:p>
            <a:pPr marL="0" indent="0">
              <a:buNone/>
            </a:pPr>
            <a:r>
              <a:rPr lang="ja-JP" altLang="en-US" sz="6000" dirty="0"/>
              <a:t>そうじをちゃんと</a:t>
            </a:r>
            <a:endParaRPr lang="en-US" altLang="ja-JP" sz="6000" dirty="0"/>
          </a:p>
          <a:p>
            <a:pPr marL="0" indent="0">
              <a:buNone/>
            </a:pPr>
            <a:r>
              <a:rPr lang="ja-JP" altLang="en-US" sz="6000" dirty="0"/>
              <a:t>やっていない子が</a:t>
            </a:r>
            <a:endParaRPr lang="en-US" altLang="ja-JP" sz="6000" dirty="0"/>
          </a:p>
          <a:p>
            <a:pPr marL="0" indent="0">
              <a:buNone/>
            </a:pPr>
            <a:r>
              <a:rPr lang="ja-JP" altLang="en-US" sz="6000" dirty="0"/>
              <a:t>いたら？</a:t>
            </a:r>
            <a:endParaRPr kumimoji="1" lang="ja-JP" altLang="en-US" sz="4000" dirty="0"/>
          </a:p>
        </p:txBody>
      </p:sp>
      <p:pic>
        <p:nvPicPr>
          <p:cNvPr id="3074" name="Picture 2" descr="掃除をしている子供たちのイラスト | かわいいフリー素材集 いらすとや">
            <a:extLst>
              <a:ext uri="{FF2B5EF4-FFF2-40B4-BE49-F238E27FC236}">
                <a16:creationId xmlns:a16="http://schemas.microsoft.com/office/drawing/2014/main" id="{8BA7393F-7C01-AF32-B894-4E9B31D291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5212" y="1024849"/>
            <a:ext cx="32004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楽しそうに走る子供達のイラスト | かわいいフリー素材集 いらすとや">
            <a:extLst>
              <a:ext uri="{FF2B5EF4-FFF2-40B4-BE49-F238E27FC236}">
                <a16:creationId xmlns:a16="http://schemas.microsoft.com/office/drawing/2014/main" id="{57CE8CC7-A3BD-D100-137C-B5A703490B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38"/>
          <a:stretch/>
        </p:blipFill>
        <p:spPr bwMode="auto">
          <a:xfrm>
            <a:off x="5937943" y="3429000"/>
            <a:ext cx="2657643" cy="3039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0DE389E5-0968-3482-7776-3744CF9AABC8}"/>
              </a:ext>
            </a:extLst>
          </p:cNvPr>
          <p:cNvSpPr/>
          <p:nvPr/>
        </p:nvSpPr>
        <p:spPr>
          <a:xfrm>
            <a:off x="8088099" y="5020650"/>
            <a:ext cx="656948" cy="52378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734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730996C-14DA-5AB9-B579-AB62A1419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6000" dirty="0"/>
              <a:t>どうやって上手に伝える？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8C83AB9-A068-72E3-954E-02E2958266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43268"/>
            <a:ext cx="10515600" cy="20645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6000" b="1" dirty="0">
                <a:solidFill>
                  <a:srgbClr val="FF0000"/>
                </a:solidFill>
                <a:latin typeface="+mn-ea"/>
              </a:rPr>
              <a:t>２つのメッセージ</a:t>
            </a:r>
            <a:r>
              <a:rPr kumimoji="1" lang="ja-JP" altLang="en-US" sz="6000" dirty="0">
                <a:latin typeface="+mn-ea"/>
              </a:rPr>
              <a:t>と、</a:t>
            </a:r>
            <a:endParaRPr kumimoji="1" lang="en-US" altLang="ja-JP" sz="6000" dirty="0">
              <a:latin typeface="+mn-ea"/>
            </a:endParaRPr>
          </a:p>
          <a:p>
            <a:pPr marL="0" indent="0">
              <a:buNone/>
            </a:pPr>
            <a:r>
              <a:rPr lang="ja-JP" altLang="en-US" sz="6000" b="1" dirty="0">
                <a:solidFill>
                  <a:srgbClr val="009650"/>
                </a:solidFill>
                <a:latin typeface="+mn-ea"/>
              </a:rPr>
              <a:t>３つの伝え方</a:t>
            </a:r>
            <a:r>
              <a:rPr lang="ja-JP" altLang="en-US" sz="6000" dirty="0">
                <a:latin typeface="+mn-ea"/>
              </a:rPr>
              <a:t>があります</a:t>
            </a:r>
            <a:endParaRPr kumimoji="1" lang="ja-JP" altLang="en-US" sz="6000" dirty="0">
              <a:latin typeface="+mn-ea"/>
            </a:endParaRPr>
          </a:p>
        </p:txBody>
      </p:sp>
      <p:pic>
        <p:nvPicPr>
          <p:cNvPr id="6146" name="Picture 2" descr="いろいろな話し合う人たちのイラスト | かわいいフリー素材集 いらすとや">
            <a:extLst>
              <a:ext uri="{FF2B5EF4-FFF2-40B4-BE49-F238E27FC236}">
                <a16:creationId xmlns:a16="http://schemas.microsoft.com/office/drawing/2014/main" id="{BA58C5E8-7826-988E-7B59-39DC8B4EDB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956796" y="2139856"/>
            <a:ext cx="3029016" cy="3946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9561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9F0E8BF-1D14-44E4-4675-24538505D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188" y="0"/>
            <a:ext cx="10515600" cy="1325563"/>
          </a:xfrm>
        </p:spPr>
        <p:txBody>
          <a:bodyPr>
            <a:normAutofit/>
          </a:bodyPr>
          <a:lstStyle/>
          <a:p>
            <a:r>
              <a:rPr lang="ja-JP" altLang="en-US" sz="4800" dirty="0">
                <a:latin typeface="+mn-ea"/>
                <a:ea typeface="+mn-ea"/>
              </a:rPr>
              <a:t>２</a:t>
            </a:r>
            <a:r>
              <a:rPr kumimoji="1" lang="ja-JP" altLang="en-US" sz="4800" dirty="0">
                <a:latin typeface="+mn-ea"/>
                <a:ea typeface="+mn-ea"/>
              </a:rPr>
              <a:t>つのメッセージ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D707305-0CC6-624E-DF75-321DA3908E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8882" y="1395319"/>
            <a:ext cx="10515600" cy="484150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kumimoji="1" lang="ja-JP" altLang="en-US" sz="5200" dirty="0"/>
              <a:t>〇</a:t>
            </a:r>
            <a:r>
              <a:rPr kumimoji="1" lang="ja-JP" altLang="en-US" sz="5200" b="1" dirty="0">
                <a:solidFill>
                  <a:srgbClr val="0070C0"/>
                </a:solidFill>
              </a:rPr>
              <a:t>あなた</a:t>
            </a:r>
            <a:r>
              <a:rPr kumimoji="1" lang="ja-JP" altLang="en-US" sz="4800" dirty="0"/>
              <a:t>メッセージ</a:t>
            </a:r>
            <a:endParaRPr kumimoji="1" lang="en-US" altLang="ja-JP" sz="4800" dirty="0"/>
          </a:p>
          <a:p>
            <a:pPr marL="0" indent="0">
              <a:buNone/>
            </a:pPr>
            <a:r>
              <a:rPr lang="ja-JP" altLang="en-US" sz="4800" dirty="0"/>
              <a:t>　（</a:t>
            </a:r>
            <a:r>
              <a:rPr lang="ja-JP" altLang="en-US" sz="5200" b="1" dirty="0">
                <a:solidFill>
                  <a:srgbClr val="0070C0"/>
                </a:solidFill>
              </a:rPr>
              <a:t>あなたが</a:t>
            </a:r>
            <a:r>
              <a:rPr lang="ja-JP" altLang="en-US" sz="4800" dirty="0"/>
              <a:t>）ちゃんとやってよ！</a:t>
            </a:r>
            <a:endParaRPr lang="en-US" altLang="ja-JP" sz="4800" dirty="0"/>
          </a:p>
          <a:p>
            <a:pPr marL="0" indent="0">
              <a:buNone/>
            </a:pPr>
            <a:endParaRPr kumimoji="1" lang="en-US" altLang="ja-JP" sz="2000" dirty="0"/>
          </a:p>
          <a:p>
            <a:pPr marL="0" indent="0">
              <a:buNone/>
            </a:pPr>
            <a:r>
              <a:rPr kumimoji="1" lang="ja-JP" altLang="en-US" sz="4800" dirty="0"/>
              <a:t>〇</a:t>
            </a:r>
            <a:r>
              <a:rPr kumimoji="1" lang="ja-JP" altLang="en-US" sz="5200" b="1" dirty="0">
                <a:solidFill>
                  <a:srgbClr val="FF0000"/>
                </a:solidFill>
              </a:rPr>
              <a:t>わたし</a:t>
            </a:r>
            <a:r>
              <a:rPr kumimoji="1" lang="ja-JP" altLang="en-US" sz="4800" dirty="0"/>
              <a:t>メッセージ</a:t>
            </a:r>
            <a:endParaRPr kumimoji="1" lang="en-US" altLang="ja-JP" sz="4800" dirty="0"/>
          </a:p>
          <a:p>
            <a:pPr marL="0" indent="0">
              <a:buNone/>
            </a:pPr>
            <a:r>
              <a:rPr lang="ja-JP" altLang="en-US" sz="4800" dirty="0"/>
              <a:t>　（</a:t>
            </a:r>
            <a:r>
              <a:rPr lang="ja-JP" altLang="en-US" sz="5200" b="1" dirty="0">
                <a:solidFill>
                  <a:srgbClr val="FF0000"/>
                </a:solidFill>
              </a:rPr>
              <a:t>わたしが</a:t>
            </a:r>
            <a:r>
              <a:rPr lang="ja-JP" altLang="en-US" sz="4800" dirty="0"/>
              <a:t>）ちゃんとやってほしいな。</a:t>
            </a:r>
            <a:endParaRPr lang="en-US" altLang="ja-JP" sz="4800" dirty="0"/>
          </a:p>
          <a:p>
            <a:pPr marL="0" indent="0">
              <a:buNone/>
            </a:pPr>
            <a:endParaRPr kumimoji="1" lang="en-US" altLang="ja-JP" sz="4800" dirty="0"/>
          </a:p>
          <a:p>
            <a:pPr marL="0" indent="0">
              <a:buNone/>
            </a:pPr>
            <a:r>
              <a:rPr lang="ja-JP" altLang="en-US" sz="4800" dirty="0"/>
              <a:t>どちらの</a:t>
            </a:r>
            <a:r>
              <a:rPr kumimoji="1" lang="ja-JP" altLang="en-US" sz="4800" dirty="0"/>
              <a:t>メッセージの方がいいでしょうか？</a:t>
            </a:r>
          </a:p>
        </p:txBody>
      </p:sp>
    </p:spTree>
    <p:extLst>
      <p:ext uri="{BB962C8B-B14F-4D97-AF65-F5344CB8AC3E}">
        <p14:creationId xmlns:p14="http://schemas.microsoft.com/office/powerpoint/2010/main" val="38219814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BC232BC-12E5-D881-AE82-5F1D3F1B27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258" y="578614"/>
            <a:ext cx="10515600" cy="619661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ja-JP" altLang="en-US" sz="4000" dirty="0"/>
              <a:t>あなたが階段をおりようとしたら、</a:t>
            </a:r>
            <a:endParaRPr lang="en-US" altLang="ja-JP" sz="4000" dirty="0"/>
          </a:p>
          <a:p>
            <a:pPr marL="0" indent="0">
              <a:buNone/>
            </a:pPr>
            <a:r>
              <a:rPr lang="ja-JP" altLang="en-US" sz="4000" dirty="0"/>
              <a:t>ほかの子がいて</a:t>
            </a:r>
            <a:endParaRPr lang="en-US" altLang="ja-JP" sz="4000" dirty="0"/>
          </a:p>
          <a:p>
            <a:pPr marL="0" indent="0">
              <a:buNone/>
            </a:pPr>
            <a:r>
              <a:rPr lang="ja-JP" altLang="en-US" sz="4000" dirty="0"/>
              <a:t>じゃまになっていました。</a:t>
            </a:r>
            <a:endParaRPr lang="en-US" altLang="ja-JP" sz="4000" dirty="0"/>
          </a:p>
          <a:p>
            <a:pPr marL="0" indent="0">
              <a:buNone/>
            </a:pPr>
            <a:r>
              <a:rPr kumimoji="1" lang="ja-JP" altLang="en-US" sz="4000" dirty="0"/>
              <a:t>何て言いますか？</a:t>
            </a:r>
            <a:endParaRPr kumimoji="1" lang="en-US" altLang="ja-JP" sz="4000" dirty="0"/>
          </a:p>
          <a:p>
            <a:pPr marL="0" indent="0">
              <a:buNone/>
            </a:pPr>
            <a:endParaRPr kumimoji="1" lang="en-US" altLang="ja-JP" sz="4000" dirty="0"/>
          </a:p>
          <a:p>
            <a:pPr marL="0" indent="0">
              <a:buNone/>
            </a:pPr>
            <a:endParaRPr lang="en-US" altLang="ja-JP" sz="4000" dirty="0"/>
          </a:p>
          <a:p>
            <a:pPr marL="0" indent="0">
              <a:buNone/>
            </a:pPr>
            <a:r>
              <a:rPr kumimoji="1" lang="en-US" altLang="ja-JP" sz="4400" dirty="0"/>
              <a:t>【</a:t>
            </a:r>
            <a:r>
              <a:rPr kumimoji="1" lang="ja-JP" altLang="en-US" sz="4400" dirty="0"/>
              <a:t>ワーク①</a:t>
            </a:r>
            <a:r>
              <a:rPr kumimoji="1" lang="en-US" altLang="ja-JP" sz="4400" dirty="0"/>
              <a:t>】</a:t>
            </a:r>
          </a:p>
          <a:p>
            <a:pPr marL="0" indent="0">
              <a:buNone/>
            </a:pPr>
            <a:r>
              <a:rPr kumimoji="1" lang="ja-JP" altLang="en-US" sz="4400" dirty="0"/>
              <a:t>〇</a:t>
            </a:r>
            <a:r>
              <a:rPr kumimoji="1" lang="ja-JP" altLang="en-US" sz="4400" b="1" dirty="0">
                <a:solidFill>
                  <a:srgbClr val="0070C0"/>
                </a:solidFill>
              </a:rPr>
              <a:t>あなた</a:t>
            </a:r>
            <a:r>
              <a:rPr kumimoji="1" lang="ja-JP" altLang="en-US" sz="4400" dirty="0"/>
              <a:t>メッセージで考えてみよう。</a:t>
            </a:r>
            <a:endParaRPr kumimoji="1" lang="en-US" altLang="ja-JP" sz="4400" dirty="0"/>
          </a:p>
          <a:p>
            <a:pPr marL="0" indent="0">
              <a:buNone/>
            </a:pPr>
            <a:r>
              <a:rPr lang="ja-JP" altLang="en-US" sz="4400" dirty="0"/>
              <a:t>〇</a:t>
            </a:r>
            <a:r>
              <a:rPr lang="ja-JP" altLang="en-US" sz="4400" b="1" dirty="0">
                <a:solidFill>
                  <a:srgbClr val="FF0000"/>
                </a:solidFill>
              </a:rPr>
              <a:t>わたし</a:t>
            </a:r>
            <a:r>
              <a:rPr lang="ja-JP" altLang="en-US" sz="4400" dirty="0"/>
              <a:t>メッセージで考えてみよう。</a:t>
            </a:r>
            <a:endParaRPr kumimoji="1" lang="ja-JP" altLang="en-US" sz="4400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9E17EAEB-428F-3D91-C746-2CCA645C9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024" y="309672"/>
            <a:ext cx="4171976" cy="4292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11760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1F15AC4-B2D4-1FB8-064C-BF1BA0970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4800" dirty="0"/>
              <a:t>グループで発表し合ってみよう！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AD0C259-DB38-627B-9E66-1C2DD1823C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07563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4000" dirty="0">
                <a:latin typeface="+mn-ea"/>
              </a:rPr>
              <a:t>〇２つのメッセージ、</a:t>
            </a:r>
            <a:endParaRPr kumimoji="1" lang="en-US" altLang="ja-JP" sz="4000" dirty="0">
              <a:latin typeface="+mn-ea"/>
            </a:endParaRPr>
          </a:p>
          <a:p>
            <a:pPr marL="0" indent="0">
              <a:buNone/>
            </a:pPr>
            <a:r>
              <a:rPr lang="ja-JP" altLang="en-US" sz="4000" dirty="0">
                <a:latin typeface="+mn-ea"/>
              </a:rPr>
              <a:t>　</a:t>
            </a:r>
            <a:r>
              <a:rPr kumimoji="1" lang="ja-JP" altLang="en-US" sz="4000" dirty="0">
                <a:latin typeface="+mn-ea"/>
              </a:rPr>
              <a:t>それぞれどんな言い方がありますか？</a:t>
            </a:r>
            <a:endParaRPr kumimoji="1" lang="en-US" altLang="ja-JP" sz="4000" dirty="0">
              <a:latin typeface="+mn-ea"/>
            </a:endParaRPr>
          </a:p>
          <a:p>
            <a:pPr marL="0" indent="0">
              <a:buNone/>
            </a:pPr>
            <a:endParaRPr lang="en-US" altLang="ja-JP" sz="4000" dirty="0">
              <a:latin typeface="+mn-ea"/>
            </a:endParaRPr>
          </a:p>
          <a:p>
            <a:pPr marL="0" indent="0">
              <a:buNone/>
            </a:pPr>
            <a:r>
              <a:rPr kumimoji="1" lang="ja-JP" altLang="en-US" sz="4000" dirty="0">
                <a:latin typeface="+mn-ea"/>
              </a:rPr>
              <a:t>〇言われた相手はどんな気持ちになるでしょうか？</a:t>
            </a:r>
            <a:endParaRPr kumimoji="1" lang="en-US" altLang="ja-JP" sz="4000" dirty="0">
              <a:latin typeface="+mn-ea"/>
            </a:endParaRPr>
          </a:p>
          <a:p>
            <a:pPr marL="0" indent="0">
              <a:buNone/>
            </a:pPr>
            <a:endParaRPr lang="en-US" altLang="ja-JP" sz="4000" dirty="0">
              <a:latin typeface="+mn-ea"/>
            </a:endParaRPr>
          </a:p>
          <a:p>
            <a:pPr marL="0" indent="0">
              <a:buNone/>
            </a:pPr>
            <a:r>
              <a:rPr kumimoji="1" lang="ja-JP" altLang="en-US" sz="4000" dirty="0">
                <a:latin typeface="+mn-ea"/>
              </a:rPr>
              <a:t>〇どちらのメッセージの方がいいと思いますか？</a:t>
            </a:r>
            <a:endParaRPr kumimoji="1" lang="en-US" altLang="ja-JP" sz="40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987898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DF7D76F-046F-E247-19C9-EF8E87807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4800" b="1" dirty="0">
                <a:solidFill>
                  <a:srgbClr val="009650"/>
                </a:solidFill>
              </a:rPr>
              <a:t>わたしメッセージ</a:t>
            </a:r>
            <a:r>
              <a:rPr kumimoji="1" lang="ja-JP" altLang="en-US" sz="4800" dirty="0"/>
              <a:t>を身につけましょう！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6E02C19-BB7B-AA59-FFE5-1C7A01E821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156" y="2220072"/>
            <a:ext cx="10515600" cy="2683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4800" dirty="0">
                <a:latin typeface="+mn-ea"/>
              </a:rPr>
              <a:t>相手におしつけず、でも</a:t>
            </a:r>
            <a:endParaRPr kumimoji="1" lang="en-US" altLang="ja-JP" sz="4800" dirty="0">
              <a:latin typeface="+mn-ea"/>
            </a:endParaRPr>
          </a:p>
          <a:p>
            <a:pPr marL="0" indent="0">
              <a:buNone/>
            </a:pPr>
            <a:r>
              <a:rPr kumimoji="1" lang="ja-JP" altLang="en-US" sz="5400" dirty="0">
                <a:solidFill>
                  <a:srgbClr val="FF0000"/>
                </a:solidFill>
                <a:latin typeface="+mn-ea"/>
              </a:rPr>
              <a:t>自分の気持ち</a:t>
            </a:r>
            <a:r>
              <a:rPr kumimoji="1" lang="ja-JP" altLang="en-US" sz="4800" dirty="0">
                <a:latin typeface="+mn-ea"/>
              </a:rPr>
              <a:t>をちゃんと伝える。</a:t>
            </a:r>
            <a:endParaRPr kumimoji="1" lang="en-US" altLang="ja-JP" sz="4800" dirty="0">
              <a:latin typeface="+mn-ea"/>
            </a:endParaRPr>
          </a:p>
          <a:p>
            <a:pPr marL="0" indent="0">
              <a:buNone/>
            </a:pPr>
            <a:r>
              <a:rPr lang="ja-JP" altLang="en-US" sz="4800" dirty="0">
                <a:latin typeface="+mn-ea"/>
              </a:rPr>
              <a:t>わたしメッセージの練習をしよう。</a:t>
            </a:r>
            <a:endParaRPr kumimoji="1" lang="ja-JP" altLang="en-US" sz="4800" dirty="0">
              <a:latin typeface="+mn-ea"/>
            </a:endParaRPr>
          </a:p>
        </p:txBody>
      </p:sp>
      <p:pic>
        <p:nvPicPr>
          <p:cNvPr id="5122" name="Picture 2" descr="いろいろな話し合う人たちのイラスト | かわいいフリー素材集 いらすとや">
            <a:extLst>
              <a:ext uri="{FF2B5EF4-FFF2-40B4-BE49-F238E27FC236}">
                <a16:creationId xmlns:a16="http://schemas.microsoft.com/office/drawing/2014/main" id="{AC1626ED-33FC-E424-20E2-F351D8008A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2567" y="2523076"/>
            <a:ext cx="2939433" cy="3602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98901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98C944C-F99B-9668-0CB3-8640309F3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048" y="-12606"/>
            <a:ext cx="10515600" cy="1325563"/>
          </a:xfrm>
        </p:spPr>
        <p:txBody>
          <a:bodyPr>
            <a:normAutofit/>
          </a:bodyPr>
          <a:lstStyle/>
          <a:p>
            <a:r>
              <a:rPr lang="ja-JP" altLang="en-US" sz="5400" b="1" dirty="0">
                <a:latin typeface="+mn-ea"/>
                <a:ea typeface="+mn-ea"/>
              </a:rPr>
              <a:t>３</a:t>
            </a:r>
            <a:r>
              <a:rPr kumimoji="1" lang="ja-JP" altLang="en-US" sz="5400" b="1" dirty="0">
                <a:latin typeface="+mn-ea"/>
                <a:ea typeface="+mn-ea"/>
              </a:rPr>
              <a:t>つの伝え方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0B08366-D174-2566-3AF5-10C6D79C5C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0223" y="1430712"/>
            <a:ext cx="10515600" cy="48503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4800" dirty="0">
                <a:latin typeface="+mn-ea"/>
              </a:rPr>
              <a:t>伝え方には、</a:t>
            </a:r>
            <a:r>
              <a:rPr lang="ja-JP" altLang="en-US" sz="4800" b="1" dirty="0">
                <a:latin typeface="+mn-ea"/>
              </a:rPr>
              <a:t>３</a:t>
            </a:r>
            <a:r>
              <a:rPr kumimoji="1" lang="ja-JP" altLang="en-US" sz="4800" b="1" dirty="0">
                <a:latin typeface="+mn-ea"/>
              </a:rPr>
              <a:t>つの種類</a:t>
            </a:r>
            <a:r>
              <a:rPr kumimoji="1" lang="ja-JP" altLang="en-US" sz="4800" dirty="0">
                <a:latin typeface="+mn-ea"/>
              </a:rPr>
              <a:t>があります。</a:t>
            </a:r>
            <a:endParaRPr kumimoji="1" lang="en-US" altLang="ja-JP" sz="4800" dirty="0">
              <a:latin typeface="+mn-ea"/>
            </a:endParaRPr>
          </a:p>
          <a:p>
            <a:pPr marL="0" indent="0">
              <a:buNone/>
            </a:pPr>
            <a:endParaRPr kumimoji="1" lang="en-US" altLang="ja-JP" dirty="0">
              <a:latin typeface="+mn-ea"/>
            </a:endParaRPr>
          </a:p>
          <a:p>
            <a:pPr marL="0" indent="0">
              <a:buNone/>
            </a:pPr>
            <a:r>
              <a:rPr kumimoji="1" lang="ja-JP" altLang="en-US" sz="4800" dirty="0">
                <a:latin typeface="+mn-ea"/>
              </a:rPr>
              <a:t>〇</a:t>
            </a:r>
            <a:r>
              <a:rPr kumimoji="1" lang="ja-JP" altLang="en-US" sz="4800" b="1" dirty="0">
                <a:solidFill>
                  <a:srgbClr val="FF0000"/>
                </a:solidFill>
                <a:latin typeface="+mn-ea"/>
              </a:rPr>
              <a:t>攻撃的</a:t>
            </a:r>
            <a:r>
              <a:rPr kumimoji="1" lang="ja-JP" altLang="en-US" sz="4800" dirty="0">
                <a:latin typeface="+mn-ea"/>
              </a:rPr>
              <a:t>（自分の気持ちが大事）</a:t>
            </a:r>
            <a:endParaRPr kumimoji="1" lang="en-US" altLang="ja-JP" sz="4800" dirty="0">
              <a:latin typeface="+mn-ea"/>
            </a:endParaRPr>
          </a:p>
          <a:p>
            <a:pPr marL="0" indent="0">
              <a:buNone/>
            </a:pPr>
            <a:endParaRPr lang="en-US" altLang="ja-JP" dirty="0">
              <a:latin typeface="+mn-ea"/>
            </a:endParaRPr>
          </a:p>
          <a:p>
            <a:pPr marL="0" indent="0">
              <a:buNone/>
            </a:pPr>
            <a:r>
              <a:rPr kumimoji="1" lang="ja-JP" altLang="en-US" sz="4800" dirty="0">
                <a:latin typeface="+mn-ea"/>
              </a:rPr>
              <a:t>〇</a:t>
            </a:r>
            <a:r>
              <a:rPr kumimoji="1" lang="ja-JP" altLang="en-US" sz="4800" b="1" dirty="0">
                <a:solidFill>
                  <a:srgbClr val="0070C0"/>
                </a:solidFill>
                <a:latin typeface="+mn-ea"/>
              </a:rPr>
              <a:t>受け身的</a:t>
            </a:r>
            <a:r>
              <a:rPr kumimoji="1" lang="ja-JP" altLang="en-US" sz="4800" dirty="0">
                <a:latin typeface="+mn-ea"/>
              </a:rPr>
              <a:t>（相手の気持ちが大事）</a:t>
            </a:r>
            <a:endParaRPr kumimoji="1" lang="en-US" altLang="ja-JP" sz="4800" dirty="0">
              <a:latin typeface="+mn-ea"/>
            </a:endParaRPr>
          </a:p>
          <a:p>
            <a:pPr marL="0" indent="0">
              <a:buNone/>
            </a:pPr>
            <a:endParaRPr lang="en-US" altLang="ja-JP" dirty="0">
              <a:latin typeface="+mn-ea"/>
            </a:endParaRPr>
          </a:p>
          <a:p>
            <a:pPr marL="0" indent="0">
              <a:buNone/>
            </a:pPr>
            <a:r>
              <a:rPr kumimoji="1" lang="ja-JP" altLang="en-US" sz="4800" dirty="0">
                <a:latin typeface="+mn-ea"/>
              </a:rPr>
              <a:t>〇</a:t>
            </a:r>
            <a:r>
              <a:rPr kumimoji="1" lang="ja-JP" altLang="en-US" sz="4800" b="1" dirty="0">
                <a:solidFill>
                  <a:srgbClr val="009650"/>
                </a:solidFill>
                <a:latin typeface="+mn-ea"/>
              </a:rPr>
              <a:t>アサーティブ</a:t>
            </a:r>
            <a:r>
              <a:rPr kumimoji="1" lang="ja-JP" altLang="en-US" sz="4800" dirty="0">
                <a:latin typeface="+mn-ea"/>
              </a:rPr>
              <a:t>（自分も相手も大事）</a:t>
            </a:r>
          </a:p>
        </p:txBody>
      </p:sp>
    </p:spTree>
    <p:extLst>
      <p:ext uri="{BB962C8B-B14F-4D97-AF65-F5344CB8AC3E}">
        <p14:creationId xmlns:p14="http://schemas.microsoft.com/office/powerpoint/2010/main" val="4686536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07 - 201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572</Words>
  <Application>Microsoft Office PowerPoint</Application>
  <PresentationFormat>ワイド画面</PresentationFormat>
  <Paragraphs>104</Paragraphs>
  <Slides>16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16</vt:i4>
      </vt:variant>
    </vt:vector>
  </HeadingPairs>
  <TitlesOfParts>
    <vt:vector size="20" baseType="lpstr">
      <vt:lpstr>メイリオ</vt:lpstr>
      <vt:lpstr>Arial</vt:lpstr>
      <vt:lpstr>Calibri</vt:lpstr>
      <vt:lpstr>Office テーマ</vt:lpstr>
      <vt:lpstr>こころのじゅぎょう 気持ちの伝え方</vt:lpstr>
      <vt:lpstr>PowerPoint プレゼンテーション</vt:lpstr>
      <vt:lpstr>こんな時、何て言う？</vt:lpstr>
      <vt:lpstr>どうやって上手に伝える？</vt:lpstr>
      <vt:lpstr>２つのメッセージ</vt:lpstr>
      <vt:lpstr>PowerPoint プレゼンテーション</vt:lpstr>
      <vt:lpstr>グループで発表し合ってみよう！</vt:lpstr>
      <vt:lpstr>わたしメッセージを身につけましょう！</vt:lpstr>
      <vt:lpstr>３つの伝え方</vt:lpstr>
      <vt:lpstr>PowerPoint プレゼンテーション</vt:lpstr>
      <vt:lpstr>PowerPoint プレゼンテーション</vt:lpstr>
      <vt:lpstr>考えてみましょう。</vt:lpstr>
      <vt:lpstr>PowerPoint プレゼンテーション</vt:lpstr>
      <vt:lpstr>グループで発表し合ってみよう。</vt:lpstr>
      <vt:lpstr>アサーティブな伝え方を身につけましょう</vt:lpstr>
      <vt:lpstr>上手に気持ちを伝えよう。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こころのじゅぎょう 気持ちの伝え方</dc:title>
  <cp:lastModifiedBy>江畑　慎吾</cp:lastModifiedBy>
  <cp:revision>1</cp:revision>
  <dcterms:modified xsi:type="dcterms:W3CDTF">2024-03-07T23:51:21Z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2024-03-05T05:32:35Z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b3aceacd-ceff-4204-ad98-1574a3312f69</vt:lpwstr>
  </property>
  <property fmtid="{D5CDD505-2E9C-101B-9397-08002B2CF9AE}" pid="7" name="MSIP_Label_defa4170-0d19-0005-0004-bc88714345d2_ActionId">
    <vt:lpwstr>10c2975b-795e-4e4a-8ed9-34ffcf7a2b99</vt:lpwstr>
  </property>
  <property fmtid="{D5CDD505-2E9C-101B-9397-08002B2CF9AE}" pid="8" name="MSIP_Label_defa4170-0d19-0005-0004-bc88714345d2_ContentBits">
    <vt:lpwstr>0</vt:lpwstr>
  </property>
</Properties>
</file>