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-26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Master" Target="slideMasters/slideMaster1.xml" /><Relationship Id="rId7" Type="http://schemas.openxmlformats.org/officeDocument/2006/relationships/theme" Target="theme/theme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047087-075F-ADB1-0CA8-1B33CEC99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17A9ED-DE49-CC26-C9B8-4B506E6F5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E0340B-B69D-9DF4-E946-4C3A6573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18822A-2A53-74E5-F63C-5A383229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A1E6B1-6EFA-DA29-2898-FD0E05E5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43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44F26-9251-5484-833C-4FFCEAEB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B2B673-E6EC-4361-0130-1F13555DE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810B08-84F1-78E7-AD5D-8E7DF6C8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865CD3-0638-459D-8D35-47EF8210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07CC39-8F86-C93A-16AF-A7B56877A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2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B87D06B-1D07-AE27-B233-E0E3B7DFC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252CBF-0B38-657A-A29B-506DD5461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41EA0C-D498-EC8F-880F-DDC3B668A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43D495-7C91-3CE5-F881-058C76FB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B28FA5-EB45-7DE7-E3DF-8D208698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88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F97DB-C587-0476-2939-635C0373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A69F8C-4EA5-A440-5A85-C2078AB73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78304-7FE2-A79B-1C23-F4D34345B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1A852A-34D7-86E7-B8F9-FCFD5598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82CCDF-9740-862B-F9D8-D51099891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9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4AF5A9-452A-2C7B-30CC-51631CFFA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F0C352-48B7-B515-69E3-1D09B1AC8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8EE3DC-7773-CB3B-3028-06147A11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4922C0-2D2E-DFAA-93D5-3B1BFC47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AA74D6-3FA9-543F-5A6A-AB5A7CA04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55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85E5DB-8C40-8275-A9D1-3C2ACA716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66B1F9-5F89-16D3-6F7F-84D1F8A06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A5B8E3-4F46-608E-9110-5A746BA87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A0E0A8-001D-9132-71B9-ACD49B4C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41D55D-FF47-11C6-4DA0-27B5A340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7D9439-3D16-EFC8-0E6A-665AE42B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74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14D6B2-AE09-B6A1-23B6-3AE81AD1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AC6EDE-4E89-E839-915F-6FF993737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CB26AC-284F-FAB6-F0E4-F40EB21D2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EA8F55-3078-EC1B-38EB-AFD7C5B87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1DDA9E-67DA-72AC-8B53-651709DDD0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949D18-226B-9BEB-E393-C1A2A440B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5F82C4-19F0-ED85-7181-1AAC0982C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1D717C-A437-6C9B-D3B9-F9434E6E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16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C5D210-1B19-EECD-95AA-00AC161B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FB7C85-3EFA-46EA-83ED-2E0191F0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805E5D-0D80-C55B-2B85-28D890D1C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D41729-33B7-FEE6-F18E-61B2FDB7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37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E01E15-2F70-83C2-63AE-BB81CDFD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B2B0A1C-5711-23F4-29C5-469C433B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20F6CB-5081-6B8E-9FBD-32A7DBA1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66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AADEDF-9791-2DF6-B32E-804ADC05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2B019F-5BA3-4209-7048-C572CC640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5356C7-0EDD-CCDC-1ED6-137F40B4D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C16A1F-24AB-50D3-40B5-037EFFE5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60BB1-B6ED-4016-D777-B6D26D4F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8B5B46-453A-D606-F83C-680F5646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20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90092B-1F14-CBF5-1AB2-F503804E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D0459F-B26A-18A3-F594-519B75BBD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251D53-55AA-6EB2-B5C2-49B0A3D97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E1250A-17F9-FF7A-3AF9-3B6AF5BB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1D1DE1-B542-5A72-E271-9E52B251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A72A21-36AD-C203-DACF-21B1288B2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1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666F60B-3607-B03E-5495-D6ECF0075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B39DB4-F0A7-9D14-209C-B4F31ACCC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70F96-DC35-DBC2-D4F6-7D3C235FB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E5C6-BDF3-4471-BD57-8A3D5DB98008}" type="datetimeFigureOut">
              <a:rPr kumimoji="1" lang="ja-JP" altLang="en-US" smtClean="0"/>
              <a:t>2024/2/18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777E19-880D-7B12-8C1D-3B8A6AC1E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9D58B4-D5DD-640A-DA8E-C6CDEF08B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C5A5F-9884-4A1A-93A8-A220BE2DB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47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C5861-BB8A-B21A-F5C9-3C3264B51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200" y="207963"/>
            <a:ext cx="10444480" cy="310197"/>
          </a:xfrm>
        </p:spPr>
        <p:txBody>
          <a:bodyPr>
            <a:noAutofit/>
          </a:bodyPr>
          <a:lstStyle/>
          <a:p>
            <a:r>
              <a:rPr kumimoji="1" lang="ja-JP" altLang="en-US" sz="1400" b="1" dirty="0">
                <a:latin typeface="+mn-ea"/>
                <a:ea typeface="+mn-ea"/>
              </a:rPr>
              <a:t>「選挙について考えよう」授業資料　監修：岐阜県選挙管理委員会，岐阜県若者の選挙意識を高める会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EBF112-01CD-3162-18F6-8179C8391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619027"/>
              </p:ext>
            </p:extLst>
          </p:nvPr>
        </p:nvGraphicFramePr>
        <p:xfrm>
          <a:off x="647272" y="719665"/>
          <a:ext cx="10941975" cy="5930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8395">
                  <a:extLst>
                    <a:ext uri="{9D8B030D-6E8A-4147-A177-3AD203B41FA5}">
                      <a16:colId xmlns:a16="http://schemas.microsoft.com/office/drawing/2014/main" val="1891148062"/>
                    </a:ext>
                  </a:extLst>
                </a:gridCol>
                <a:gridCol w="2188395">
                  <a:extLst>
                    <a:ext uri="{9D8B030D-6E8A-4147-A177-3AD203B41FA5}">
                      <a16:colId xmlns:a16="http://schemas.microsoft.com/office/drawing/2014/main" val="3576239030"/>
                    </a:ext>
                  </a:extLst>
                </a:gridCol>
                <a:gridCol w="2188395">
                  <a:extLst>
                    <a:ext uri="{9D8B030D-6E8A-4147-A177-3AD203B41FA5}">
                      <a16:colId xmlns:a16="http://schemas.microsoft.com/office/drawing/2014/main" val="3436297979"/>
                    </a:ext>
                  </a:extLst>
                </a:gridCol>
                <a:gridCol w="2188395">
                  <a:extLst>
                    <a:ext uri="{9D8B030D-6E8A-4147-A177-3AD203B41FA5}">
                      <a16:colId xmlns:a16="http://schemas.microsoft.com/office/drawing/2014/main" val="2955650656"/>
                    </a:ext>
                  </a:extLst>
                </a:gridCol>
                <a:gridCol w="2188395">
                  <a:extLst>
                    <a:ext uri="{9D8B030D-6E8A-4147-A177-3AD203B41FA5}">
                      <a16:colId xmlns:a16="http://schemas.microsoft.com/office/drawing/2014/main" val="725557156"/>
                    </a:ext>
                  </a:extLst>
                </a:gridCol>
              </a:tblGrid>
              <a:tr h="1186074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　　　　</a:t>
                      </a:r>
                      <a:r>
                        <a:rPr kumimoji="1" lang="ja-JP" altLang="en-US" sz="2400" dirty="0"/>
                        <a:t>視点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sz="2400" dirty="0"/>
                        <a:t>　名前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287936"/>
                  </a:ext>
                </a:extLst>
              </a:tr>
              <a:tr h="11860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水都さん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1827"/>
                  </a:ext>
                </a:extLst>
              </a:tr>
              <a:tr h="11860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乗鞍さん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746058"/>
                  </a:ext>
                </a:extLst>
              </a:tr>
              <a:tr h="11860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陶都さん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568278"/>
                  </a:ext>
                </a:extLst>
              </a:tr>
              <a:tr h="11860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鮎川さん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91514"/>
                  </a:ext>
                </a:extLst>
              </a:tr>
            </a:tbl>
          </a:graphicData>
        </a:graphic>
      </p:graphicFrame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9B64CDE-9CD8-6996-B9F9-4A7D6D0E7535}"/>
              </a:ext>
            </a:extLst>
          </p:cNvPr>
          <p:cNvCxnSpPr>
            <a:cxnSpLocks/>
          </p:cNvCxnSpPr>
          <p:nvPr/>
        </p:nvCxnSpPr>
        <p:spPr>
          <a:xfrm>
            <a:off x="657546" y="729465"/>
            <a:ext cx="2167847" cy="1181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6699A3-F50E-FC2A-D599-9DF9361D64E2}"/>
              </a:ext>
            </a:extLst>
          </p:cNvPr>
          <p:cNvSpPr txBox="1"/>
          <p:nvPr/>
        </p:nvSpPr>
        <p:spPr>
          <a:xfrm>
            <a:off x="1099335" y="273424"/>
            <a:ext cx="294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視点分析シート</a:t>
            </a:r>
          </a:p>
        </p:txBody>
      </p:sp>
    </p:spTree>
    <p:extLst>
      <p:ext uri="{BB962C8B-B14F-4D97-AF65-F5344CB8AC3E}">
        <p14:creationId xmlns:p14="http://schemas.microsoft.com/office/powerpoint/2010/main" val="350715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「選挙について考えよう」授業資料　監修：岐阜県選挙管理委員会，岐阜県若者の選挙意識を高める会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「選挙について考えよう」授業資料　監修：岐阜県選挙管理委員会，岐阜県若者の選挙意識を高める会</dc:title>
  <dc:creator>SHIGE Hanako</dc:creator>
  <cp:lastModifiedBy>TAKEMOTO Seina</cp:lastModifiedBy>
  <cp:revision>3</cp:revision>
  <dcterms:created xsi:type="dcterms:W3CDTF">2024-02-15T15:09:36Z</dcterms:created>
  <dcterms:modified xsi:type="dcterms:W3CDTF">2024-02-18T12:52:19Z</dcterms:modified>
</cp:coreProperties>
</file>