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7199313" cy="10439400"/>
  <p:notesSz cx="6888163" cy="10018713"/>
  <p:defaultTextStyle>
    <a:defPPr>
      <a:defRPr lang="ja-JP"/>
    </a:defPPr>
    <a:lvl1pPr marL="0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1pPr>
    <a:lvl2pPr marL="484449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2pPr>
    <a:lvl3pPr marL="968898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3pPr>
    <a:lvl4pPr marL="1453347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4pPr>
    <a:lvl5pPr marL="1937796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5pPr>
    <a:lvl6pPr marL="2422246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6pPr>
    <a:lvl7pPr marL="2906695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7pPr>
    <a:lvl8pPr marL="3391144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8pPr>
    <a:lvl9pPr marL="3875593" algn="l" defTabSz="968898" rtl="0" eaLnBrk="1" latinLnBrk="0" hangingPunct="1">
      <a:defRPr kumimoji="1" sz="19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026" y="-1272"/>
      </p:cViewPr>
      <p:guideLst>
        <p:guide orient="horz" pos="3288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08486"/>
            <a:ext cx="6119416" cy="3634458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483102"/>
            <a:ext cx="5399485" cy="2520438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81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4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55801"/>
            <a:ext cx="1552352" cy="88469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55801"/>
            <a:ext cx="4567064" cy="88469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22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70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02603"/>
            <a:ext cx="6209407" cy="4342500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986185"/>
            <a:ext cx="6209407" cy="2283618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66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79007"/>
            <a:ext cx="3059708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79007"/>
            <a:ext cx="3059708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27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55804"/>
            <a:ext cx="6209407" cy="201780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559104"/>
            <a:ext cx="3045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13281"/>
            <a:ext cx="3045646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559104"/>
            <a:ext cx="3060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13281"/>
            <a:ext cx="3060646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30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79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09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03083"/>
            <a:ext cx="3644652" cy="7418740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53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03083"/>
            <a:ext cx="3644652" cy="7418740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91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55804"/>
            <a:ext cx="6209407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79007"/>
            <a:ext cx="6209407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F34C6-E55D-453D-89C8-5AEDD5064E2C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675780"/>
            <a:ext cx="2429768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13144-B982-4C8B-A67D-0B05CA7C0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62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74993" y="9075877"/>
            <a:ext cx="71178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警察署交通課窓口業務以外の</a:t>
            </a: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受付</a:t>
            </a:r>
            <a:r>
              <a:rPr kumimoji="1" lang="ja-JP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時間の変更はありません</a:t>
            </a: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。</a:t>
            </a:r>
            <a:endParaRPr kumimoji="1" lang="en-US" altLang="ja-JP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ご不明な点は、最寄りの警察署交通課へお問合せください。</a:t>
            </a: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370" y="9645044"/>
            <a:ext cx="1809767" cy="789565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1" y="187485"/>
            <a:ext cx="7199313" cy="35595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0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" y="725149"/>
            <a:ext cx="7199313" cy="1129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0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1450" y="200085"/>
            <a:ext cx="6858000" cy="385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7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～岐阜県警察本部交通部からのお知らせ～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24699" y="1847221"/>
            <a:ext cx="719931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警察署交通課の窓口における各種業務の受付</a:t>
            </a:r>
            <a:r>
              <a:rPr kumimoji="1" lang="ja-JP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時間は次</a:t>
            </a: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とおりです。　　　</a:t>
            </a:r>
            <a:endParaRPr kumimoji="1" lang="en-US" altLang="ja-JP" sz="1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688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利用</a:t>
            </a:r>
            <a:r>
              <a:rPr kumimoji="1" lang="ja-JP" altLang="en-US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される皆様の御理解と御協力をよろしくお願いいたします。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153089"/>
              </p:ext>
            </p:extLst>
          </p:nvPr>
        </p:nvGraphicFramePr>
        <p:xfrm>
          <a:off x="270926" y="4414487"/>
          <a:ext cx="6608064" cy="4632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503">
                  <a:extLst>
                    <a:ext uri="{9D8B030D-6E8A-4147-A177-3AD203B41FA5}">
                      <a16:colId xmlns:a16="http://schemas.microsoft.com/office/drawing/2014/main" val="37103735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val="955774047"/>
                    </a:ext>
                  </a:extLst>
                </a:gridCol>
                <a:gridCol w="4642986">
                  <a:extLst>
                    <a:ext uri="{9D8B030D-6E8A-4147-A177-3AD203B41FA5}">
                      <a16:colId xmlns:a16="http://schemas.microsoft.com/office/drawing/2014/main" val="1788663262"/>
                    </a:ext>
                  </a:extLst>
                </a:gridCol>
              </a:tblGrid>
              <a:tr h="332932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pc="10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対象業務</a:t>
                      </a:r>
                      <a:endParaRPr kumimoji="1" lang="ja-JP" altLang="en-US" sz="2000" b="1" spc="1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wordArtVertRtl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許可届出</a:t>
                      </a:r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緊急自動車関係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安全運転管理者関係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自動車運転代行業関係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道路使用許可関係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制限外積載許可関係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通行許可・駐車許可関係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高齢運転者等標章関係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自動車保管場所証明関係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緊急通行車両等事前届出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7199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規制除外車両事前届出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7199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通行禁止・駐車禁止除外標章関係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身体障害者用の車に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係る確認事務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電動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の乳母車に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係る確認事務　         　　</a:t>
                      </a: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 等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157582"/>
                  </a:ext>
                </a:extLst>
              </a:tr>
              <a:tr h="818044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運転免許</a:t>
                      </a:r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運転免許証記載事項変更関係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運転経歴証明書関係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　運転免許の取消申請関係　　　　　　         　　等</a:t>
                      </a: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96547"/>
                  </a:ext>
                </a:extLst>
              </a:tr>
              <a:tr h="432000">
                <a:tc gridSpan="2">
                  <a:txBody>
                    <a:bodyPr/>
                    <a:lstStyle/>
                    <a:p>
                      <a:pPr algn="dist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運用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b="0" u="none" spc="30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令和４年</a:t>
                      </a:r>
                      <a:r>
                        <a:rPr kumimoji="1" lang="ja-JP" altLang="en-US" sz="1600" b="0" u="none" spc="30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１月から運用しています</a:t>
                      </a:r>
                      <a:endParaRPr kumimoji="1" lang="ja-JP" altLang="en-US" sz="1600" b="0" u="none" spc="300" baseline="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358350"/>
                  </a:ext>
                </a:extLst>
              </a:tr>
            </a:tbl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0" y="599592"/>
            <a:ext cx="719356" cy="1260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382" y="598281"/>
            <a:ext cx="582751" cy="1260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-58226" y="654660"/>
            <a:ext cx="7340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68898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1" i="0" u="sng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警察署交通課窓口業務</a:t>
            </a:r>
            <a:endParaRPr kumimoji="1" lang="en-US" altLang="ja-JP" sz="3400" b="1" i="0" u="sng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68898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30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63500" dist="38100" dir="2700000" algn="tl">
                    <a:srgbClr val="000000"/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受付</a:t>
            </a:r>
            <a:r>
              <a:rPr kumimoji="1" lang="ja-JP" altLang="en-US" sz="3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63500" dist="38100" dir="2700000" algn="tl">
                    <a:srgbClr val="000000"/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時間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142281" y="4526920"/>
            <a:ext cx="1609288" cy="1949320"/>
            <a:chOff x="5264919" y="2765152"/>
            <a:chExt cx="1609288" cy="1949320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5330196" y="2765152"/>
              <a:ext cx="1499177" cy="1949320"/>
              <a:chOff x="5334971" y="2929068"/>
              <a:chExt cx="1499177" cy="1949320"/>
            </a:xfrm>
          </p:grpSpPr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34971" y="2929068"/>
                <a:ext cx="1499177" cy="1949320"/>
              </a:xfrm>
              <a:prstGeom prst="rect">
                <a:avLst/>
              </a:prstGeom>
            </p:spPr>
          </p:pic>
          <p:pic>
            <p:nvPicPr>
              <p:cNvPr id="23" name="図 22"/>
              <p:cNvPicPr>
                <a:picLocks noChangeAspect="1"/>
              </p:cNvPicPr>
              <p:nvPr/>
            </p:nvPicPr>
            <p:blipFill rotWithShape="1">
              <a:blip r:embed="rId6"/>
              <a:srcRect b="21517"/>
              <a:stretch/>
            </p:blipFill>
            <p:spPr>
              <a:xfrm>
                <a:off x="5481485" y="3591886"/>
                <a:ext cx="497834" cy="651502"/>
              </a:xfrm>
              <a:prstGeom prst="rect">
                <a:avLst/>
              </a:prstGeom>
            </p:spPr>
          </p:pic>
          <p:sp>
            <p:nvSpPr>
              <p:cNvPr id="25" name="正方形/長方形 24"/>
              <p:cNvSpPr/>
              <p:nvPr/>
            </p:nvSpPr>
            <p:spPr>
              <a:xfrm>
                <a:off x="5635764" y="3200469"/>
                <a:ext cx="881061" cy="2023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6889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07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5581339" y="3132360"/>
                <a:ext cx="9899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6889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600" b="1" i="0" u="none" strike="noStrike" kern="1200" cap="none" spc="30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ＤＨＰ行書体" panose="03000500000000000000" pitchFamily="66" charset="-128"/>
                    <a:ea typeface="ＤＨＰ行書体" panose="03000500000000000000" pitchFamily="66" charset="-128"/>
                    <a:cs typeface="+mn-cs"/>
                  </a:rPr>
                  <a:t>交通課</a:t>
                </a:r>
              </a:p>
            </p:txBody>
          </p:sp>
        </p:grpSp>
        <p:sp>
          <p:nvSpPr>
            <p:cNvPr id="38" name="角丸四角形 37"/>
            <p:cNvSpPr/>
            <p:nvPr/>
          </p:nvSpPr>
          <p:spPr>
            <a:xfrm>
              <a:off x="5517344" y="4276230"/>
              <a:ext cx="1104438" cy="360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688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90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264919" y="4263723"/>
              <a:ext cx="16092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688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i="0" u="none" strike="noStrike" kern="1200" cap="none" spc="0" normalizeH="0" baseline="0" noProof="0" dirty="0" smtClean="0">
                  <a:ln w="63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受付時間</a:t>
              </a:r>
              <a:endParaRPr kumimoji="1" lang="en-US" altLang="ja-JP" sz="1100" b="1" i="0" u="none" strike="noStrike" kern="1200" cap="none" spc="0" normalizeH="0" baseline="0" noProof="0" dirty="0" smtClean="0">
                <a:ln w="635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96889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1" i="0" u="none" strike="noStrike" kern="1200" cap="none" spc="0" normalizeH="0" baseline="0" noProof="0" dirty="0" smtClean="0">
                  <a:ln w="63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9:00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 w="63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～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 w="63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16:00</a:t>
              </a:r>
              <a:endParaRPr kumimoji="1" lang="ja-JP" altLang="en-US" sz="1100" b="1" i="0" u="none" strike="noStrike" kern="1200" cap="none" spc="0" normalizeH="0" baseline="0" noProof="0" dirty="0">
                <a:ln w="635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-66409" y="2852594"/>
            <a:ext cx="7282731" cy="1436299"/>
            <a:chOff x="-88410" y="2182530"/>
            <a:chExt cx="7282731" cy="1436299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-88410" y="2182530"/>
              <a:ext cx="7282731" cy="1015663"/>
            </a:xfrm>
            <a:prstGeom prst="rect">
              <a:avLst/>
            </a:prstGeom>
            <a:noFill/>
          </p:spPr>
          <p:txBody>
            <a:bodyPr wrap="square" rtlCol="0">
              <a:prstTxWarp prst="textFadeDown">
                <a:avLst>
                  <a:gd name="adj" fmla="val 8221"/>
                </a:avLst>
              </a:prstTxWarp>
              <a:spAutoFit/>
            </a:bodyPr>
            <a:lstStyle/>
            <a:p>
              <a:pPr algn="ctr"/>
              <a:r>
                <a:rPr kumimoji="1" lang="ja-JP" altLang="en-US" sz="6000" b="1" u="sng" dirty="0" smtClean="0">
                  <a:solidFill>
                    <a:srgbClr val="FF0000"/>
                  </a:solidFill>
                  <a:effectLst>
                    <a:outerShdw blurRad="38100" dist="38100" dir="2700000" algn="tl" rotWithShape="0">
                      <a:prstClr val="black"/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午前９時</a:t>
              </a:r>
              <a:r>
                <a:rPr kumimoji="1" lang="ja-JP" altLang="en-US" sz="3600" b="1" u="sng" dirty="0" smtClean="0">
                  <a:solidFill>
                    <a:srgbClr val="FF0000"/>
                  </a:solidFill>
                  <a:effectLst>
                    <a:outerShdw blurRad="38100" dist="38100" dir="2700000" algn="tl" rotWithShape="0">
                      <a:prstClr val="black"/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 ～ </a:t>
              </a:r>
              <a:r>
                <a:rPr kumimoji="1" lang="ja-JP" altLang="en-US" sz="6000" b="1" u="sng" dirty="0" smtClean="0">
                  <a:solidFill>
                    <a:srgbClr val="FF0000"/>
                  </a:solidFill>
                  <a:effectLst>
                    <a:outerShdw blurRad="38100" dist="38100" dir="2700000" algn="tl" rotWithShape="0">
                      <a:prstClr val="black"/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午後４時</a:t>
              </a:r>
              <a:endParaRPr kumimoji="1" lang="ja-JP" altLang="en-US" sz="6000" b="1" u="sng" dirty="0">
                <a:solidFill>
                  <a:srgbClr val="FF0000"/>
                </a:solidFill>
                <a:effectLst>
                  <a:outerShdw blurRad="38100" dist="38100" dir="2700000" algn="tl" rotWithShape="0">
                    <a:prstClr val="black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517280" y="3280275"/>
              <a:ext cx="25583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土日祝日、年末年始を除く</a:t>
              </a:r>
              <a:endPara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735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</TotalTime>
  <Words>54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ＤＨＰ行書体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岐阜県警察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傍嶋　良直</dc:creator>
  <cp:lastModifiedBy>生駒　成臣</cp:lastModifiedBy>
  <cp:revision>25</cp:revision>
  <cp:lastPrinted>2023-07-03T23:56:15Z</cp:lastPrinted>
  <dcterms:created xsi:type="dcterms:W3CDTF">2021-11-07T06:03:42Z</dcterms:created>
  <dcterms:modified xsi:type="dcterms:W3CDTF">2023-07-03T23:58:06Z</dcterms:modified>
</cp:coreProperties>
</file>