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64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02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46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72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68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87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65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35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33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1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42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01B2-4C0E-40F0-AC1F-B93E91DC2619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E0A3-49EF-4D90-8823-2B57E0F84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60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2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+mn-ea"/>
                <a:ea typeface="+mn-ea"/>
              </a:rPr>
              <a:t>部隊による災害対応訓練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3508" y="1345474"/>
            <a:ext cx="8543111" cy="1319350"/>
          </a:xfrm>
          <a:ln>
            <a:noFill/>
          </a:ln>
        </p:spPr>
        <p:txBody>
          <a:bodyPr lIns="72000" tIns="144000" rIns="72000" anchor="t" anchorCtr="0">
            <a:normAutofit/>
          </a:bodyPr>
          <a:lstStyle/>
          <a:p>
            <a:pPr algn="l"/>
            <a:r>
              <a:rPr kumimoji="1" lang="ja-JP" altLang="en-US" dirty="0"/>
              <a:t>　令和４年９月１日（木）、災害対処能力向上のため、広域緊急援助隊と警察航空隊との合同訓練を行いました</a:t>
            </a:r>
            <a:r>
              <a:rPr lang="ja-JP" altLang="en-US" dirty="0"/>
              <a:t>。</a:t>
            </a:r>
            <a:endParaRPr kumimoji="1" lang="en-US" altLang="ja-JP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13508" y="2797631"/>
            <a:ext cx="4199706" cy="478973"/>
          </a:xfrm>
          <a:prstGeom prst="rect">
            <a:avLst/>
          </a:prstGeom>
          <a:ln>
            <a:noFill/>
          </a:ln>
        </p:spPr>
        <p:txBody>
          <a:bodyPr vert="horz" lIns="72000" tIns="144000" rIns="72000" bIns="45720" rtlCol="0" anchor="t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救出救助訓練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4656914" y="2797631"/>
            <a:ext cx="4199706" cy="478973"/>
          </a:xfrm>
          <a:prstGeom prst="rect">
            <a:avLst/>
          </a:prstGeom>
          <a:ln>
            <a:noFill/>
          </a:ln>
        </p:spPr>
        <p:txBody>
          <a:bodyPr vert="horz" lIns="72000" tIns="144000" rIns="72000" bIns="45720" rtlCol="0" anchor="t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ホイスト訓練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6B83C8-5D06-4429-9666-1C525F457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0" y="3429000"/>
            <a:ext cx="4199707" cy="321346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9B8B2D-7D9E-478D-9FB4-44AE7D30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03" y="3438792"/>
            <a:ext cx="4199707" cy="31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8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2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+mn-ea"/>
                <a:ea typeface="+mn-ea"/>
              </a:rPr>
              <a:t>警察航空隊との合同訓練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3508" y="1345474"/>
            <a:ext cx="8543111" cy="1319350"/>
          </a:xfrm>
          <a:ln>
            <a:noFill/>
          </a:ln>
        </p:spPr>
        <p:txBody>
          <a:bodyPr lIns="72000" tIns="144000" rIns="72000" anchor="t" anchorCtr="0">
            <a:normAutofit/>
          </a:bodyPr>
          <a:lstStyle/>
          <a:p>
            <a:pPr algn="l"/>
            <a:r>
              <a:rPr kumimoji="1" lang="ja-JP" altLang="en-US" dirty="0"/>
              <a:t>　令和４年９月、災害時等における警察署と警察航空隊との連携強化のため、各地にある警察ヘリの臨時発着場において、合同訓練を行いました</a:t>
            </a:r>
            <a:r>
              <a:rPr lang="ja-JP" altLang="en-US" dirty="0"/>
              <a:t>。</a:t>
            </a:r>
            <a:endParaRPr kumimoji="1" lang="en-US" altLang="ja-JP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557061" y="2559325"/>
            <a:ext cx="4199706" cy="478973"/>
          </a:xfrm>
          <a:prstGeom prst="rect">
            <a:avLst/>
          </a:prstGeom>
          <a:ln>
            <a:noFill/>
          </a:ln>
        </p:spPr>
        <p:txBody>
          <a:bodyPr vert="horz" lIns="72000" tIns="144000" rIns="72000" bIns="45720" rtlCol="0" anchor="t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航空機誘導訓練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BDA895A-6F9E-453A-836E-0F0B154E2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8" y="3038298"/>
            <a:ext cx="5681709" cy="37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4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2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+mn-ea"/>
                <a:ea typeface="+mn-ea"/>
              </a:rPr>
              <a:t>災害救助技術指導員制度</a:t>
            </a:r>
            <a:endParaRPr kumimoji="1" lang="ja-JP" altLang="en-US" sz="5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3508" y="1345474"/>
            <a:ext cx="8543111" cy="1319350"/>
          </a:xfrm>
          <a:ln>
            <a:noFill/>
          </a:ln>
        </p:spPr>
        <p:txBody>
          <a:bodyPr lIns="72000" tIns="144000" rIns="72000" anchor="t" anchorCtr="0">
            <a:normAutofit/>
          </a:bodyPr>
          <a:lstStyle/>
          <a:p>
            <a:pPr algn="l"/>
            <a:r>
              <a:rPr kumimoji="1" lang="ja-JP" altLang="en-US" dirty="0"/>
              <a:t>　令和４年８月８日（月）、災害対処能力向上のため、災害救助技術に長けた警察官を災害救助技術指導員に指定し、研修会を行いました。</a:t>
            </a: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13508" y="2797631"/>
            <a:ext cx="4199706" cy="478973"/>
          </a:xfrm>
          <a:prstGeom prst="rect">
            <a:avLst/>
          </a:prstGeom>
          <a:ln>
            <a:noFill/>
          </a:ln>
        </p:spPr>
        <p:txBody>
          <a:bodyPr vert="horz" lIns="72000" tIns="144000" rIns="72000" bIns="45720" rtlCol="0" anchor="t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指定式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4656914" y="2797631"/>
            <a:ext cx="4199706" cy="478973"/>
          </a:xfrm>
          <a:prstGeom prst="rect">
            <a:avLst/>
          </a:prstGeom>
          <a:ln>
            <a:noFill/>
          </a:ln>
        </p:spPr>
        <p:txBody>
          <a:bodyPr vert="horz" lIns="72000" tIns="144000" rIns="72000" bIns="45720" rtlCol="0" anchor="t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指導員への研修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3468191"/>
            <a:ext cx="4006366" cy="27846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91" y="3469348"/>
            <a:ext cx="4133928" cy="27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38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133</Words>
  <Application>Microsoft Office PowerPoint</Application>
  <PresentationFormat>画面に合わせる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部隊による災害対応訓練</vt:lpstr>
      <vt:lpstr>警察航空隊との合同訓練</vt:lpstr>
      <vt:lpstr>災害救助技術指導員制度</vt:lpstr>
    </vt:vector>
  </TitlesOfParts>
  <Company>岐阜県警察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タイトル（訓練・施策名）</dc:title>
  <dc:creator>中島　崇裕</dc:creator>
  <cp:lastModifiedBy>清水　直之</cp:lastModifiedBy>
  <cp:revision>13</cp:revision>
  <dcterms:created xsi:type="dcterms:W3CDTF">2022-11-24T04:50:20Z</dcterms:created>
  <dcterms:modified xsi:type="dcterms:W3CDTF">2023-02-01T06:36:38Z</dcterms:modified>
</cp:coreProperties>
</file>