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90" r:id="rId2"/>
    <p:sldId id="286" r:id="rId3"/>
    <p:sldId id="291" r:id="rId4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59" d="100"/>
          <a:sy n="59" d="100"/>
        </p:scale>
        <p:origin x="2837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8" y="4777245"/>
            <a:ext cx="5439101" cy="3908363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1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296381" y="95602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様式１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636278"/>
              </p:ext>
            </p:extLst>
          </p:nvPr>
        </p:nvGraphicFramePr>
        <p:xfrm>
          <a:off x="151072" y="799780"/>
          <a:ext cx="6589011" cy="8371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7507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7462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7083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080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406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574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11710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2666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384272" y="6277508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30235" y="6277508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398343"/>
              </p:ext>
            </p:extLst>
          </p:nvPr>
        </p:nvGraphicFramePr>
        <p:xfrm>
          <a:off x="128570" y="2330734"/>
          <a:ext cx="6545535" cy="5797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25975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5315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適切なマスク（不織布マスクを推奨</a:t>
                      </a: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｡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以下同じ</a:t>
                      </a:r>
                      <a:r>
                        <a:rPr kumimoji="1" lang="en-US" altLang="ja-JP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｡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）の正しい着用の周知・徹底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77654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適切なマスクの正しい着用の周知・徹底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76348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34745" cy="1425503"/>
            <a:chOff x="124955" y="1254625"/>
            <a:chExt cx="6634745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19157" y="1428821"/>
              <a:ext cx="5340543" cy="6958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00670"/>
              </p:ext>
            </p:extLst>
          </p:nvPr>
        </p:nvGraphicFramePr>
        <p:xfrm>
          <a:off x="128570" y="2330734"/>
          <a:ext cx="6545535" cy="5568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4010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4866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前項（１）感染経路に応じた感染対策と併せて、飲食時の感染対策（食事中以外のマスク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着用等）の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1756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⑤イベント前の感染対策</a:t>
                      </a:r>
                      <a:endParaRPr kumimoji="1" lang="ja-JP" altLang="en-US" sz="1600" b="1" dirty="0"/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8036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78533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⑥出演者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08092" cy="1425503"/>
            <a:chOff x="124955" y="1254625"/>
            <a:chExt cx="6608092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15897" y="1074320"/>
            <a:ext cx="5340543" cy="10765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下記の項目（イベント開催時の必要な感染防止策）を満たすことが必要です。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lvl="0" indent="-180975">
              <a:defRPr/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※5,000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人超かつ収容率</a:t>
            </a:r>
            <a:r>
              <a:rPr kumimoji="1" lang="en-US" altLang="ja-JP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超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イベント開催時には、個別のイベントごとの具体的な対策を記載した「感染防止安全計画」の提出が必要です。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1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660</Words>
  <Application>Microsoft Office PowerPoint</Application>
  <PresentationFormat>A4 210 x 297 mm</PresentationFormat>
  <Paragraphs>80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奥田 涼也</dc:creator>
  <cp:lastModifiedBy>Gifu</cp:lastModifiedBy>
  <cp:revision>5</cp:revision>
  <cp:lastPrinted>2022-09-12T01:48:00Z</cp:lastPrinted>
  <dcterms:modified xsi:type="dcterms:W3CDTF">2023-01-27T02:06:48Z</dcterms:modified>
</cp:coreProperties>
</file>