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9" d="100"/>
          <a:sy n="59" d="100"/>
        </p:scale>
        <p:origin x="283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36278"/>
              </p:ext>
            </p:extLst>
          </p:nvPr>
        </p:nvGraphicFramePr>
        <p:xfrm>
          <a:off x="151072" y="799780"/>
          <a:ext cx="6589011" cy="837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50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74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708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080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0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171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266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384272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30235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98343"/>
              </p:ext>
            </p:extLst>
          </p:nvPr>
        </p:nvGraphicFramePr>
        <p:xfrm>
          <a:off x="128570" y="2330734"/>
          <a:ext cx="6545535" cy="5797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25975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531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適切なマスク（不織布マスクを推奨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以下同じ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）の正しい着用の周知・徹底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7765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適切なマスクの正しい着用の周知・徹底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763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34745" cy="1425503"/>
            <a:chOff x="124955" y="1254625"/>
            <a:chExt cx="6634745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19157" y="1428821"/>
              <a:ext cx="5340543" cy="6958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00670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前項（１）感染経路に応じた感染対策と併せて、飲食時の感染対策（食事中以外のマスク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着用等）の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5897" y="1074320"/>
            <a:ext cx="5340543" cy="1076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660</Words>
  <Application>Microsoft Office PowerPoint</Application>
  <PresentationFormat>A4 210 x 297 mm</PresentationFormat>
  <Paragraphs>80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奥田 涼也</dc:creator>
  <cp:lastModifiedBy>Gifu</cp:lastModifiedBy>
  <cp:revision>5</cp:revision>
  <cp:lastPrinted>2022-09-12T01:48:00Z</cp:lastPrinted>
  <dcterms:modified xsi:type="dcterms:W3CDTF">2023-01-27T02:06:48Z</dcterms:modified>
</cp:coreProperties>
</file>