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79FE-9A14-4534-AD28-0DD70E83FDD7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5959-10B4-44C7-89DF-6F1B242357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48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C79FE-9A14-4534-AD28-0DD70E83FDD7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05959-10B4-44C7-89DF-6F1B242357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509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19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 かくにん しましょう。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90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95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 かくにん しましょう。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39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ja-JP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線の 主語に あてはまるものを えらびましょう。</a:t>
            </a:r>
            <a:endParaRPr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33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 かくにん しましょう。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22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ja-JP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線の 主語に あてはまるものを えらびましょう。</a:t>
            </a:r>
            <a:endParaRPr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62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 かくにん しましょう。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19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ja-JP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線の 主語に あてはまるものを えらびましょう。</a:t>
            </a:r>
            <a:endParaRPr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69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 かくにん しましょう。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90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ja-JP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線の 主語に あてはまるものを えらびましょう。</a:t>
            </a:r>
            <a:endParaRPr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82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12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 かくにん しましょう。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48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ja-JP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線の 主語に あてはまるものを えらびましょう。</a:t>
            </a:r>
            <a:endParaRPr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84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 かくにん しましょう。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24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ja-JP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線の 主語に あてはまるものを えらびましょう。</a:t>
            </a:r>
            <a:endParaRPr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37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 かくにん しましょう。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07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2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 かくにん しましょう。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62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ja-JP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線の 主語に あてはまるものを えらびましょう。</a:t>
            </a:r>
            <a:endParaRPr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24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 かくにん しましょう。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99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ja-JP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線の 主語に あてはまるものを えらびましょう。</a:t>
            </a:r>
            <a:endParaRPr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56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画面に合わせる (4:3)</PresentationFormat>
  <Paragraphs>18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7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PowerPoint プレゼンテーション</vt:lpstr>
      <vt:lpstr>―線の 主語に あてはまるものを えらびましょう。</vt:lpstr>
      <vt:lpstr>答えを かくにん しましょう。</vt:lpstr>
      <vt:lpstr>PowerPoint プレゼンテーション</vt:lpstr>
      <vt:lpstr>答えを かくにん しましょう。</vt:lpstr>
      <vt:lpstr>―線の 主語に あてはまるものを えらびましょう。</vt:lpstr>
      <vt:lpstr>答えを かくにん しましょう。</vt:lpstr>
      <vt:lpstr>―線の 主語に あてはまるものを えらびましょう。</vt:lpstr>
      <vt:lpstr>答えを かくにん しましょう。</vt:lpstr>
      <vt:lpstr>PowerPoint プレゼンテーション</vt:lpstr>
      <vt:lpstr>答えを かくにん しましょう。</vt:lpstr>
      <vt:lpstr>―線の 主語に あてはまるものを えらびましょう。</vt:lpstr>
      <vt:lpstr>答えを かくにん しましょう。</vt:lpstr>
      <vt:lpstr>―線の 主語に あてはまるものを えらびましょう。</vt:lpstr>
      <vt:lpstr>答えを かくにん しましょう。</vt:lpstr>
      <vt:lpstr>―線の 主語に あてはまるものを えらびましょう。</vt:lpstr>
      <vt:lpstr>答えを かくにん しましょう。</vt:lpstr>
      <vt:lpstr>―線の 主語に あてはまるものを えらびましょう。</vt:lpstr>
      <vt:lpstr>答えを かくにん しましょう。</vt:lpstr>
      <vt:lpstr>―線の 主語に あてはまるものを えらびましょう。</vt:lpstr>
      <vt:lpstr>答えを かくにん しましょう。</vt:lpstr>
    </vt:vector>
  </TitlesOfParts>
  <Company>gifu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Gifu</dc:creator>
  <cp:lastModifiedBy>Gifu</cp:lastModifiedBy>
  <cp:revision>1</cp:revision>
  <dcterms:created xsi:type="dcterms:W3CDTF">2022-01-21T00:41:19Z</dcterms:created>
  <dcterms:modified xsi:type="dcterms:W3CDTF">2022-01-21T00:41:19Z</dcterms:modified>
</cp:coreProperties>
</file>