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48E1-23C4-4B68-8891-1A09C2B64B6F}" type="datetimeFigureOut">
              <a:rPr kumimoji="1" lang="ja-JP" altLang="en-US" smtClean="0"/>
              <a:t>2021/12/1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7551-8225-4EA3-8CEC-185A65FD90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991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548E1-23C4-4B68-8891-1A09C2B64B6F}" type="datetimeFigureOut">
              <a:rPr kumimoji="1" lang="ja-JP" altLang="en-US" smtClean="0"/>
              <a:t>2021/12/1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07551-8225-4EA3-8CEC-185A65FD90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631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7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29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次のことわざ</a:t>
            </a:r>
            <a:r>
              <a:rPr lang="ja-JP" altLang="en-US" sz="29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のいみにあてはまるものを</a:t>
            </a:r>
            <a:r>
              <a:rPr kumimoji="1" lang="ja-JP" altLang="en-US" sz="29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選びましょう。</a:t>
            </a:r>
            <a:endParaRPr kumimoji="1" lang="ja-JP" altLang="en-US" sz="29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93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269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29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次のことわざ</a:t>
            </a:r>
            <a:r>
              <a:rPr lang="ja-JP" altLang="en-US" sz="29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のいみにあてはまるものを</a:t>
            </a:r>
            <a:r>
              <a:rPr kumimoji="1" lang="ja-JP" altLang="en-US" sz="29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選びましょう。</a:t>
            </a:r>
            <a:endParaRPr kumimoji="1" lang="ja-JP" altLang="en-US" sz="29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18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39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29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次のことわざ</a:t>
            </a:r>
            <a:r>
              <a:rPr lang="ja-JP" altLang="en-US" sz="29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のいみにあてはまるものを</a:t>
            </a:r>
            <a:r>
              <a:rPr kumimoji="1" lang="ja-JP" altLang="en-US" sz="29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選びましょう。</a:t>
            </a:r>
            <a:endParaRPr kumimoji="1" lang="ja-JP" altLang="en-US" sz="29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16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32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29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次のことわざ</a:t>
            </a:r>
            <a:r>
              <a:rPr lang="ja-JP" altLang="en-US" sz="29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のいみにあてはまるものを</a:t>
            </a:r>
            <a:r>
              <a:rPr kumimoji="1" lang="ja-JP" altLang="en-US" sz="29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選びましょう。</a:t>
            </a:r>
            <a:endParaRPr kumimoji="1" lang="ja-JP" altLang="en-US" sz="29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18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46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66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26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29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次のことわざ</a:t>
            </a:r>
            <a:r>
              <a:rPr lang="ja-JP" altLang="en-US" sz="29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のいみにあてはまるものを</a:t>
            </a:r>
            <a:r>
              <a:rPr kumimoji="1" lang="ja-JP" altLang="en-US" sz="29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選びましょう。</a:t>
            </a:r>
            <a:endParaRPr kumimoji="1" lang="ja-JP" altLang="en-US" sz="29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85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29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次のことわざ</a:t>
            </a:r>
            <a:r>
              <a:rPr lang="ja-JP" altLang="en-US" sz="29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のいみにあてはまるものを</a:t>
            </a:r>
            <a:r>
              <a:rPr kumimoji="1" lang="ja-JP" altLang="en-US" sz="29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選びましょう。</a:t>
            </a:r>
            <a:endParaRPr kumimoji="1" lang="ja-JP" altLang="en-US" sz="29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20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90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29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次のことわざ</a:t>
            </a:r>
            <a:r>
              <a:rPr lang="ja-JP" altLang="en-US" sz="29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のいみにあてはまるものを</a:t>
            </a:r>
            <a:r>
              <a:rPr kumimoji="1" lang="ja-JP" altLang="en-US" sz="29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選びましょう。</a:t>
            </a:r>
            <a:endParaRPr kumimoji="1" lang="ja-JP" altLang="en-US" sz="29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28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30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29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次のことわざ</a:t>
            </a:r>
            <a:r>
              <a:rPr lang="ja-JP" altLang="en-US" sz="29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のいみにあてはまるものを</a:t>
            </a:r>
            <a:r>
              <a:rPr kumimoji="1" lang="ja-JP" altLang="en-US" sz="29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選びましょう。</a:t>
            </a:r>
            <a:endParaRPr kumimoji="1" lang="ja-JP" altLang="en-US" sz="29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36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920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29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次のことわざ</a:t>
            </a:r>
            <a:r>
              <a:rPr lang="ja-JP" altLang="en-US" sz="29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のいみにあてはまるものを</a:t>
            </a:r>
            <a:r>
              <a:rPr kumimoji="1" lang="ja-JP" altLang="en-US" sz="29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選びましょう。</a:t>
            </a:r>
            <a:endParaRPr kumimoji="1" lang="ja-JP" altLang="en-US" sz="29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645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150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29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次のことわざ</a:t>
            </a:r>
            <a:r>
              <a:rPr lang="ja-JP" altLang="en-US" sz="29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のいみにあてはまるものを</a:t>
            </a:r>
            <a:r>
              <a:rPr kumimoji="1" lang="ja-JP" altLang="en-US" sz="29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選びましょう。</a:t>
            </a:r>
            <a:endParaRPr kumimoji="1" lang="ja-JP" altLang="en-US" sz="29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1000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95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857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29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次のことわざ</a:t>
            </a:r>
            <a:r>
              <a:rPr lang="ja-JP" altLang="en-US" sz="29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のいみにあてはまるものを</a:t>
            </a:r>
            <a:r>
              <a:rPr kumimoji="1" lang="ja-JP" altLang="en-US" sz="29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選びましょう。</a:t>
            </a:r>
            <a:endParaRPr kumimoji="1" lang="ja-JP" altLang="en-US" sz="29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206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2297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29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次のことわざ</a:t>
            </a:r>
            <a:r>
              <a:rPr lang="ja-JP" altLang="en-US" sz="29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のいみにあてはまるものを</a:t>
            </a:r>
            <a:r>
              <a:rPr kumimoji="1" lang="ja-JP" altLang="en-US" sz="29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選びましょう。</a:t>
            </a:r>
            <a:endParaRPr kumimoji="1" lang="ja-JP" altLang="en-US" sz="29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634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9373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29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次のことわざ</a:t>
            </a:r>
            <a:r>
              <a:rPr lang="ja-JP" altLang="en-US" sz="29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のいみにあてはまるものを</a:t>
            </a:r>
            <a:r>
              <a:rPr kumimoji="1" lang="ja-JP" altLang="en-US" sz="29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選びましょう。</a:t>
            </a:r>
            <a:endParaRPr kumimoji="1" lang="ja-JP" altLang="en-US" sz="29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162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478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29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次のことわざ</a:t>
            </a:r>
            <a:r>
              <a:rPr lang="ja-JP" altLang="en-US" sz="29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のいみにあてはまるものを</a:t>
            </a:r>
            <a:r>
              <a:rPr kumimoji="1" lang="ja-JP" altLang="en-US" sz="29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選びましょう。</a:t>
            </a:r>
            <a:endParaRPr kumimoji="1" lang="ja-JP" altLang="en-US" sz="29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3744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55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29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次のことわざ</a:t>
            </a:r>
            <a:r>
              <a:rPr lang="ja-JP" altLang="en-US" sz="29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のいみにあてはまるものを</a:t>
            </a:r>
            <a:r>
              <a:rPr kumimoji="1" lang="ja-JP" altLang="en-US" sz="29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選びましょう。</a:t>
            </a:r>
            <a:endParaRPr kumimoji="1" lang="ja-JP" altLang="en-US" sz="29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118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36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29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次のことわざ</a:t>
            </a:r>
            <a:r>
              <a:rPr lang="ja-JP" altLang="en-US" sz="29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のいみにあてはまるものを</a:t>
            </a:r>
            <a:r>
              <a:rPr kumimoji="1" lang="ja-JP" altLang="en-US" sz="29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選びましょう。</a:t>
            </a:r>
            <a:endParaRPr kumimoji="1" lang="ja-JP" altLang="en-US" sz="29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81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83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29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次のことわざ</a:t>
            </a:r>
            <a:r>
              <a:rPr lang="ja-JP" altLang="en-US" sz="29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のいみにあてはまるものを</a:t>
            </a:r>
            <a:r>
              <a:rPr kumimoji="1" lang="ja-JP" altLang="en-US" sz="29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選びましょう。</a:t>
            </a:r>
            <a:endParaRPr kumimoji="1" lang="ja-JP" altLang="en-US" sz="29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52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09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29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次のことわざ</a:t>
            </a:r>
            <a:r>
              <a:rPr lang="ja-JP" altLang="en-US" sz="29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のいみにあてはまるものを</a:t>
            </a:r>
            <a:r>
              <a:rPr kumimoji="1" lang="ja-JP" altLang="en-US" sz="29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選びましょう。</a:t>
            </a:r>
            <a:endParaRPr kumimoji="1" lang="ja-JP" altLang="en-US" sz="29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57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52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</Words>
  <Application>Microsoft Office PowerPoint</Application>
  <PresentationFormat>画面に合わせる (4:3)</PresentationFormat>
  <Paragraphs>37</Paragraphs>
  <Slides>39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39</vt:i4>
      </vt:variant>
    </vt:vector>
  </HeadingPairs>
  <TitlesOfParts>
    <vt:vector size="44" baseType="lpstr">
      <vt:lpstr>Arial</vt:lpstr>
      <vt:lpstr>UD デジタル 教科書体 N-B</vt:lpstr>
      <vt:lpstr>游ゴシック</vt:lpstr>
      <vt:lpstr>游ゴシック Light</vt:lpstr>
      <vt:lpstr>Office テーマ</vt:lpstr>
      <vt:lpstr>PowerPoint プレゼンテーション</vt:lpstr>
      <vt:lpstr>次のことわざのいみにあてはまるものを選びましょう。</vt:lpstr>
      <vt:lpstr>答えをかくにんしましょう。</vt:lpstr>
      <vt:lpstr>次のことわざのいみにあてはまるものを選びましょう。</vt:lpstr>
      <vt:lpstr>答えをかくにんしましょう。</vt:lpstr>
      <vt:lpstr>次のことわざのいみにあてはまるものを選びましょう。</vt:lpstr>
      <vt:lpstr>答えをかくにんしましょう。</vt:lpstr>
      <vt:lpstr>次のことわざのいみにあてはまるものを選びましょう。</vt:lpstr>
      <vt:lpstr>答えをかくにんしましょう。</vt:lpstr>
      <vt:lpstr>次のことわざのいみにあてはまるものを選びましょう。</vt:lpstr>
      <vt:lpstr>答えをかくにんしましょう。</vt:lpstr>
      <vt:lpstr>次のことわざのいみにあてはまるものを選びましょう。</vt:lpstr>
      <vt:lpstr>答えをかくにんしましょう。</vt:lpstr>
      <vt:lpstr>次のことわざのいみにあてはまるものを選びましょう。</vt:lpstr>
      <vt:lpstr>答えをかくにんしましょう。</vt:lpstr>
      <vt:lpstr>次のことわざのいみにあてはまるものを選びましょう。</vt:lpstr>
      <vt:lpstr>答えをかくにんしましょう。</vt:lpstr>
      <vt:lpstr>PowerPoint プレゼンテーション</vt:lpstr>
      <vt:lpstr>答えをかくにんしましょう。</vt:lpstr>
      <vt:lpstr>次のことわざのいみにあてはまるものを選びましょう。</vt:lpstr>
      <vt:lpstr>答えをかくにんしましょう。</vt:lpstr>
      <vt:lpstr>次のことわざのいみにあてはまるものを選びましょう。</vt:lpstr>
      <vt:lpstr>答えをかくにんしましょう。</vt:lpstr>
      <vt:lpstr>次のことわざのいみにあてはまるものを選びましょう。</vt:lpstr>
      <vt:lpstr>答えをかくにんしましょう。</vt:lpstr>
      <vt:lpstr>次のことわざのいみにあてはまるものを選びましょう。</vt:lpstr>
      <vt:lpstr>答えをかくにんしましょう。</vt:lpstr>
      <vt:lpstr>次のことわざのいみにあてはまるものを選びましょう。</vt:lpstr>
      <vt:lpstr>答えをかくにんしましょう。</vt:lpstr>
      <vt:lpstr>次のことわざのいみにあてはまるものを選びましょう。</vt:lpstr>
      <vt:lpstr>答えをかくにんしましょう。</vt:lpstr>
      <vt:lpstr>次のことわざのいみにあてはまるものを選びましょう。</vt:lpstr>
      <vt:lpstr>答えをかくにんしましょう。</vt:lpstr>
      <vt:lpstr>次のことわざのいみにあてはまるものを選びましょう。</vt:lpstr>
      <vt:lpstr>答えをかくにんしましょう。</vt:lpstr>
      <vt:lpstr>次のことわざのいみにあてはまるものを選びましょう。</vt:lpstr>
      <vt:lpstr>答えをかくにんしましょう。</vt:lpstr>
      <vt:lpstr>次のことわざのいみにあてはまるものを選びましょう。</vt:lpstr>
      <vt:lpstr>答えをかくにんしましょう。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加藤 尚子</dc:creator>
  <cp:lastModifiedBy>加藤 尚子</cp:lastModifiedBy>
  <cp:revision>1</cp:revision>
  <dcterms:created xsi:type="dcterms:W3CDTF">2021-12-01T04:03:17Z</dcterms:created>
  <dcterms:modified xsi:type="dcterms:W3CDTF">2021-12-01T04:03:17Z</dcterms:modified>
</cp:coreProperties>
</file>