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2C02-98C7-4DE3-89FE-937852CC2DD8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762-AF59-4312-895F-EFA241189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48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02C02-98C7-4DE3-89FE-937852CC2DD8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9762-AF59-4312-895F-EFA241189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7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2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8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2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4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1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9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4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 どんな　いみ　ですか。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アと　イから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1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4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8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 どんな　いみ　ですか。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アと　イから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4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47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56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53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31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 どんな　いみ　ですか。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アと　イから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88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4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0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18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5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6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2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 どんな　いみ　ですか。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アと　イから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3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1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04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95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52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6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3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画面に合わせる (4:3)</PresentationFormat>
  <Paragraphs>21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4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つぎの ことばは どんな　いみ　ですか。  　アと　イから えらびましょう。</vt:lpstr>
      <vt:lpstr>こたえをかくにんしましょう。</vt:lpstr>
      <vt:lpstr>PowerPoint プレゼンテーション</vt:lpstr>
      <vt:lpstr>答えをかくにんしましょう。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つぎの ことばは どんな　いみ　ですか。  　アと　イから えらびましょう。</vt:lpstr>
      <vt:lpstr>こたえをかくにんしましょう。</vt:lpstr>
      <vt:lpstr>PowerPoint プレゼンテーション</vt:lpstr>
      <vt:lpstr>答えをかくにんしましょう。</vt:lpstr>
      <vt:lpstr>PowerPoint プレゼンテーション</vt:lpstr>
      <vt:lpstr>こたえをかくにんしましょう。</vt:lpstr>
      <vt:lpstr>　つぎの ことばは どんな　いみ　ですか。  　アと　イから えらびましょう。</vt:lpstr>
      <vt:lpstr>こたえをかくにんしましょう。</vt:lpstr>
      <vt:lpstr>PowerPoint プレゼンテーション</vt:lpstr>
      <vt:lpstr>答えをかくにんしましょう。</vt:lpstr>
      <vt:lpstr>PowerPoint プレゼンテーション</vt:lpstr>
      <vt:lpstr>こたえをかくにんしましょう。</vt:lpstr>
      <vt:lpstr>　つぎの ことばは どんな　いみ　ですか。  　アと　イから えらびましょう。</vt:lpstr>
      <vt:lpstr>こたえをかくにんしましょう。</vt:lpstr>
      <vt:lpstr>PowerPoint プレゼンテーション</vt:lpstr>
      <vt:lpstr>答えをかくにんしましょう。</vt:lpstr>
      <vt:lpstr>PowerPoint プレゼンテーション</vt:lpstr>
      <vt:lpstr>こたえをかくにんしましょう。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2021-12-01T06:13:21Z</dcterms:created>
  <dcterms:modified xsi:type="dcterms:W3CDTF">2021-12-01T06:13:21Z</dcterms:modified>
</cp:coreProperties>
</file>