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9926638" cy="679767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BDE7-2CA4-422D-9C05-F4A62E70A55F}" type="datetimeFigureOut">
              <a:rPr kumimoji="1" lang="ja-JP" altLang="en-US" smtClean="0"/>
              <a:t>2021/12/1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1459-B6DB-4E07-9110-A6811497D5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0238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9BDE7-2CA4-422D-9C05-F4A62E70A55F}" type="datetimeFigureOut">
              <a:rPr kumimoji="1" lang="ja-JP" altLang="en-US" smtClean="0"/>
              <a:t>2021/12/1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B1459-B6DB-4E07-9110-A6811497D5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9222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954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つぎ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ことば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いみとして もっとも </a:t>
            </a:r>
            <a: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ふさわしいものを えらびましょう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44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677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つぎ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ことば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いみとして もっとも </a:t>
            </a:r>
            <a: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ふさわしいものを えらびましょう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859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181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つぎ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ことば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いみとして もっとも </a:t>
            </a:r>
            <a: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ふさわしいものを えらびましょう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569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37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つぎ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ことば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いみとして もっとも </a:t>
            </a:r>
            <a: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ふさわしいものを えらびましょう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186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525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つぎ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ことば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いみとして もっとも </a:t>
            </a:r>
            <a: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ふさわしいものを えらびましょう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263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102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つぎ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ことば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いみとして もっとも </a:t>
            </a:r>
            <a: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ふさわしいものを えらびましょう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797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つぎ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ことば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いみとして もっとも </a:t>
            </a:r>
            <a: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ふさわしいものを えらびましょう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038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67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つぎ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ことば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いみとして もっとも </a:t>
            </a:r>
            <a: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ふさわしいものを えらびましょう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8978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8990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つぎ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ことば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いみとして もっとも </a:t>
            </a:r>
            <a: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ふさわしいものを えらびましょう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0355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0854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つぎ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ことば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いみとして もっとも </a:t>
            </a:r>
            <a: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ふさわしいものを えらびましょう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3294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3367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つぎ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ことば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いみとして もっとも </a:t>
            </a:r>
            <a: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ふさわしいものを えらびましょう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6863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22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962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つぎ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ことば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いみとして もっとも </a:t>
            </a:r>
            <a: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ふさわしいものを えらびましょう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4513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4106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つぎ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ことば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いみとして もっとも </a:t>
            </a:r>
            <a: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ふさわしいものを えらびましょう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8328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198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つぎ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ことば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いみとして もっとも </a:t>
            </a:r>
            <a: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ふさわしいものを えらびましょう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1932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8277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つぎ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ことば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いみとして もっとも </a:t>
            </a:r>
            <a: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ふさわしいものを えらびましょう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7947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294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つぎ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ことば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いみとして もっとも </a:t>
            </a:r>
            <a: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ふさわしいものを えらびましょう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037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89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つぎ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ことば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いみとして もっとも </a:t>
            </a:r>
            <a: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ふさわしいものを えらびましょう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05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074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つぎ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ことば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いみとして もっとも </a:t>
            </a:r>
            <a: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ふさわしいものを えらびましょう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76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211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360</Words>
  <Application>Microsoft Office PowerPoint</Application>
  <PresentationFormat>画面に合わせる (4:3)</PresentationFormat>
  <Paragraphs>36</Paragraphs>
  <Slides>37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37</vt:i4>
      </vt:variant>
    </vt:vector>
  </HeadingPairs>
  <TitlesOfParts>
    <vt:vector size="42" baseType="lpstr">
      <vt:lpstr>Arial</vt:lpstr>
      <vt:lpstr>UD デジタル 教科書体 N-B</vt:lpstr>
      <vt:lpstr>游ゴシック</vt:lpstr>
      <vt:lpstr>游ゴシック Light</vt:lpstr>
      <vt:lpstr>Office テーマ</vt:lpstr>
      <vt:lpstr>PowerPoint プレゼンテーション</vt:lpstr>
      <vt:lpstr>　つぎの ことばの いみとして もっとも  ふさわしいものを えらびましょう。</vt:lpstr>
      <vt:lpstr>答えをかくにんしましょう。</vt:lpstr>
      <vt:lpstr>　つぎの ことばの いみとして もっとも  ふさわしいものを えらびましょう。</vt:lpstr>
      <vt:lpstr>答えをかくにんしましょう。</vt:lpstr>
      <vt:lpstr>　つぎの ことばの いみとして もっとも  ふさわしいものを えらびましょう。</vt:lpstr>
      <vt:lpstr>答えをかくにんしましょう。</vt:lpstr>
      <vt:lpstr>　つぎの ことばの いみとして もっとも  ふさわしいものを えらびましょう。</vt:lpstr>
      <vt:lpstr>答えをかくにんしましょう。</vt:lpstr>
      <vt:lpstr>　つぎの ことばの いみとして もっとも  ふさわしいものを えらびましょう。</vt:lpstr>
      <vt:lpstr>答えをかくにんしましょう。</vt:lpstr>
      <vt:lpstr>　つぎの ことばの いみとして もっとも  ふさわしいものを えらびましょう。</vt:lpstr>
      <vt:lpstr>答えをかくにんしましょう。</vt:lpstr>
      <vt:lpstr>　つぎの ことばの いみとして もっとも  ふさわしいものを えらびましょう。</vt:lpstr>
      <vt:lpstr>答えをかくにんしましょう。</vt:lpstr>
      <vt:lpstr>　つぎの ことばの いみとして もっとも  ふさわしいものを えらびましょう。</vt:lpstr>
      <vt:lpstr>答えをかくにんしましょう。</vt:lpstr>
      <vt:lpstr>　つぎの ことばの いみとして もっとも  ふさわしいものを えらびましょう。</vt:lpstr>
      <vt:lpstr>答えをかくにんしましょう。</vt:lpstr>
      <vt:lpstr>　つぎの ことばの いみとして もっとも  ふさわしいものを えらびましょう。</vt:lpstr>
      <vt:lpstr>答えをかくにんしましょう。</vt:lpstr>
      <vt:lpstr>　つぎの ことばの いみとして もっとも  ふさわしいものを えらびましょう。</vt:lpstr>
      <vt:lpstr>答えをかくにんしましょう。</vt:lpstr>
      <vt:lpstr>　つぎの ことばの いみとして もっとも  ふさわしいものを えらびましょう。</vt:lpstr>
      <vt:lpstr>答えをかくにんしましょう。</vt:lpstr>
      <vt:lpstr>　つぎの ことばの いみとして もっとも  ふさわしいものを えらびましょう。</vt:lpstr>
      <vt:lpstr>答えをかくにんしましょう。</vt:lpstr>
      <vt:lpstr>　つぎの ことばの いみとして もっとも  ふさわしいものを えらびましょう。</vt:lpstr>
      <vt:lpstr>答えをかくにんしましょう。</vt:lpstr>
      <vt:lpstr>　つぎの ことばの いみとして もっとも  ふさわしいものを えらびましょう。</vt:lpstr>
      <vt:lpstr>答えをかくにんしましょう。</vt:lpstr>
      <vt:lpstr>　つぎの ことばの いみとして もっとも  ふさわしいものを えらびましょう。</vt:lpstr>
      <vt:lpstr>答えをかくにんしましょう。</vt:lpstr>
      <vt:lpstr>　つぎの ことばの いみとして もっとも  ふさわしいものを えらびましょう。</vt:lpstr>
      <vt:lpstr>答えをかくにんしましょう。</vt:lpstr>
      <vt:lpstr>　つぎの ことばの いみとして もっとも  ふさわしいものを えらびましょう。</vt:lpstr>
      <vt:lpstr>答えをかくにんしましょう。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加藤 尚子</dc:creator>
  <cp:lastModifiedBy>加藤 尚子</cp:lastModifiedBy>
  <cp:revision>1</cp:revision>
  <dcterms:created xsi:type="dcterms:W3CDTF">2021-12-01T06:01:12Z</dcterms:created>
  <dcterms:modified xsi:type="dcterms:W3CDTF">2021-12-01T06:01:12Z</dcterms:modified>
</cp:coreProperties>
</file>