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926638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1848-6D10-4093-B164-3E537A1062D0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F415B-0331-4E38-B319-ED32F362FB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15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1848-6D10-4093-B164-3E537A1062D0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F415B-0331-4E38-B319-ED32F362FB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53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3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0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4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9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11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69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60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9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71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9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10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18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07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3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2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2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9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9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8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8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つぎ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ことば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 いみとして もっとも </a:t>
            </a:r>
            <a: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ふさわしいものを えらびましょう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4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0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80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画面に合わせる (4:3)</PresentationFormat>
  <Paragraphs>24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  <vt:lpstr>　つぎの ことばの いみとして もっとも  ふさわしいものを えらびましょう。</vt:lpstr>
      <vt:lpstr>答えをかくにんしましょう。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2021-12-01T05:49:28Z</dcterms:created>
  <dcterms:modified xsi:type="dcterms:W3CDTF">2021-12-01T05:49:28Z</dcterms:modified>
</cp:coreProperties>
</file>