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ACE4-A1C3-4867-ABB3-E59648A8555B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B50-A3FD-4A55-B6AA-29B0A8546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3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ACE4-A1C3-4867-ABB3-E59648A8555B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7B50-A3FD-4A55-B6AA-29B0A8546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9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1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6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06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3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97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3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1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1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7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画面に合わせる (4:3)</PresentationFormat>
  <Paragraphs>36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2021-12-01T03:54:52Z</dcterms:created>
  <dcterms:modified xsi:type="dcterms:W3CDTF">2021-12-01T03:54:52Z</dcterms:modified>
</cp:coreProperties>
</file>