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BE47-9172-45FA-BE0E-6FC195259E1B}" type="datetimeFigureOut">
              <a:rPr kumimoji="1" lang="ja-JP" altLang="en-US" smtClean="0"/>
              <a:t>2021/11/20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3133-C1D5-4668-9AA8-8DD09E73C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3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BBE47-9172-45FA-BE0E-6FC195259E1B}" type="datetimeFigureOut">
              <a:rPr kumimoji="1" lang="ja-JP" altLang="en-US" smtClean="0"/>
              <a:t>2021/11/20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3133-C1D5-4668-9AA8-8DD09E73C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4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1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0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5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9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64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8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3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0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画面に合わせる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2021-11-20T10:18:21Z</dcterms:created>
  <dcterms:modified xsi:type="dcterms:W3CDTF">2021-11-20T10:18:21Z</dcterms:modified>
</cp:coreProperties>
</file>