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D18DB-6367-4497-9639-A5F8FFC21702}" type="datetimeFigureOut">
              <a:rPr kumimoji="1" lang="ja-JP" altLang="en-US" smtClean="0"/>
              <a:t>2021/11/20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2AF7-BF3D-431D-9BC5-2A2220ED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92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18DB-6367-4497-9639-A5F8FFC21702}" type="datetimeFigureOut">
              <a:rPr kumimoji="1" lang="ja-JP" altLang="en-US" smtClean="0"/>
              <a:t>2021/11/20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2AF7-BF3D-431D-9BC5-2A2220ED3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29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4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6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2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68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9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8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9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0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38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3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0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12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9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14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6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681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30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3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9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01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82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次の文中の</a:t>
            </a:r>
            <a:r>
              <a:rPr lang="en-US" altLang="ja-JP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―</a:t>
            </a:r>
            <a:r>
              <a:rPr lang="ja-JP" altLang="en-US" sz="36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線部分</a:t>
            </a: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の敬語の種類を選びましょう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答えをかくにんしましょう</a:t>
            </a: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12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画面に合わせる (4:3)</PresentationFormat>
  <Paragraphs>30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  <vt:lpstr>　次の文中の―線部分の敬語の種類を選びましょう。</vt:lpstr>
      <vt:lpstr>　答えをかくにんしましょう。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2021-11-20T10:15:45Z</dcterms:created>
  <dcterms:modified xsi:type="dcterms:W3CDTF">2021-11-20T10:15:45Z</dcterms:modified>
</cp:coreProperties>
</file>