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4A9C7-10F6-4F7D-90A2-B16CCB633072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023D-0F13-450D-9FD7-E5A6B5BF7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29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4A9C7-10F6-4F7D-90A2-B16CCB633072}" type="datetimeFigureOut">
              <a:rPr kumimoji="1" lang="ja-JP" altLang="en-US" smtClean="0"/>
              <a:t>2021/11/20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F023D-0F13-450D-9FD7-E5A6B5BF7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222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8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795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69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8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16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11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60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7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91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29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3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772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1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86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03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42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322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2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3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332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9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4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05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82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410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1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281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61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833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8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623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2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20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302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9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654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318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54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408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140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17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9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77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40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0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18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230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586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167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403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04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57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820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9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722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42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71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027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0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397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208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330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0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185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21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43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30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89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83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219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829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2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次のローマ字を読みましょう</a:t>
            </a:r>
            <a:r>
              <a:rPr kumimoji="1"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0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答えをかくにんしましょう。</a:t>
            </a:r>
            <a:endParaRPr kumimoji="1" lang="ja-JP" altLang="en-US" sz="40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456</Words>
  <Application>Microsoft Office PowerPoint</Application>
  <PresentationFormat>画面に合わせる (4:3)</PresentationFormat>
  <Paragraphs>76</Paragraphs>
  <Slides>77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77</vt:i4>
      </vt:variant>
    </vt:vector>
  </HeadingPairs>
  <TitlesOfParts>
    <vt:vector size="82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  <vt:lpstr>次のローマ字を読みましょう。</vt:lpstr>
      <vt:lpstr>答えをかくにんしましょう。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2021-11-20T10:16:08Z</dcterms:created>
  <dcterms:modified xsi:type="dcterms:W3CDTF">2021-11-20T10:16:09Z</dcterms:modified>
</cp:coreProperties>
</file>