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2460-9187-4580-9F1A-42EDCAAEE14D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0C19-0A67-4969-9046-FCC06AB9C6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31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D2460-9187-4580-9F1A-42EDCAAEE14D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00C19-0A67-4969-9046-FCC06AB9C6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5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28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3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6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48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73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2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29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2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98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92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5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20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1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1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21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28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5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85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0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8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70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46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41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4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4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75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2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44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69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0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1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4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23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83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Microsoft Office PowerPoint</Application>
  <PresentationFormat>画面に合わせる (4:3)</PresentationFormat>
  <Paragraphs>40</Paragraphs>
  <Slides>41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2021-11-20T10:17:04Z</dcterms:created>
  <dcterms:modified xsi:type="dcterms:W3CDTF">2021-11-20T10:17:04Z</dcterms:modified>
</cp:coreProperties>
</file>