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7D6-1159-4967-B628-7B6BBBBB3E92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5121-A36E-4222-8F05-43BCC333D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26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17D6-1159-4967-B628-7B6BBBBB3E92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5121-A36E-4222-8F05-43BCC333D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6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7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5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5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1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8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0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8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画面に合わせる (4:3)</PresentationFormat>
  <Paragraphs>26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2021-11-11T08:26:07Z</dcterms:created>
  <dcterms:modified xsi:type="dcterms:W3CDTF">2021-11-11T08:26:07Z</dcterms:modified>
</cp:coreProperties>
</file>