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9926638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D421-F065-4BA0-A19C-B1E269AD5BDC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EA85-D50D-4190-962A-CA6C5F2BAA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406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4D421-F065-4BA0-A19C-B1E269AD5BDC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9EA85-D50D-4190-962A-CA6C5F2BAA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393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4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59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14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63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48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47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10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9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69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13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95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24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02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26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65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27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91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04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63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11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28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16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80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01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04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10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66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99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26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</Words>
  <Application>Microsoft Office PowerPoint</Application>
  <PresentationFormat>画面に合わせる (4:3)</PresentationFormat>
  <Paragraphs>30</Paragraphs>
  <Slides>31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6" baseType="lpstr">
      <vt:lpstr>Arial</vt:lpstr>
      <vt:lpstr>UD デジタル 教科書体 N-B</vt:lpstr>
      <vt:lpstr>游ゴシック</vt:lpstr>
      <vt:lpstr>游ゴシック Light</vt:lpstr>
      <vt:lpstr>Office テーマ</vt:lpstr>
      <vt:lpstr>PowerPoint プレゼンテーション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</vt:vector>
  </TitlesOfParts>
  <Company>gifu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Gifu</dc:creator>
  <cp:lastModifiedBy>Gifu</cp:lastModifiedBy>
  <cp:revision>1</cp:revision>
  <dcterms:created xsi:type="dcterms:W3CDTF">2021-11-11T08:25:48Z</dcterms:created>
  <dcterms:modified xsi:type="dcterms:W3CDTF">2021-11-11T08:25:48Z</dcterms:modified>
</cp:coreProperties>
</file>