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9144000" cy="6858000" type="screen4x3"/>
  <p:notesSz cx="9926638" cy="6797675"/>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00522DCE-6494-4FA4-B471-3F9F4D7A9A02}" type="datetimeFigureOut">
              <a:rPr kumimoji="1" lang="ja-JP" altLang="en-US" smtClean="0"/>
              <a:t>2021/11/11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43570D6-DBF2-44FB-9489-D2F58DF34A29}" type="slidenum">
              <a:rPr kumimoji="1" lang="ja-JP" altLang="en-US" smtClean="0"/>
              <a:t>‹#›</a:t>
            </a:fld>
            <a:endParaRPr kumimoji="1" lang="ja-JP" altLang="en-US"/>
          </a:p>
        </p:txBody>
      </p:sp>
    </p:spTree>
    <p:extLst>
      <p:ext uri="{BB962C8B-B14F-4D97-AF65-F5344CB8AC3E}">
        <p14:creationId xmlns:p14="http://schemas.microsoft.com/office/powerpoint/2010/main" val="1058938541"/>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0522DCE-6494-4FA4-B471-3F9F4D7A9A02}" type="datetimeFigureOut">
              <a:rPr kumimoji="1" lang="ja-JP" altLang="en-US" smtClean="0"/>
              <a:t>2021/11/11</a:t>
            </a:fld>
            <a:endParaRPr kumimoji="1" lang="ja-JP" altLang="en-US"/>
          </a:p>
        </p:txBody>
      </p:sp>
      <p:sp>
        <p:nvSpPr>
          <p:cNvPr id="5" name="フッター プレースホルダー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43570D6-DBF2-44FB-9489-D2F58DF34A29}" type="slidenum">
              <a:rPr kumimoji="1" lang="ja-JP" altLang="en-US" smtClean="0"/>
              <a:t>‹#›</a:t>
            </a:fld>
            <a:endParaRPr kumimoji="1" lang="ja-JP" altLang="en-US"/>
          </a:p>
        </p:txBody>
      </p:sp>
    </p:spTree>
    <p:extLst>
      <p:ext uri="{BB962C8B-B14F-4D97-AF65-F5344CB8AC3E}">
        <p14:creationId xmlns:p14="http://schemas.microsoft.com/office/powerpoint/2010/main" val="784790541"/>
      </p:ext>
    </p:extLst>
  </p:cSld>
  <p:clrMap bg1="lt1" tx1="dk1" bg2="lt2" tx2="dk2" accent1="accent1" accent2="accent2" accent3="accent3" accent4="accent4" accent5="accent5" accent6="accent6" hlink="hlink" folHlink="folHlink"/>
  <p:sldLayoutIdLst>
    <p:sldLayoutId id="2147483654" r:id="rId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endParaRPr kumimoji="1" lang="ja-JP" altLang="en-US"/>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343010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gn="l">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　文中のー線部分の言葉</a:t>
            </a:r>
            <a:r>
              <a:rPr lang="ja-JP" altLang="en-US" sz="3200" smtClean="0">
                <a:latin typeface="UD デジタル 教科書体 N-B" panose="02020700000000000000" pitchFamily="17" charset="-128"/>
                <a:ea typeface="UD デジタル 教科書体 N-B" panose="02020700000000000000" pitchFamily="17" charset="-128"/>
              </a:rPr>
              <a:t>の意味としてもっともふさわしいものを選びましょう</a:t>
            </a:r>
            <a:r>
              <a:rPr kumimoji="1" lang="ja-JP" altLang="en-US" sz="3200" smtClean="0">
                <a:latin typeface="UD デジタル 教科書体 N-B" panose="02020700000000000000" pitchFamily="17" charset="-128"/>
                <a:ea typeface="UD デジタル 教科書体 N-B" panose="02020700000000000000" pitchFamily="17" charset="-128"/>
              </a:rPr>
              <a:t>。</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734504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答えをかくにんしましょう。</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027420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gn="l">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　文中のー線部分の言葉</a:t>
            </a:r>
            <a:r>
              <a:rPr lang="ja-JP" altLang="en-US" sz="3200" smtClean="0">
                <a:latin typeface="UD デジタル 教科書体 N-B" panose="02020700000000000000" pitchFamily="17" charset="-128"/>
                <a:ea typeface="UD デジタル 教科書体 N-B" panose="02020700000000000000" pitchFamily="17" charset="-128"/>
              </a:rPr>
              <a:t>の意味としてもっともふさわしいものを選びましょう</a:t>
            </a:r>
            <a:r>
              <a:rPr kumimoji="1" lang="ja-JP" altLang="en-US" sz="3200" smtClean="0">
                <a:latin typeface="UD デジタル 教科書体 N-B" panose="02020700000000000000" pitchFamily="17" charset="-128"/>
                <a:ea typeface="UD デジタル 教科書体 N-B" panose="02020700000000000000" pitchFamily="17" charset="-128"/>
              </a:rPr>
              <a:t>。</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292640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答えをかくにんしましょう。</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6877386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gn="l">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　文中のー線部分の言葉</a:t>
            </a:r>
            <a:r>
              <a:rPr lang="ja-JP" altLang="en-US" sz="3200" smtClean="0">
                <a:latin typeface="UD デジタル 教科書体 N-B" panose="02020700000000000000" pitchFamily="17" charset="-128"/>
                <a:ea typeface="UD デジタル 教科書体 N-B" panose="02020700000000000000" pitchFamily="17" charset="-128"/>
              </a:rPr>
              <a:t>の意味としてもっともふさわしいものを選びましょう</a:t>
            </a:r>
            <a:r>
              <a:rPr kumimoji="1" lang="ja-JP" altLang="en-US" sz="3200" smtClean="0">
                <a:latin typeface="UD デジタル 教科書体 N-B" panose="02020700000000000000" pitchFamily="17" charset="-128"/>
                <a:ea typeface="UD デジタル 教科書体 N-B" panose="02020700000000000000" pitchFamily="17" charset="-128"/>
              </a:rPr>
              <a:t>。</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910461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答えをかくにんしましょう。</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014954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gn="l">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　文中のー線部分の言葉</a:t>
            </a:r>
            <a:r>
              <a:rPr lang="ja-JP" altLang="en-US" sz="3200" smtClean="0">
                <a:latin typeface="UD デジタル 教科書体 N-B" panose="02020700000000000000" pitchFamily="17" charset="-128"/>
                <a:ea typeface="UD デジタル 教科書体 N-B" panose="02020700000000000000" pitchFamily="17" charset="-128"/>
              </a:rPr>
              <a:t>の意味としてふさわしいものを選びましょう</a:t>
            </a:r>
            <a:r>
              <a:rPr kumimoji="1" lang="ja-JP" altLang="en-US" sz="3200" smtClean="0">
                <a:latin typeface="UD デジタル 教科書体 N-B" panose="02020700000000000000" pitchFamily="17" charset="-128"/>
                <a:ea typeface="UD デジタル 教科書体 N-B" panose="02020700000000000000" pitchFamily="17" charset="-128"/>
              </a:rPr>
              <a:t>。</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8854932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答えをかくにんしましょう。</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1525229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gn="l">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　文中のー線部分の言葉</a:t>
            </a:r>
            <a:r>
              <a:rPr lang="ja-JP" altLang="en-US" sz="3200" smtClean="0">
                <a:latin typeface="UD デジタル 教科書体 N-B" panose="02020700000000000000" pitchFamily="17" charset="-128"/>
                <a:ea typeface="UD デジタル 教科書体 N-B" panose="02020700000000000000" pitchFamily="17" charset="-128"/>
              </a:rPr>
              <a:t>の意味としてもっともふさわしいものを選びましょう</a:t>
            </a:r>
            <a:r>
              <a:rPr kumimoji="1" lang="ja-JP" altLang="en-US" sz="3200" smtClean="0">
                <a:latin typeface="UD デジタル 教科書体 N-B" panose="02020700000000000000" pitchFamily="17" charset="-128"/>
                <a:ea typeface="UD デジタル 教科書体 N-B" panose="02020700000000000000" pitchFamily="17" charset="-128"/>
              </a:rPr>
              <a:t>。</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012451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答えをかくにんしましょう。</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849540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gn="l">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　文中のー線部分の言葉</a:t>
            </a:r>
            <a:r>
              <a:rPr lang="ja-JP" altLang="en-US" sz="3200" smtClean="0">
                <a:latin typeface="UD デジタル 教科書体 N-B" panose="02020700000000000000" pitchFamily="17" charset="-128"/>
                <a:ea typeface="UD デジタル 教科書体 N-B" panose="02020700000000000000" pitchFamily="17" charset="-128"/>
              </a:rPr>
              <a:t>の意味としてもっともふさわしいものを選びましょう</a:t>
            </a:r>
            <a:r>
              <a:rPr kumimoji="1" lang="ja-JP" altLang="en-US" sz="3200" smtClean="0">
                <a:latin typeface="UD デジタル 教科書体 N-B" panose="02020700000000000000" pitchFamily="17" charset="-128"/>
                <a:ea typeface="UD デジタル 教科書体 N-B" panose="02020700000000000000" pitchFamily="17" charset="-128"/>
              </a:rPr>
              <a:t>。</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44758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gn="l">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　文中のー線部分の言葉</a:t>
            </a:r>
            <a:r>
              <a:rPr lang="ja-JP" altLang="en-US" sz="3200" smtClean="0">
                <a:latin typeface="UD デジタル 教科書体 N-B" panose="02020700000000000000" pitchFamily="17" charset="-128"/>
                <a:ea typeface="UD デジタル 教科書体 N-B" panose="02020700000000000000" pitchFamily="17" charset="-128"/>
              </a:rPr>
              <a:t>の意味としてもっともふさわしいものを選びましょう</a:t>
            </a:r>
            <a:r>
              <a:rPr kumimoji="1" lang="ja-JP" altLang="en-US" sz="3200" smtClean="0">
                <a:latin typeface="UD デジタル 教科書体 N-B" panose="02020700000000000000" pitchFamily="17" charset="-128"/>
                <a:ea typeface="UD デジタル 教科書体 N-B" panose="02020700000000000000" pitchFamily="17" charset="-128"/>
              </a:rPr>
              <a:t>。</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9532717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答えをかくにんしましょう。</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093820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gn="l">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　文中のー線部分の言葉</a:t>
            </a:r>
            <a:r>
              <a:rPr lang="ja-JP" altLang="en-US" sz="3200" smtClean="0">
                <a:latin typeface="UD デジタル 教科書体 N-B" panose="02020700000000000000" pitchFamily="17" charset="-128"/>
                <a:ea typeface="UD デジタル 教科書体 N-B" panose="02020700000000000000" pitchFamily="17" charset="-128"/>
              </a:rPr>
              <a:t>の意味としてもっともふさわしいものを選びましょう</a:t>
            </a:r>
            <a:r>
              <a:rPr kumimoji="1" lang="ja-JP" altLang="en-US" sz="3200" smtClean="0">
                <a:latin typeface="UD デジタル 教科書体 N-B" panose="02020700000000000000" pitchFamily="17" charset="-128"/>
                <a:ea typeface="UD デジタル 教科書体 N-B" panose="02020700000000000000" pitchFamily="17" charset="-128"/>
              </a:rPr>
              <a:t>。</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340060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答えをかくにんしましょう。</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1701335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gn="l">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　文中のー線部分の言葉</a:t>
            </a:r>
            <a:r>
              <a:rPr lang="ja-JP" altLang="en-US" sz="3200" smtClean="0">
                <a:latin typeface="UD デジタル 教科書体 N-B" panose="02020700000000000000" pitchFamily="17" charset="-128"/>
                <a:ea typeface="UD デジタル 教科書体 N-B" panose="02020700000000000000" pitchFamily="17" charset="-128"/>
              </a:rPr>
              <a:t>の意味としてもっともふさわしいものを選びましょう</a:t>
            </a:r>
            <a:r>
              <a:rPr kumimoji="1" lang="ja-JP" altLang="en-US" sz="3200" smtClean="0">
                <a:latin typeface="UD デジタル 教科書体 N-B" panose="02020700000000000000" pitchFamily="17" charset="-128"/>
                <a:ea typeface="UD デジタル 教科書体 N-B" panose="02020700000000000000" pitchFamily="17" charset="-128"/>
              </a:rPr>
              <a:t>。</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3532468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答えをかくにんしましょう。</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4688390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gn="l">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　文中のー線部分の言葉</a:t>
            </a:r>
            <a:r>
              <a:rPr lang="ja-JP" altLang="en-US" sz="3200" smtClean="0">
                <a:latin typeface="UD デジタル 教科書体 N-B" panose="02020700000000000000" pitchFamily="17" charset="-128"/>
                <a:ea typeface="UD デジタル 教科書体 N-B" panose="02020700000000000000" pitchFamily="17" charset="-128"/>
              </a:rPr>
              <a:t>の意味としてもっともふさわしいものを選びましょう</a:t>
            </a:r>
            <a:r>
              <a:rPr kumimoji="1" lang="ja-JP" altLang="en-US" sz="3200" smtClean="0">
                <a:latin typeface="UD デジタル 教科書体 N-B" panose="02020700000000000000" pitchFamily="17" charset="-128"/>
                <a:ea typeface="UD デジタル 教科書体 N-B" panose="02020700000000000000" pitchFamily="17" charset="-128"/>
              </a:rPr>
              <a:t>。</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5970566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答えをかくにんしましょう。</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2924290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gn="l">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　文中のー線部分の言葉</a:t>
            </a:r>
            <a:r>
              <a:rPr lang="ja-JP" altLang="en-US" sz="3200" smtClean="0">
                <a:latin typeface="UD デジタル 教科書体 N-B" panose="02020700000000000000" pitchFamily="17" charset="-128"/>
                <a:ea typeface="UD デジタル 教科書体 N-B" panose="02020700000000000000" pitchFamily="17" charset="-128"/>
              </a:rPr>
              <a:t>の意味としてもっともふさわしいものを選びましょう</a:t>
            </a:r>
            <a:r>
              <a:rPr kumimoji="1" lang="ja-JP" altLang="en-US" sz="3200" smtClean="0">
                <a:latin typeface="UD デジタル 教科書体 N-B" panose="02020700000000000000" pitchFamily="17" charset="-128"/>
                <a:ea typeface="UD デジタル 教科書体 N-B" panose="02020700000000000000" pitchFamily="17" charset="-128"/>
              </a:rPr>
              <a:t>。</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5430685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答えをかくにんしましょう。</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88251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答えをかくにんしましょう。</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4351520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gn="l">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　文中のー線部分の言葉</a:t>
            </a:r>
            <a:r>
              <a:rPr lang="ja-JP" altLang="en-US" sz="3200" smtClean="0">
                <a:latin typeface="UD デジタル 教科書体 N-B" panose="02020700000000000000" pitchFamily="17" charset="-128"/>
                <a:ea typeface="UD デジタル 教科書体 N-B" panose="02020700000000000000" pitchFamily="17" charset="-128"/>
              </a:rPr>
              <a:t>の意味としてもっともふさわしいものを選びましょう</a:t>
            </a:r>
            <a:r>
              <a:rPr kumimoji="1" lang="ja-JP" altLang="en-US" sz="3200" smtClean="0">
                <a:latin typeface="UD デジタル 教科書体 N-B" panose="02020700000000000000" pitchFamily="17" charset="-128"/>
                <a:ea typeface="UD デジタル 教科書体 N-B" panose="02020700000000000000" pitchFamily="17" charset="-128"/>
              </a:rPr>
              <a:t>。</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672327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答えをかくにんしましょう。</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803258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gn="l">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　文中のー線部分の言葉</a:t>
            </a:r>
            <a:r>
              <a:rPr lang="ja-JP" altLang="en-US" sz="3200" smtClean="0">
                <a:latin typeface="UD デジタル 教科書体 N-B" panose="02020700000000000000" pitchFamily="17" charset="-128"/>
                <a:ea typeface="UD デジタル 教科書体 N-B" panose="02020700000000000000" pitchFamily="17" charset="-128"/>
              </a:rPr>
              <a:t>の意味としてふさわしいものを選びましょう</a:t>
            </a:r>
            <a:r>
              <a:rPr kumimoji="1" lang="ja-JP" altLang="en-US" sz="3200" smtClean="0">
                <a:latin typeface="UD デジタル 教科書体 N-B" panose="02020700000000000000" pitchFamily="17" charset="-128"/>
                <a:ea typeface="UD デジタル 教科書体 N-B" panose="02020700000000000000" pitchFamily="17" charset="-128"/>
              </a:rPr>
              <a:t>。</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0637940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答えをかくにんしましょう。</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6994848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gn="l">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　文中のー線部分の言葉</a:t>
            </a:r>
            <a:r>
              <a:rPr lang="ja-JP" altLang="en-US" sz="3200" smtClean="0">
                <a:latin typeface="UD デジタル 教科書体 N-B" panose="02020700000000000000" pitchFamily="17" charset="-128"/>
                <a:ea typeface="UD デジタル 教科書体 N-B" panose="02020700000000000000" pitchFamily="17" charset="-128"/>
              </a:rPr>
              <a:t>の意味としてもっともふさわしいものを選びましょう</a:t>
            </a:r>
            <a:r>
              <a:rPr kumimoji="1" lang="ja-JP" altLang="en-US" sz="3200" smtClean="0">
                <a:latin typeface="UD デジタル 教科書体 N-B" panose="02020700000000000000" pitchFamily="17" charset="-128"/>
                <a:ea typeface="UD デジタル 教科書体 N-B" panose="02020700000000000000" pitchFamily="17" charset="-128"/>
              </a:rPr>
              <a:t>。</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4523818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答えをかくにんしましょう。</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7995729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gn="l">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　文中のー線部分の言葉</a:t>
            </a:r>
            <a:r>
              <a:rPr lang="ja-JP" altLang="en-US" sz="3200" smtClean="0">
                <a:latin typeface="UD デジタル 教科書体 N-B" panose="02020700000000000000" pitchFamily="17" charset="-128"/>
                <a:ea typeface="UD デジタル 教科書体 N-B" panose="02020700000000000000" pitchFamily="17" charset="-128"/>
              </a:rPr>
              <a:t>の意味としてもっともふさわしいものを選びましょう</a:t>
            </a:r>
            <a:r>
              <a:rPr kumimoji="1" lang="ja-JP" altLang="en-US" sz="3200" smtClean="0">
                <a:latin typeface="UD デジタル 教科書体 N-B" panose="02020700000000000000" pitchFamily="17" charset="-128"/>
                <a:ea typeface="UD デジタル 教科書体 N-B" panose="02020700000000000000" pitchFamily="17" charset="-128"/>
              </a:rPr>
              <a:t>。</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0015371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答えをかくにんしましょう。</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6590871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gn="l">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　文中のー線部分の言葉</a:t>
            </a:r>
            <a:r>
              <a:rPr lang="ja-JP" altLang="en-US" sz="3200" smtClean="0">
                <a:latin typeface="UD デジタル 教科書体 N-B" panose="02020700000000000000" pitchFamily="17" charset="-128"/>
                <a:ea typeface="UD デジタル 教科書体 N-B" panose="02020700000000000000" pitchFamily="17" charset="-128"/>
              </a:rPr>
              <a:t>の意味としてもっともふさわしいものを選びましょう</a:t>
            </a:r>
            <a:r>
              <a:rPr kumimoji="1" lang="ja-JP" altLang="en-US" sz="3200" smtClean="0">
                <a:latin typeface="UD デジタル 教科書体 N-B" panose="02020700000000000000" pitchFamily="17" charset="-128"/>
                <a:ea typeface="UD デジタル 教科書体 N-B" panose="02020700000000000000" pitchFamily="17" charset="-128"/>
              </a:rPr>
              <a:t>。</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0492352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答えをかくにんしましょう。</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787166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gn="l">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　文中のー線部分の言葉</a:t>
            </a:r>
            <a:r>
              <a:rPr lang="ja-JP" altLang="en-US" sz="3200" smtClean="0">
                <a:latin typeface="UD デジタル 教科書体 N-B" panose="02020700000000000000" pitchFamily="17" charset="-128"/>
                <a:ea typeface="UD デジタル 教科書体 N-B" panose="02020700000000000000" pitchFamily="17" charset="-128"/>
              </a:rPr>
              <a:t>の意味としてもっともふさわしいものを選びましょう</a:t>
            </a:r>
            <a:r>
              <a:rPr kumimoji="1" lang="ja-JP" altLang="en-US" sz="3200" smtClean="0">
                <a:latin typeface="UD デジタル 教科書体 N-B" panose="02020700000000000000" pitchFamily="17" charset="-128"/>
                <a:ea typeface="UD デジタル 教科書体 N-B" panose="02020700000000000000" pitchFamily="17" charset="-128"/>
              </a:rPr>
              <a:t>。</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087263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gn="l">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　文中のー線部分の言葉</a:t>
            </a:r>
            <a:r>
              <a:rPr lang="ja-JP" altLang="en-US" sz="3200" smtClean="0">
                <a:latin typeface="UD デジタル 教科書体 N-B" panose="02020700000000000000" pitchFamily="17" charset="-128"/>
                <a:ea typeface="UD デジタル 教科書体 N-B" panose="02020700000000000000" pitchFamily="17" charset="-128"/>
              </a:rPr>
              <a:t>の意味としてもっともふさわしいものを選びましょう</a:t>
            </a:r>
            <a:r>
              <a:rPr kumimoji="1" lang="ja-JP" altLang="en-US" sz="3200" smtClean="0">
                <a:latin typeface="UD デジタル 教科書体 N-B" panose="02020700000000000000" pitchFamily="17" charset="-128"/>
                <a:ea typeface="UD デジタル 教科書体 N-B" panose="02020700000000000000" pitchFamily="17" charset="-128"/>
              </a:rPr>
              <a:t>。</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1546331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答えをかくにんしましょう。</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84983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答えをかくにんしましょう。</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709971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gn="l">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　文中のー線部分の言葉</a:t>
            </a:r>
            <a:r>
              <a:rPr lang="ja-JP" altLang="en-US" sz="3200" smtClean="0">
                <a:latin typeface="UD デジタル 教科書体 N-B" panose="02020700000000000000" pitchFamily="17" charset="-128"/>
                <a:ea typeface="UD デジタル 教科書体 N-B" panose="02020700000000000000" pitchFamily="17" charset="-128"/>
              </a:rPr>
              <a:t>の意味としてもっともふさわしいものを選びましょう</a:t>
            </a:r>
            <a:r>
              <a:rPr kumimoji="1" lang="ja-JP" altLang="en-US" sz="3200" smtClean="0">
                <a:latin typeface="UD デジタル 教科書体 N-B" panose="02020700000000000000" pitchFamily="17" charset="-128"/>
                <a:ea typeface="UD デジタル 教科書体 N-B" panose="02020700000000000000" pitchFamily="17" charset="-128"/>
              </a:rPr>
              <a:t>。</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85283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答えをかくにんしましょう。</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322506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gn="l">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　文中のー線部分の言葉</a:t>
            </a:r>
            <a:r>
              <a:rPr lang="ja-JP" altLang="en-US" sz="3200" smtClean="0">
                <a:latin typeface="UD デジタル 教科書体 N-B" panose="02020700000000000000" pitchFamily="17" charset="-128"/>
                <a:ea typeface="UD デジタル 教科書体 N-B" panose="02020700000000000000" pitchFamily="17" charset="-128"/>
              </a:rPr>
              <a:t>の意味としてもっともふさわしいものを選びましょう</a:t>
            </a:r>
            <a:r>
              <a:rPr kumimoji="1" lang="ja-JP" altLang="en-US" sz="3200" smtClean="0">
                <a:latin typeface="UD デジタル 教科書体 N-B" panose="02020700000000000000" pitchFamily="17" charset="-128"/>
                <a:ea typeface="UD デジタル 教科書体 N-B" panose="02020700000000000000" pitchFamily="17" charset="-128"/>
              </a:rPr>
              <a:t>。</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852051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タイトル 1" hidden="1"/>
          <p:cNvSpPr>
            <a:spLocks noGrp="1"/>
          </p:cNvSpPr>
          <p:nvPr>
            <p:ph type="title"/>
          </p:nvPr>
        </p:nvSpPr>
        <p:spPr/>
        <p:txBody>
          <a:bodyPr/>
          <a:lstStyle/>
          <a:p>
            <a:pPr>
              <a:lnSpc>
                <a:spcPct val="100000"/>
              </a:lnSpc>
            </a:pPr>
            <a:r>
              <a:rPr kumimoji="1" lang="ja-JP" altLang="en-US" sz="3200" smtClean="0">
                <a:latin typeface="UD デジタル 教科書体 N-B" panose="02020700000000000000" pitchFamily="17" charset="-128"/>
                <a:ea typeface="UD デジタル 教科書体 N-B" panose="02020700000000000000" pitchFamily="17" charset="-128"/>
              </a:rPr>
              <a:t>答えをかくにんしましょう。</a:t>
            </a:r>
            <a:endParaRPr kumimoji="1" lang="ja-JP" altLang="en-US" sz="3200" dirty="0">
              <a:latin typeface="UD デジタル 教科書体 N-B" panose="02020700000000000000" pitchFamily="17" charset="-128"/>
              <a:ea typeface="UD デジタル 教科書体 N-B" panose="02020700000000000000" pitchFamily="17" charset="-128"/>
            </a:endParaRPr>
          </a:p>
        </p:txBody>
      </p:sp>
      <p:pic>
        <p:nvPicPr>
          <p:cNvPr id="3" name="図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046975179"/>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458</Words>
  <Application>Microsoft Office PowerPoint</Application>
  <PresentationFormat>画面に合わせる (4:3)</PresentationFormat>
  <Paragraphs>40</Paragraphs>
  <Slides>41</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41</vt:i4>
      </vt:variant>
    </vt:vector>
  </HeadingPairs>
  <TitlesOfParts>
    <vt:vector size="46" baseType="lpstr">
      <vt:lpstr>Arial</vt:lpstr>
      <vt:lpstr>UD デジタル 教科書体 N-B</vt:lpstr>
      <vt:lpstr>游ゴシック</vt:lpstr>
      <vt:lpstr>游ゴシック Light</vt:lpstr>
      <vt:lpstr>Office テーマ</vt:lpstr>
      <vt:lpstr>PowerPoint プレゼンテーション</vt:lpstr>
      <vt:lpstr>　文中のー線部分の言葉の意味としてもっともふさわしいものを選びましょう。</vt:lpstr>
      <vt:lpstr>答えをかくにんしましょう。</vt:lpstr>
      <vt:lpstr>　文中のー線部分の言葉の意味としてもっともふさわしいものを選びましょう。</vt:lpstr>
      <vt:lpstr>答えをかくにんしましょう。</vt:lpstr>
      <vt:lpstr>　文中のー線部分の言葉の意味としてもっともふさわしいものを選びましょう。</vt:lpstr>
      <vt:lpstr>答えをかくにんしましょう。</vt:lpstr>
      <vt:lpstr>　文中のー線部分の言葉の意味としてもっともふさわしいものを選びましょう。</vt:lpstr>
      <vt:lpstr>答えをかくにんしましょう。</vt:lpstr>
      <vt:lpstr>　文中のー線部分の言葉の意味としてもっともふさわしいものを選びましょう。</vt:lpstr>
      <vt:lpstr>答えをかくにんしましょう。</vt:lpstr>
      <vt:lpstr>　文中のー線部分の言葉の意味としてもっともふさわしいものを選びましょう。</vt:lpstr>
      <vt:lpstr>答えをかくにんしましょう。</vt:lpstr>
      <vt:lpstr>　文中のー線部分の言葉の意味としてもっともふさわしいものを選びましょう。</vt:lpstr>
      <vt:lpstr>答えをかくにんしましょう。</vt:lpstr>
      <vt:lpstr>　文中のー線部分の言葉の意味としてふさわしいものを選びましょう。</vt:lpstr>
      <vt:lpstr>答えをかくにんしましょう。</vt:lpstr>
      <vt:lpstr>　文中のー線部分の言葉の意味としてもっともふさわしいものを選びましょう。</vt:lpstr>
      <vt:lpstr>答えをかくにんしましょう。</vt:lpstr>
      <vt:lpstr>　文中のー線部分の言葉の意味としてもっともふさわしいものを選びましょう。</vt:lpstr>
      <vt:lpstr>答えをかくにんしましょう。</vt:lpstr>
      <vt:lpstr>　文中のー線部分の言葉の意味としてもっともふさわしいものを選びましょう。</vt:lpstr>
      <vt:lpstr>答えをかくにんしましょう。</vt:lpstr>
      <vt:lpstr>　文中のー線部分の言葉の意味としてもっともふさわしいものを選びましょう。</vt:lpstr>
      <vt:lpstr>答えをかくにんしましょう。</vt:lpstr>
      <vt:lpstr>　文中のー線部分の言葉の意味としてもっともふさわしいものを選びましょう。</vt:lpstr>
      <vt:lpstr>答えをかくにんしましょう。</vt:lpstr>
      <vt:lpstr>　文中のー線部分の言葉の意味としてもっともふさわしいものを選びましょう。</vt:lpstr>
      <vt:lpstr>答えをかくにんしましょう。</vt:lpstr>
      <vt:lpstr>　文中のー線部分の言葉の意味としてもっともふさわしいものを選びましょう。</vt:lpstr>
      <vt:lpstr>答えをかくにんしましょう。</vt:lpstr>
      <vt:lpstr>　文中のー線部分の言葉の意味としてふさわしいものを選びましょう。</vt:lpstr>
      <vt:lpstr>答えをかくにんしましょう。</vt:lpstr>
      <vt:lpstr>　文中のー線部分の言葉の意味としてもっともふさわしいものを選びましょう。</vt:lpstr>
      <vt:lpstr>答えをかくにんしましょう。</vt:lpstr>
      <vt:lpstr>　文中のー線部分の言葉の意味としてもっともふさわしいものを選びましょう。</vt:lpstr>
      <vt:lpstr>答えをかくにんしましょう。</vt:lpstr>
      <vt:lpstr>　文中のー線部分の言葉の意味としてもっともふさわしいものを選びましょう。</vt:lpstr>
      <vt:lpstr>答えをかくにんしましょう。</vt:lpstr>
      <vt:lpstr>　文中のー線部分の言葉の意味としてもっともふさわしいものを選びましょう。</vt:lpstr>
      <vt:lpstr>答えをかくにんしましょう。</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加藤 尚子</dc:creator>
  <cp:lastModifiedBy>加藤 尚子</cp:lastModifiedBy>
  <cp:revision>1</cp:revision>
  <dcterms:created xsi:type="dcterms:W3CDTF">2021-11-11T06:27:15Z</dcterms:created>
  <dcterms:modified xsi:type="dcterms:W3CDTF">2021-11-11T06:27:15Z</dcterms:modified>
</cp:coreProperties>
</file>