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0FB5-4202-4F27-983F-027BED4C7CB7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6ABF-DAD4-49C2-95DA-0DDCCC946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0FB5-4202-4F27-983F-027BED4C7CB7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6ABF-DAD4-49C2-95DA-0DDCCC946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8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5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5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の言葉をてきせつな敬語にすると、どちらが当てはまりますか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　　）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に当てはまる言葉を選びましょう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の言葉をてきせつな敬語にすると、どちらが当てはまりますか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の言葉をてきせつな敬語にすると、どちらが当てはまりますか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の言葉をてきせつな敬語にすると、どちらが当てはまりますか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画面に合わせる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次の文中の―線部分の言葉をてきせつな敬語にすると、どちらが当てはまりますか。</vt:lpstr>
      <vt:lpstr>　答えをかくにんしましょう。</vt:lpstr>
      <vt:lpstr>　次の文中の―線部分の言葉をてきせつな敬語にすると、どちらが当てはまりますか。</vt:lpstr>
      <vt:lpstr>　答えをかくにんしましょう。</vt:lpstr>
      <vt:lpstr>　次の文中の―線部分の言葉をてきせつな敬語にすると、どちらが当てはまりますか。</vt:lpstr>
      <vt:lpstr>　答えをかくにんしましょう。</vt:lpstr>
      <vt:lpstr>　次の文中の―線部分の言葉をてきせつな敬語にすると、どちらが当てはまりますか。</vt:lpstr>
      <vt:lpstr>　答えをかくにんしましょう。</vt:lpstr>
      <vt:lpstr>　次の文中の（　　）に当てはまる言葉を選びましょう。</vt:lpstr>
      <vt:lpstr>　答えをかくにんしましょう。</vt:lpstr>
      <vt:lpstr>　次の文中の（　　）に当てはまる言葉を選びましょう。</vt:lpstr>
      <vt:lpstr>　答えをかくにんしましょう。</vt:lpstr>
      <vt:lpstr>　次の文中の（　　）に当てはまる言葉を選びましょう。</vt:lpstr>
      <vt:lpstr>　答えをかくにんしましょう。</vt:lpstr>
      <vt:lpstr>　次の文中の（　　）に当てはまる言葉を選びましょう。</vt:lpstr>
      <vt:lpstr>　答えをかくにんしましょう。</vt:lpstr>
      <vt:lpstr>　次の文中の（　　）に当てはまる言葉を選びましょう。</vt:lpstr>
      <vt:lpstr>　答えをかくにんしましょう。</vt:lpstr>
      <vt:lpstr>　次の文中の（　　）に当てはまる言葉を選びましょう。</vt:lpstr>
      <vt:lpstr>　答えをかくにんしましょう。</vt:lpstr>
      <vt:lpstr>　次の文中の（　　）に当てはまる言葉を選びましょう。</vt:lpstr>
      <vt:lpstr>　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2021-11-11T04:11:05Z</dcterms:created>
  <dcterms:modified xsi:type="dcterms:W3CDTF">2021-11-11T04:11:05Z</dcterms:modified>
</cp:coreProperties>
</file>