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790-B35F-482D-B4FC-2EF5BC14469B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9843-C7AD-44BE-80EB-C8F6FD223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4790-B35F-482D-B4FC-2EF5BC14469B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9843-C7AD-44BE-80EB-C8F6FD223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18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0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答えを確にんしましょう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。答えは　　  です。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1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の言葉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がくわしくしているのは、どの言葉か選びましょう。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答えを確にんしましょう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。答えは　　  です。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6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の言葉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がくわしくしているのは、どの言葉か選びましょう。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3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答えを確にんしましょう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。答えは　　  です。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の言葉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がくわしくしているのは、どの言葉か選びましょう。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2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答えを確にんしましょう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。答えは　　  です。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2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の言葉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がくわしくしているのは、どの言葉か選びましょう。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3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答えを確にんしましょう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。答えは　　  です。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1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の言葉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がくわしくしているのは、どの言葉か選びましょう。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2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答えを確にんしましょう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。答えは　　  です。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11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2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の言葉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がくわしくしているのは、どの言葉か選びましょう。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2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答えを確にんしましょう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。答えは　　  です。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の言葉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がくわしくしているのは、どの言葉か選びましょう。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答えを確にんしましょう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。答えは　　  です。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3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の言葉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がくわしくしているのは、どの言葉か選びましょう。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答えを確にんしましょう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。答えは　　  です。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2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の言葉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がくわしくしているのは、どの言葉か選びましょう。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0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画面に合わせる (4:3)</PresentationFormat>
  <Paragraphs>18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PowerPoint プレゼンテーション</vt:lpstr>
      <vt:lpstr>　　　　の言葉がくわしくしているのは、どの言葉か選びましょう。</vt:lpstr>
      <vt:lpstr>答えを確にんしましょう。答えは　　  です。</vt:lpstr>
      <vt:lpstr>　　　　の言葉がくわしくしているのは、どの言葉か選びましょう。</vt:lpstr>
      <vt:lpstr>答えを確にんしましょう。答えは　　  です。</vt:lpstr>
      <vt:lpstr>　　　　の言葉がくわしくしているのは、どの言葉か選びましょう。</vt:lpstr>
      <vt:lpstr>答えを確にんしましょう。答えは　　  です。</vt:lpstr>
      <vt:lpstr>　　　　の言葉がくわしくしているのは、どの言葉か選びましょう。</vt:lpstr>
      <vt:lpstr>答えを確にんしましょう。答えは　　  です。</vt:lpstr>
      <vt:lpstr>　　　　の言葉がくわしくしているのは、どの言葉か選びましょう。</vt:lpstr>
      <vt:lpstr>答えを確にんしましょう。答えは　　  です。</vt:lpstr>
      <vt:lpstr>　　　　の言葉がくわしくしているのは、どの言葉か選びましょう。</vt:lpstr>
      <vt:lpstr>答えを確にんしましょう。答えは　　  です。</vt:lpstr>
      <vt:lpstr>　　　　の言葉がくわしくしているのは、どの言葉か選びましょう。</vt:lpstr>
      <vt:lpstr>答えを確にんしましょう。答えは　　  です。</vt:lpstr>
      <vt:lpstr>　　　　の言葉がくわしくしているのは、どの言葉か選びましょう。</vt:lpstr>
      <vt:lpstr>答えを確にんしましょう。答えは　　  です。</vt:lpstr>
      <vt:lpstr>　　　　の言葉がくわしくしているのは、どの言葉か選びましょう。</vt:lpstr>
      <vt:lpstr>答えを確にんしましょう。答えは　　  です。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2021-11-11T04:14:30Z</dcterms:created>
  <dcterms:modified xsi:type="dcterms:W3CDTF">2021-11-11T04:14:30Z</dcterms:modified>
</cp:coreProperties>
</file>