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1EEA-00E9-4B4D-B6FE-6E64A6A697E7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05EF-FA3F-4F3F-8587-2A26333EF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4165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01EEA-00E9-4B4D-B6FE-6E64A6A697E7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805EF-FA3F-4F3F-8587-2A26333EF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31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15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58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ー線部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がくわしくしている言葉を選びましょう。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58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38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en-US" altLang="ja-JP" sz="30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kumimoji="1" lang="ja-JP" altLang="en-US" sz="30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線部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がくわしくしている言葉をえらびましょう。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50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34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en-US" altLang="ja-JP" sz="30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kumimoji="1" lang="ja-JP" altLang="en-US" sz="30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線部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がくわしくしている言葉をえらびましょう。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62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19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en-US" altLang="ja-JP" sz="30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kumimoji="1" lang="ja-JP" altLang="en-US" sz="30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線部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がくわしくしている言葉をえらびましょう。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44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92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en-US" altLang="ja-JP" sz="30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kumimoji="1" lang="ja-JP" altLang="en-US" sz="30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線部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がくわしくしている言葉をえらびましょう。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1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52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41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en-US" altLang="ja-JP" sz="30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kumimoji="1" lang="ja-JP" altLang="en-US" sz="30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線部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がくわしくしている言葉をえらびましょう。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29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40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en-US" altLang="ja-JP" sz="30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kumimoji="1" lang="ja-JP" altLang="en-US" sz="30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線部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がくわしくしている言葉をえらびましょう。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4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74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en-US" altLang="ja-JP" sz="30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kumimoji="1" lang="ja-JP" altLang="en-US" sz="30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線部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がくわしくしている言葉をえらびましょう。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1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94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en-US" altLang="ja-JP" sz="30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kumimoji="1" lang="ja-JP" altLang="en-US" sz="30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線部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がくわしくしている言葉をえらびましょう。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59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98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en-US" altLang="ja-JP" sz="30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kumimoji="1" lang="ja-JP" altLang="en-US" sz="30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線部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がくわしくしている言葉をえらびましょう。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01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画面に合わせる (4:3)</PresentationFormat>
  <Paragraphs>20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7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PowerPoint プレゼンテーション</vt:lpstr>
      <vt:lpstr>―線部がくわしくしている言葉をえらびましょう。</vt:lpstr>
      <vt:lpstr>答えをかくにんしましょう。</vt:lpstr>
      <vt:lpstr>―線部がくわしくしている言葉をえらびましょう。</vt:lpstr>
      <vt:lpstr>答えをかくにんしましょう。</vt:lpstr>
      <vt:lpstr>―線部がくわしくしている言葉をえらびましょう。</vt:lpstr>
      <vt:lpstr>答えをかくにんしましょう。</vt:lpstr>
      <vt:lpstr>―線部がくわしくしている言葉をえらびましょう。</vt:lpstr>
      <vt:lpstr>答えをかくにんしましょう。</vt:lpstr>
      <vt:lpstr>ー線部がくわしくしている言葉を選びましょう。</vt:lpstr>
      <vt:lpstr>答えをかくにんしましょう。</vt:lpstr>
      <vt:lpstr>―線部がくわしくしている言葉をえらびましょう。</vt:lpstr>
      <vt:lpstr>答えをかくにんしましょう。</vt:lpstr>
      <vt:lpstr>―線部がくわしくしている言葉をえらびましょう。</vt:lpstr>
      <vt:lpstr>答えをかくにんしましょう。</vt:lpstr>
      <vt:lpstr>―線部がくわしくしている言葉をえらびましょう。</vt:lpstr>
      <vt:lpstr>答えをかくにんしましょう。</vt:lpstr>
      <vt:lpstr>―線部がくわしくしている言葉をえらびましょう。</vt:lpstr>
      <vt:lpstr>答えをかくにんしましょう。</vt:lpstr>
      <vt:lpstr>―線部がくわしくしている言葉をえらびましょう。</vt:lpstr>
      <vt:lpstr>答えをかくにんしましょう。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尚子</dc:creator>
  <cp:lastModifiedBy>加藤 尚子</cp:lastModifiedBy>
  <cp:revision>1</cp:revision>
  <dcterms:created xsi:type="dcterms:W3CDTF">2021-11-11T04:14:07Z</dcterms:created>
  <dcterms:modified xsi:type="dcterms:W3CDTF">2021-11-11T04:14:07Z</dcterms:modified>
</cp:coreProperties>
</file>