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9926638" cy="679767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ED2B-34FC-4026-A982-5AC00A610A1A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AB988-BE8D-4E04-8A71-AD0DC2375B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7725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7ED2B-34FC-4026-A982-5AC00A610A1A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AB988-BE8D-4E04-8A71-AD0DC2375B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890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03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48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の意味にあてはまるものをえら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1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27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の意味にあてはまるものをえら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48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96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の意味にあてはまるものをえら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70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47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の意味にあてはまるものをえら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0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80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の意味にあてはまるものをえら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03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5000"/>
              </a:lnSpc>
            </a:pP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「故事成語</a:t>
            </a:r>
            <a:r>
              <a:rPr kumimoji="1" lang="en-US" altLang="ja-JP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こじせいご</a:t>
            </a:r>
            <a:r>
              <a:rPr kumimoji="1" lang="en-US" altLang="ja-JP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」は、ことわざににた短い言葉で、</a:t>
            </a:r>
            <a:r>
              <a:rPr kumimoji="1" lang="ja-JP" altLang="en-US" sz="4000" smtClean="0">
                <a:solidFill>
                  <a:srgbClr val="C0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中国につたわる古い出来事や物語が元になってできた言葉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です。</a:t>
            </a:r>
            <a:r>
              <a:rPr kumimoji="1" lang="en-US" altLang="ja-JP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/>
            </a:r>
            <a:br>
              <a:rPr kumimoji="1" lang="en-US" altLang="ja-JP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</a:b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今でも使われている言葉がたくさんあります。</a:t>
            </a: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意味とともに、</a:t>
            </a:r>
            <a:r>
              <a:rPr lang="en-US" altLang="ja-JP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/>
            </a:r>
            <a:br>
              <a:rPr lang="en-US" altLang="ja-JP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</a:b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どのような由来があるのかも</a:t>
            </a:r>
            <a:r>
              <a:rPr lang="en-US" altLang="ja-JP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/>
            </a:r>
            <a:br>
              <a:rPr lang="en-US" altLang="ja-JP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</a:b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調べてみましょう。　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14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70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の意味にあてはまるものをえら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95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67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の意味にあてはまるものをえら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49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25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の意味にあてはまるものをえら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26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の意味にあてはまるものをえら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09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57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の意味にあてはまるものをえら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39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の意味にあてはまるものをえら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25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151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の意味にあてはまるものをえら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114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03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の意味にあてはまるものをえら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02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40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の意味にあてはまるものをえら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458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27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の意味にあてはまるものをえら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32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616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の意味にあてはまるものをえら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37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968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199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の意味にあてはまるものをえら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237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39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の意味にあてはまるものをえら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75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64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97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03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の意味にあてはまるものをえら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70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371</Words>
  <Application>Microsoft Office PowerPoint</Application>
  <PresentationFormat>画面に合わせる (4:3)</PresentationFormat>
  <Paragraphs>40</Paragraphs>
  <Slides>42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47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「故事成語(こじせいご)」は、ことわざににた短い言葉で、中国につたわる古い出来事や物語が元になってできた言葉です。 　今でも使われている言葉がたくさんあります。意味とともに、 どのような由来があるのかも 調べてみましょう。　</vt:lpstr>
      <vt:lpstr>次の言葉の意味にあてはまるものをえらびましょう。</vt:lpstr>
      <vt:lpstr>答えをかくにんしましょう。</vt:lpstr>
      <vt:lpstr>次の言葉の意味にあてはまるものをえらびましょう。</vt:lpstr>
      <vt:lpstr>答えをかくにんしましょう。</vt:lpstr>
      <vt:lpstr>PowerPoint プレゼンテーション</vt:lpstr>
      <vt:lpstr>答えをかくにんしましょう。</vt:lpstr>
      <vt:lpstr>次の言葉の意味にあてはまるものをえらびましょう。</vt:lpstr>
      <vt:lpstr>答えをかくにんしましょう。</vt:lpstr>
      <vt:lpstr>次の言葉の意味にあてはまるものをえらびましょう。</vt:lpstr>
      <vt:lpstr>答えをかくにんしましょう。</vt:lpstr>
      <vt:lpstr>次の言葉の意味にあてはまるものをえらびましょう。</vt:lpstr>
      <vt:lpstr>答えをかくにんしましょう。</vt:lpstr>
      <vt:lpstr>次の言葉の意味にあてはまるものをえらびましょう。</vt:lpstr>
      <vt:lpstr>答えをかくにんしましょう。</vt:lpstr>
      <vt:lpstr>次の言葉の意味にあてはまるものをえらびましょう。</vt:lpstr>
      <vt:lpstr>答えをかくにんしましょう。</vt:lpstr>
      <vt:lpstr>次の言葉の意味にあてはまるものをえらびましょう。</vt:lpstr>
      <vt:lpstr>答えをかくにんしましょう。</vt:lpstr>
      <vt:lpstr>次の言葉の意味にあてはまるものをえらびましょう。</vt:lpstr>
      <vt:lpstr>答えをかくにんしましょう。</vt:lpstr>
      <vt:lpstr>次の言葉の意味にあてはまるものをえらびましょう。</vt:lpstr>
      <vt:lpstr>答えをかくにんしましょう。</vt:lpstr>
      <vt:lpstr>次の言葉の意味にあてはまるものをえらびましょう。</vt:lpstr>
      <vt:lpstr>答えをかくにんしましょう。</vt:lpstr>
      <vt:lpstr>次の言葉の意味にあてはまるものをえらびましょう。</vt:lpstr>
      <vt:lpstr>答えをかくにんしましょう。</vt:lpstr>
      <vt:lpstr>次の言葉の意味にあてはまるものをえらびましょう。</vt:lpstr>
      <vt:lpstr>答えをかくにんしましょう。</vt:lpstr>
      <vt:lpstr>次の言葉の意味にあてはまるものをえらびましょう。</vt:lpstr>
      <vt:lpstr>答えをかくにんしましょう。</vt:lpstr>
      <vt:lpstr>次の言葉の意味にあてはまるものをえらびましょう。</vt:lpstr>
      <vt:lpstr>答えをかくにんしましょう。</vt:lpstr>
      <vt:lpstr>次の言葉の意味にあてはまるものをえらびましょう。</vt:lpstr>
      <vt:lpstr>答えをかくにんしましょう。</vt:lpstr>
      <vt:lpstr>次の言葉の意味にあてはまるものをえらびましょう。</vt:lpstr>
      <vt:lpstr>答えをかくにんしましょう。</vt:lpstr>
      <vt:lpstr>次の言葉の意味にあてはまるものをえらびましょう。</vt:lpstr>
      <vt:lpstr>答えをかくにんしましょう。</vt:lpstr>
      <vt:lpstr>次の言葉の意味にあてはまるものをえらびましょう。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2021-11-11T04:12:39Z</dcterms:created>
  <dcterms:modified xsi:type="dcterms:W3CDTF">2021-11-11T04:12:39Z</dcterms:modified>
</cp:coreProperties>
</file>