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BADC-ED13-4193-ACA3-0F1AAF7F99B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6403E-2BB7-4B17-AAD7-84CD060289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18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5BADC-ED13-4193-ACA3-0F1AAF7F99B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403E-2BB7-4B17-AAD7-84CD060289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82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4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2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9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1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2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9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3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8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82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33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69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98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41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3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86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9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52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52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44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8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96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3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3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06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65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2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513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8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9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次の言葉</a:t>
            </a:r>
            <a:r>
              <a:rPr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の意味にあてはまるものを</a:t>
            </a: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選びましょう。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1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3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Microsoft Office PowerPoint</Application>
  <PresentationFormat>画面に合わせる (4:3)</PresentationFormat>
  <Paragraphs>40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  <vt:lpstr>次の言葉の意味にあてはまるものを選びましょう。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2021-11-11T04:08:19Z</dcterms:created>
  <dcterms:modified xsi:type="dcterms:W3CDTF">2021-11-11T04:08:19Z</dcterms:modified>
</cp:coreProperties>
</file>