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DEF8-778D-496C-82DB-180D6C0E761D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FBF-5D0C-48E1-86F2-7BBA7476A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42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4DEF8-778D-496C-82DB-180D6C0E761D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0BFBF-5D0C-48E1-86F2-7BBA7476A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26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2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3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0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0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03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0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1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6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96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19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6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2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5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9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0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3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0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漢字を読みましょう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44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6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画面に合わせる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  <vt:lpstr>漢字を読みましょう</vt:lpstr>
      <vt:lpstr>答えをかくにんしましょう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2021-11-11T06:00:35Z</dcterms:created>
  <dcterms:modified xsi:type="dcterms:W3CDTF">2021-11-11T06:00:35Z</dcterms:modified>
</cp:coreProperties>
</file>