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76B48-4BEC-4EDD-B077-9AE7BCF4F70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EAD0C-EC93-44FB-91F5-C80CE22B0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62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6B48-4BEC-4EDD-B077-9AE7BCF4F70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EAD0C-EC93-44FB-91F5-C80CE22B0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73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7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9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4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2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7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6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2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1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1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9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36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9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4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4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9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3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4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4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4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7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3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6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92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19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93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2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5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06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89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00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9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4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1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5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8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40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32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1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91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72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147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9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5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2021-11-11T05:58:48Z</dcterms:created>
  <dcterms:modified xsi:type="dcterms:W3CDTF">2021-11-11T05:58:48Z</dcterms:modified>
</cp:coreProperties>
</file>