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FB19-C730-49B6-80F2-33C1DC5EF4A3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E27FB-F844-4578-B1E1-E819FA1CD1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2616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FFB19-C730-49B6-80F2-33C1DC5EF4A3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E27FB-F844-4578-B1E1-E819FA1CD1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3123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17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03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16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94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14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53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36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11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72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1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97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51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23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09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37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085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304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90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69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2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32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96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80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160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50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509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0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040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912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98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72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733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001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790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216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601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158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415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25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507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741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68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514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253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418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588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826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750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439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395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938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995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92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314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630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66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80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32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12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2021-11-11T06:09:34Z</dcterms:created>
  <dcterms:modified xsi:type="dcterms:W3CDTF">2021-11-11T06:09:34Z</dcterms:modified>
</cp:coreProperties>
</file>