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5B450-CA5B-489F-BCFB-0F85A5D36DF0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39E0-13DB-46F8-A10A-75BC1CCDE7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1122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5B450-CA5B-489F-BCFB-0F85A5D36DF0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C39E0-13DB-46F8-A10A-75BC1CCDE7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492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9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58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69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07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85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05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65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12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66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29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16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29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99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68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67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36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96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9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10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415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2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50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60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89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197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822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212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7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611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621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21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77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677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190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44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700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135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702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030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602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26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6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324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563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676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578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960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960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189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342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477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866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67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553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19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87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18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56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31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2021-11-11T06:08:42Z</dcterms:created>
  <dcterms:modified xsi:type="dcterms:W3CDTF">2021-11-11T06:08:42Z</dcterms:modified>
</cp:coreProperties>
</file>