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6AFAE-0E4C-474E-830E-67B8B153ED47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598A3-7ACA-4121-9B30-3B7DB456DA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2016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6AFAE-0E4C-474E-830E-67B8B153ED47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598A3-7ACA-4121-9B30-3B7DB456DA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845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61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88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10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76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81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25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0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51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88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05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1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07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82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92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77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5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70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19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15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562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19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16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659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015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871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05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488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586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406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257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770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941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09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146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436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815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044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466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063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189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370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713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497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96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915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557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746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27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264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91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847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049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367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172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99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171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813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86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74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4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46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2021-11-11T06:07:21Z</dcterms:created>
  <dcterms:modified xsi:type="dcterms:W3CDTF">2021-11-11T06:07:21Z</dcterms:modified>
</cp:coreProperties>
</file>