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A26E-97A7-49D0-B7A5-30FF7A2191B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C9419-5818-489D-976B-D452120101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70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A26E-97A7-49D0-B7A5-30FF7A2191B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C9419-5818-489D-976B-D452120101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85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3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0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5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5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7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3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67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16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3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32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76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41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8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25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7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9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8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3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7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7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73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00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7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1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1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0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25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43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1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23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5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2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6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2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43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06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61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28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7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2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4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5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7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0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8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03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29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96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4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7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5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5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81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5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22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2021-11-11T06:06:50Z</dcterms:created>
  <dcterms:modified xsi:type="dcterms:W3CDTF">2021-11-11T06:06:50Z</dcterms:modified>
</cp:coreProperties>
</file>