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4252B-2523-4232-B4EF-D018ED55AC12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91B77-36A7-4378-B8A4-A4B101EA3A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508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4252B-2523-4232-B4EF-D018ED55AC12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91B77-36A7-4378-B8A4-A4B101EA3A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877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26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22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39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64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43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4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87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34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52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58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37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47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5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46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49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45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84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60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78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03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87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900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64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835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55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214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621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471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931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504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528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27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662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046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412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631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287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89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003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311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522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687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9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959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749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816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512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016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440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676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223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134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342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90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635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059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02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47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27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88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2021-11-11T06:06:23Z</dcterms:created>
  <dcterms:modified xsi:type="dcterms:W3CDTF">2021-11-11T06:06:23Z</dcterms:modified>
</cp:coreProperties>
</file>