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574C-6E4C-412F-B41B-964483916B2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5432-BD4C-4606-AD35-5FCEA2758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23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3574C-6E4C-412F-B41B-964483916B2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E5432-BD4C-4606-AD35-5FCEA2758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638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76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19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68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77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3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62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72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11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0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07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92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4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23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05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2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9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14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57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64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58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89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80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26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37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4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55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70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9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96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02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73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29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13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53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05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07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66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40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32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0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65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74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547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66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276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725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83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90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0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452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964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97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91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638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68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34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23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38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56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2021-11-11T06:05:55Z</dcterms:created>
  <dcterms:modified xsi:type="dcterms:W3CDTF">2021-11-11T06:05:56Z</dcterms:modified>
</cp:coreProperties>
</file>