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F84D7-2FBC-4638-A9A7-80310105CB00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FD9D-EC23-489A-92DD-9FD9606A5C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1752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F84D7-2FBC-4638-A9A7-80310105CB00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1FD9D-EC23-489A-92DD-9FD9606A5C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194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35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31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84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7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21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86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52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50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79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46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22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41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86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70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44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33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70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50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93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57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34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77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06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75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509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26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50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1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67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02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05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21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61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12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97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17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0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68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787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643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37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987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41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973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94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419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509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721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511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602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379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701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640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56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452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480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66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25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18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10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2021-11-11T06:03:16Z</dcterms:created>
  <dcterms:modified xsi:type="dcterms:W3CDTF">2021-11-11T06:03:16Z</dcterms:modified>
</cp:coreProperties>
</file>