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37F5-076B-4923-A2DD-667AAF2CAFD8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C17B-D16E-4B23-9B31-87BD4440A8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591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237F5-076B-4923-A2DD-667AAF2CAFD8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3C17B-D16E-4B23-9B31-87BD4440A8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3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30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85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97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19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16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43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23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31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32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77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3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27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26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44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92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27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49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45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79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3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40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98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09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95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63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15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7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248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91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604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812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117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47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4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41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73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11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8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05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画面に合わせる (4:3)</PresentationFormat>
  <Paragraphs>38</Paragraphs>
  <Slides>39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4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尚子</dc:creator>
  <cp:lastModifiedBy>加藤 尚子</cp:lastModifiedBy>
  <cp:revision>1</cp:revision>
  <dcterms:created xsi:type="dcterms:W3CDTF">2021-11-11T06:13:24Z</dcterms:created>
  <dcterms:modified xsi:type="dcterms:W3CDTF">2021-11-11T06:13:24Z</dcterms:modified>
</cp:coreProperties>
</file>