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E0B0-7572-46B0-BA54-F6DBFCDA477B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D60C-6FBB-4820-ABDE-6771F51D97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51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2E0B0-7572-46B0-BA54-F6DBFCDA477B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7D60C-6FBB-4820-ABDE-6771F51D97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78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3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8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5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53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3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5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48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4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28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06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5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92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49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75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29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90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70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30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10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62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7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15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45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64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68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69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64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6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6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04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68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15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88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29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81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60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12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87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75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7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54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15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6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24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81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83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20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16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956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45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49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118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074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19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254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816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3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2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8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43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2021-11-11T06:12:33Z</dcterms:created>
  <dcterms:modified xsi:type="dcterms:W3CDTF">2021-11-11T06:12:33Z</dcterms:modified>
</cp:coreProperties>
</file>