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CA27F-2524-41F1-BC84-2CD2C93184A2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91DD2-1570-4290-87A3-16B64A70CB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2780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CA27F-2524-41F1-BC84-2CD2C93184A2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91DD2-1570-4290-87A3-16B64A70CB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538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07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36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697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88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12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59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13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582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14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16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54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494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98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51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35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4272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446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281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778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566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74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52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916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794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311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8657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415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900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6434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9396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359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769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45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0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656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733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274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285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876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4715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963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537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754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06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441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84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7903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202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218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7178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184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835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168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658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37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876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943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82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668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87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51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2021-11-11T06:11:31Z</dcterms:created>
  <dcterms:modified xsi:type="dcterms:W3CDTF">2021-11-11T06:11:31Z</dcterms:modified>
</cp:coreProperties>
</file>