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1CC33-8883-420A-B500-84E0C2A5133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E0BB0-0875-458E-9D8F-4F1E292AE3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07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1CC33-8883-420A-B500-84E0C2A51335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E0BB0-0875-458E-9D8F-4F1E292AE3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18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72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2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80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5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5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1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3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0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49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73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9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88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2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4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3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24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46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38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45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25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5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5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50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93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6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01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2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87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30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48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9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7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76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73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2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23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969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23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3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27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07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2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02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277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74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2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9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2021-11-11T06:11:03Z</dcterms:created>
  <dcterms:modified xsi:type="dcterms:W3CDTF">2021-11-11T06:11:03Z</dcterms:modified>
</cp:coreProperties>
</file>